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3.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4.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5.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6.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7.xml" ContentType="application/vnd.openxmlformats-officedocument.theme+xml"/>
  <Override PartName="/ppt/slideLayouts/slideLayout213.xml" ContentType="application/vnd.openxmlformats-officedocument.presentationml.slideLayout+xml"/>
  <Override PartName="/ppt/theme/theme8.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theme/theme9.xml" ContentType="application/vnd.openxmlformats-officedocument.theme+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theme/theme10.xml" ContentType="application/vnd.openxmlformats-officedocument.theme+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theme/theme11.xml" ContentType="application/vnd.openxmlformats-officedocument.theme+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theme/theme12.xml" ContentType="application/vnd.openxmlformats-officedocument.theme+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theme/theme13.xml" ContentType="application/vnd.openxmlformats-officedocument.theme+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theme/theme14.xml" ContentType="application/vnd.openxmlformats-officedocument.theme+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theme/theme15.xml" ContentType="application/vnd.openxmlformats-officedocument.theme+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theme/theme16.xml" ContentType="application/vnd.openxmlformats-officedocument.theme+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theme/theme17.xml" ContentType="application/vnd.openxmlformats-officedocument.theme+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theme/theme18.xml" ContentType="application/vnd.openxmlformats-officedocument.theme+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theme/theme19.xml" ContentType="application/vnd.openxmlformats-officedocument.theme+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theme/theme20.xml" ContentType="application/vnd.openxmlformats-officedocument.theme+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7"/>
    <p:sldMasterId id="2147483691" r:id="rId8"/>
    <p:sldMasterId id="2147483737" r:id="rId9"/>
    <p:sldMasterId id="2147483777" r:id="rId10"/>
    <p:sldMasterId id="2147483829" r:id="rId11"/>
    <p:sldMasterId id="2147483867" r:id="rId12"/>
    <p:sldMasterId id="2147483931" r:id="rId13"/>
    <p:sldMasterId id="2147483961" r:id="rId14"/>
    <p:sldMasterId id="2147483964" r:id="rId15"/>
    <p:sldMasterId id="2147483990" r:id="rId16"/>
    <p:sldMasterId id="2147484018" r:id="rId17"/>
    <p:sldMasterId id="2147484041" r:id="rId18"/>
    <p:sldMasterId id="2147484085" r:id="rId19"/>
    <p:sldMasterId id="2147484126" r:id="rId20"/>
    <p:sldMasterId id="2147484167" r:id="rId21"/>
    <p:sldMasterId id="2147484193" r:id="rId22"/>
    <p:sldMasterId id="2147484234" r:id="rId23"/>
    <p:sldMasterId id="2147484263" r:id="rId24"/>
    <p:sldMasterId id="2147484300" r:id="rId25"/>
    <p:sldMasterId id="2147484312" r:id="rId26"/>
    <p:sldMasterId id="2147484355" r:id="rId27"/>
  </p:sldMasterIdLst>
  <p:notesMasterIdLst>
    <p:notesMasterId r:id="rId102"/>
  </p:notesMasterIdLst>
  <p:sldIdLst>
    <p:sldId id="1844" r:id="rId28"/>
    <p:sldId id="2228" r:id="rId29"/>
    <p:sldId id="2370" r:id="rId30"/>
    <p:sldId id="2160" r:id="rId31"/>
    <p:sldId id="2270" r:id="rId32"/>
    <p:sldId id="2271" r:id="rId33"/>
    <p:sldId id="527" r:id="rId34"/>
    <p:sldId id="2272" r:id="rId35"/>
    <p:sldId id="2323" r:id="rId36"/>
    <p:sldId id="2324" r:id="rId37"/>
    <p:sldId id="2342" r:id="rId38"/>
    <p:sldId id="2364" r:id="rId39"/>
    <p:sldId id="2290" r:id="rId40"/>
    <p:sldId id="2293" r:id="rId41"/>
    <p:sldId id="2161" r:id="rId42"/>
    <p:sldId id="2292" r:id="rId43"/>
    <p:sldId id="2126" r:id="rId44"/>
    <p:sldId id="2229" r:id="rId45"/>
    <p:sldId id="2220" r:id="rId46"/>
    <p:sldId id="2168" r:id="rId47"/>
    <p:sldId id="2221" r:id="rId48"/>
    <p:sldId id="2365" r:id="rId49"/>
    <p:sldId id="2170" r:id="rId50"/>
    <p:sldId id="2178" r:id="rId51"/>
    <p:sldId id="2300" r:id="rId52"/>
    <p:sldId id="2367" r:id="rId53"/>
    <p:sldId id="2277" r:id="rId54"/>
    <p:sldId id="2302" r:id="rId55"/>
    <p:sldId id="2350" r:id="rId56"/>
    <p:sldId id="2368" r:id="rId57"/>
    <p:sldId id="2352" r:id="rId58"/>
    <p:sldId id="2353" r:id="rId59"/>
    <p:sldId id="2354" r:id="rId60"/>
    <p:sldId id="2258" r:id="rId61"/>
    <p:sldId id="2267" r:id="rId62"/>
    <p:sldId id="2369" r:id="rId63"/>
    <p:sldId id="2212" r:id="rId64"/>
    <p:sldId id="2345" r:id="rId65"/>
    <p:sldId id="2346" r:id="rId66"/>
    <p:sldId id="2347" r:id="rId67"/>
    <p:sldId id="2366" r:id="rId68"/>
    <p:sldId id="2146" r:id="rId69"/>
    <p:sldId id="1851" r:id="rId70"/>
    <p:sldId id="2215" r:id="rId71"/>
    <p:sldId id="345" r:id="rId72"/>
    <p:sldId id="353" r:id="rId73"/>
    <p:sldId id="2254" r:id="rId74"/>
    <p:sldId id="2138" r:id="rId75"/>
    <p:sldId id="2140" r:id="rId76"/>
    <p:sldId id="2231" r:id="rId77"/>
    <p:sldId id="2232" r:id="rId78"/>
    <p:sldId id="2242" r:id="rId79"/>
    <p:sldId id="2243" r:id="rId80"/>
    <p:sldId id="2196" r:id="rId81"/>
    <p:sldId id="2246" r:id="rId82"/>
    <p:sldId id="2247" r:id="rId83"/>
    <p:sldId id="2245" r:id="rId84"/>
    <p:sldId id="2250" r:id="rId85"/>
    <p:sldId id="2197" r:id="rId86"/>
    <p:sldId id="2248" r:id="rId87"/>
    <p:sldId id="2249" r:id="rId88"/>
    <p:sldId id="2198" r:id="rId89"/>
    <p:sldId id="2251" r:id="rId90"/>
    <p:sldId id="2253" r:id="rId91"/>
    <p:sldId id="2257" r:id="rId92"/>
    <p:sldId id="2317" r:id="rId93"/>
    <p:sldId id="2137" r:id="rId94"/>
    <p:sldId id="502" r:id="rId95"/>
    <p:sldId id="503" r:id="rId96"/>
    <p:sldId id="504" r:id="rId97"/>
    <p:sldId id="505" r:id="rId98"/>
    <p:sldId id="506" r:id="rId99"/>
    <p:sldId id="507" r:id="rId100"/>
    <p:sldId id="508" r:id="rId1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56A6420-DC35-4F6F-B94D-DCE061E8AB5B}">
          <p14:sldIdLst>
            <p14:sldId id="1844"/>
            <p14:sldId id="2228"/>
            <p14:sldId id="2370"/>
          </p14:sldIdLst>
        </p14:section>
        <p14:section name="Why Kubernetes" id="{9F9CC61C-5EFD-46DB-828C-015599C6C7E5}">
          <p14:sldIdLst>
            <p14:sldId id="2160"/>
            <p14:sldId id="2270"/>
            <p14:sldId id="2271"/>
            <p14:sldId id="527"/>
            <p14:sldId id="2272"/>
            <p14:sldId id="2323"/>
            <p14:sldId id="2324"/>
            <p14:sldId id="2342"/>
            <p14:sldId id="2364"/>
            <p14:sldId id="2290"/>
            <p14:sldId id="2293"/>
          </p14:sldIdLst>
        </p14:section>
        <p14:section name="Azure Kubernetes Service" id="{D7D3CD97-203E-443B-B77C-E99CF16A9441}">
          <p14:sldIdLst>
            <p14:sldId id="2161"/>
            <p14:sldId id="2292"/>
            <p14:sldId id="2126"/>
            <p14:sldId id="2229"/>
            <p14:sldId id="2220"/>
            <p14:sldId id="2168"/>
            <p14:sldId id="2221"/>
            <p14:sldId id="2365"/>
            <p14:sldId id="2170"/>
          </p14:sldIdLst>
        </p14:section>
        <p14:section name="Top scenarios" id="{57AAAC53-4E8D-4779-83AF-BD859CF3BFEB}">
          <p14:sldIdLst>
            <p14:sldId id="2178"/>
            <p14:sldId id="2300"/>
            <p14:sldId id="2367"/>
            <p14:sldId id="2277"/>
            <p14:sldId id="2302"/>
            <p14:sldId id="2350"/>
            <p14:sldId id="2368"/>
            <p14:sldId id="2352"/>
            <p14:sldId id="2353"/>
            <p14:sldId id="2354"/>
          </p14:sldIdLst>
        </p14:section>
        <p14:section name="Kubernetes deep dive" id="{99A3BEC8-F4AC-4880-87F0-A85D9D08018A}">
          <p14:sldIdLst>
            <p14:sldId id="2258"/>
            <p14:sldId id="2267"/>
            <p14:sldId id="2369"/>
            <p14:sldId id="2212"/>
            <p14:sldId id="2345"/>
            <p14:sldId id="2346"/>
            <p14:sldId id="2347"/>
            <p14:sldId id="2366"/>
            <p14:sldId id="2146"/>
          </p14:sldIdLst>
        </p14:section>
        <p14:section name="ACI" id="{0E295A5E-27C4-8445-822C-2FB5FB28F477}">
          <p14:sldIdLst>
            <p14:sldId id="1851"/>
            <p14:sldId id="2215"/>
            <p14:sldId id="345"/>
            <p14:sldId id="353"/>
          </p14:sldIdLst>
        </p14:section>
        <p14:section name="ACR" id="{AAFA30D2-D3DB-FB47-AEAE-E449047221B5}">
          <p14:sldIdLst>
            <p14:sldId id="2254"/>
            <p14:sldId id="2138"/>
            <p14:sldId id="2140"/>
            <p14:sldId id="2231"/>
            <p14:sldId id="2232"/>
          </p14:sldIdLst>
        </p14:section>
        <p14:section name="Release Automation Tools" id="{B411DB47-450D-A94C-AA55-B86AF4FDA85B}">
          <p14:sldIdLst>
            <p14:sldId id="2242"/>
            <p14:sldId id="2243"/>
            <p14:sldId id="2196"/>
            <p14:sldId id="2246"/>
            <p14:sldId id="2247"/>
            <p14:sldId id="2245"/>
            <p14:sldId id="2250"/>
            <p14:sldId id="2197"/>
            <p14:sldId id="2248"/>
            <p14:sldId id="2249"/>
            <p14:sldId id="2198"/>
            <p14:sldId id="2251"/>
            <p14:sldId id="2253"/>
          </p14:sldIdLst>
        </p14:section>
        <p14:section name="Resources" id="{98809C14-473C-4AA7-A3DF-6D7AE4FD5FF8}">
          <p14:sldIdLst>
            <p14:sldId id="2257"/>
            <p14:sldId id="2317"/>
            <p14:sldId id="2137"/>
          </p14:sldIdLst>
        </p14:section>
        <p14:section name="Microservices" id="{10B214EA-EE32-2E44-93FC-394347325FAB}">
          <p14:sldIdLst>
            <p14:sldId id="502"/>
            <p14:sldId id="503"/>
            <p14:sldId id="504"/>
            <p14:sldId id="505"/>
            <p14:sldId id="506"/>
            <p14:sldId id="507"/>
            <p14:sldId id="50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8FD"/>
    <a:srgbClr val="CCFF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2194" autoAdjust="0"/>
    <p:restoredTop sz="96327" autoAdjust="0"/>
  </p:normalViewPr>
  <p:slideViewPr>
    <p:cSldViewPr snapToGrid="0">
      <p:cViewPr varScale="1">
        <p:scale>
          <a:sx n="128" d="100"/>
          <a:sy n="128" d="100"/>
        </p:scale>
        <p:origin x="696" y="176"/>
      </p:cViewPr>
      <p:guideLst/>
    </p:cSldViewPr>
  </p:slideViewPr>
  <p:notesTextViewPr>
    <p:cViewPr>
      <p:scale>
        <a:sx n="1" d="1"/>
        <a:sy n="1" d="1"/>
      </p:scale>
      <p:origin x="0" y="0"/>
    </p:cViewPr>
  </p:notesTextViewPr>
  <p:sorterViewPr>
    <p:cViewPr>
      <p:scale>
        <a:sx n="110" d="100"/>
        <a:sy n="11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0.xml"/><Relationship Id="rId21" Type="http://schemas.openxmlformats.org/officeDocument/2006/relationships/slideMaster" Target="slideMasters/slideMaster15.xml"/><Relationship Id="rId42" Type="http://schemas.openxmlformats.org/officeDocument/2006/relationships/slide" Target="slides/slide15.xml"/><Relationship Id="rId47" Type="http://schemas.openxmlformats.org/officeDocument/2006/relationships/slide" Target="slides/slide20.xml"/><Relationship Id="rId63" Type="http://schemas.openxmlformats.org/officeDocument/2006/relationships/slide" Target="slides/slide36.xml"/><Relationship Id="rId68" Type="http://schemas.openxmlformats.org/officeDocument/2006/relationships/slide" Target="slides/slide41.xml"/><Relationship Id="rId84" Type="http://schemas.openxmlformats.org/officeDocument/2006/relationships/slide" Target="slides/slide57.xml"/><Relationship Id="rId89" Type="http://schemas.openxmlformats.org/officeDocument/2006/relationships/slide" Target="slides/slide62.xml"/><Relationship Id="rId16" Type="http://schemas.openxmlformats.org/officeDocument/2006/relationships/slideMaster" Target="slideMasters/slideMaster10.xml"/><Relationship Id="rId107" Type="http://schemas.openxmlformats.org/officeDocument/2006/relationships/tableStyles" Target="tableStyles.xml"/><Relationship Id="rId11" Type="http://schemas.openxmlformats.org/officeDocument/2006/relationships/slideMaster" Target="slideMasters/slideMaster5.xml"/><Relationship Id="rId32" Type="http://schemas.openxmlformats.org/officeDocument/2006/relationships/slide" Target="slides/slide5.xml"/><Relationship Id="rId37" Type="http://schemas.openxmlformats.org/officeDocument/2006/relationships/slide" Target="slides/slide10.xml"/><Relationship Id="rId53" Type="http://schemas.openxmlformats.org/officeDocument/2006/relationships/slide" Target="slides/slide26.xml"/><Relationship Id="rId58" Type="http://schemas.openxmlformats.org/officeDocument/2006/relationships/slide" Target="slides/slide31.xml"/><Relationship Id="rId74" Type="http://schemas.openxmlformats.org/officeDocument/2006/relationships/slide" Target="slides/slide47.xml"/><Relationship Id="rId79" Type="http://schemas.openxmlformats.org/officeDocument/2006/relationships/slide" Target="slides/slide52.xml"/><Relationship Id="rId102" Type="http://schemas.openxmlformats.org/officeDocument/2006/relationships/notesMaster" Target="notesMasters/notesMaster1.xml"/><Relationship Id="rId5" Type="http://schemas.openxmlformats.org/officeDocument/2006/relationships/customXml" Target="../customXml/item5.xml"/><Relationship Id="rId90" Type="http://schemas.openxmlformats.org/officeDocument/2006/relationships/slide" Target="slides/slide63.xml"/><Relationship Id="rId95" Type="http://schemas.openxmlformats.org/officeDocument/2006/relationships/slide" Target="slides/slide68.xml"/><Relationship Id="rId22" Type="http://schemas.openxmlformats.org/officeDocument/2006/relationships/slideMaster" Target="slideMasters/slideMaster16.xml"/><Relationship Id="rId27" Type="http://schemas.openxmlformats.org/officeDocument/2006/relationships/slideMaster" Target="slideMasters/slideMaster21.xml"/><Relationship Id="rId43" Type="http://schemas.openxmlformats.org/officeDocument/2006/relationships/slide" Target="slides/slide16.xml"/><Relationship Id="rId48" Type="http://schemas.openxmlformats.org/officeDocument/2006/relationships/slide" Target="slides/slide21.xml"/><Relationship Id="rId64" Type="http://schemas.openxmlformats.org/officeDocument/2006/relationships/slide" Target="slides/slide37.xml"/><Relationship Id="rId69" Type="http://schemas.openxmlformats.org/officeDocument/2006/relationships/slide" Target="slides/slide42.xml"/><Relationship Id="rId80" Type="http://schemas.openxmlformats.org/officeDocument/2006/relationships/slide" Target="slides/slide53.xml"/><Relationship Id="rId85" Type="http://schemas.openxmlformats.org/officeDocument/2006/relationships/slide" Target="slides/slide58.xml"/><Relationship Id="rId12" Type="http://schemas.openxmlformats.org/officeDocument/2006/relationships/slideMaster" Target="slideMasters/slideMaster6.xml"/><Relationship Id="rId17" Type="http://schemas.openxmlformats.org/officeDocument/2006/relationships/slideMaster" Target="slideMasters/slideMaster11.xml"/><Relationship Id="rId33" Type="http://schemas.openxmlformats.org/officeDocument/2006/relationships/slide" Target="slides/slide6.xml"/><Relationship Id="rId38" Type="http://schemas.openxmlformats.org/officeDocument/2006/relationships/slide" Target="slides/slide11.xml"/><Relationship Id="rId59" Type="http://schemas.openxmlformats.org/officeDocument/2006/relationships/slide" Target="slides/slide32.xml"/><Relationship Id="rId103" Type="http://schemas.openxmlformats.org/officeDocument/2006/relationships/commentAuthors" Target="commentAuthors.xml"/><Relationship Id="rId20" Type="http://schemas.openxmlformats.org/officeDocument/2006/relationships/slideMaster" Target="slideMasters/slideMaster14.xml"/><Relationship Id="rId41" Type="http://schemas.openxmlformats.org/officeDocument/2006/relationships/slide" Target="slides/slide14.xml"/><Relationship Id="rId54" Type="http://schemas.openxmlformats.org/officeDocument/2006/relationships/slide" Target="slides/slide27.xml"/><Relationship Id="rId62" Type="http://schemas.openxmlformats.org/officeDocument/2006/relationships/slide" Target="slides/slide35.xml"/><Relationship Id="rId70" Type="http://schemas.openxmlformats.org/officeDocument/2006/relationships/slide" Target="slides/slide43.xml"/><Relationship Id="rId75" Type="http://schemas.openxmlformats.org/officeDocument/2006/relationships/slide" Target="slides/slide48.xml"/><Relationship Id="rId83" Type="http://schemas.openxmlformats.org/officeDocument/2006/relationships/slide" Target="slides/slide56.xml"/><Relationship Id="rId88" Type="http://schemas.openxmlformats.org/officeDocument/2006/relationships/slide" Target="slides/slide61.xml"/><Relationship Id="rId91" Type="http://schemas.openxmlformats.org/officeDocument/2006/relationships/slide" Target="slides/slide64.xml"/><Relationship Id="rId96" Type="http://schemas.openxmlformats.org/officeDocument/2006/relationships/slide" Target="slides/slide69.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Master" Target="slideMasters/slideMaster9.xml"/><Relationship Id="rId23" Type="http://schemas.openxmlformats.org/officeDocument/2006/relationships/slideMaster" Target="slideMasters/slideMaster17.xml"/><Relationship Id="rId28" Type="http://schemas.openxmlformats.org/officeDocument/2006/relationships/slide" Target="slides/slide1.xml"/><Relationship Id="rId36" Type="http://schemas.openxmlformats.org/officeDocument/2006/relationships/slide" Target="slides/slide9.xml"/><Relationship Id="rId49" Type="http://schemas.openxmlformats.org/officeDocument/2006/relationships/slide" Target="slides/slide22.xml"/><Relationship Id="rId57" Type="http://schemas.openxmlformats.org/officeDocument/2006/relationships/slide" Target="slides/slide30.xml"/><Relationship Id="rId106" Type="http://schemas.openxmlformats.org/officeDocument/2006/relationships/theme" Target="theme/theme1.xml"/><Relationship Id="rId10" Type="http://schemas.openxmlformats.org/officeDocument/2006/relationships/slideMaster" Target="slideMasters/slideMaster4.xml"/><Relationship Id="rId31" Type="http://schemas.openxmlformats.org/officeDocument/2006/relationships/slide" Target="slides/slide4.xml"/><Relationship Id="rId44" Type="http://schemas.openxmlformats.org/officeDocument/2006/relationships/slide" Target="slides/slide17.xml"/><Relationship Id="rId52" Type="http://schemas.openxmlformats.org/officeDocument/2006/relationships/slide" Target="slides/slide25.xml"/><Relationship Id="rId60" Type="http://schemas.openxmlformats.org/officeDocument/2006/relationships/slide" Target="slides/slide33.xml"/><Relationship Id="rId65" Type="http://schemas.openxmlformats.org/officeDocument/2006/relationships/slide" Target="slides/slide38.xml"/><Relationship Id="rId73" Type="http://schemas.openxmlformats.org/officeDocument/2006/relationships/slide" Target="slides/slide46.xml"/><Relationship Id="rId78" Type="http://schemas.openxmlformats.org/officeDocument/2006/relationships/slide" Target="slides/slide51.xml"/><Relationship Id="rId81" Type="http://schemas.openxmlformats.org/officeDocument/2006/relationships/slide" Target="slides/slide54.xml"/><Relationship Id="rId86" Type="http://schemas.openxmlformats.org/officeDocument/2006/relationships/slide" Target="slides/slide59.xml"/><Relationship Id="rId94" Type="http://schemas.openxmlformats.org/officeDocument/2006/relationships/slide" Target="slides/slide67.xml"/><Relationship Id="rId99" Type="http://schemas.openxmlformats.org/officeDocument/2006/relationships/slide" Target="slides/slide72.xml"/><Relationship Id="rId101" Type="http://schemas.openxmlformats.org/officeDocument/2006/relationships/slide" Target="slides/slide74.xml"/><Relationship Id="rId4" Type="http://schemas.openxmlformats.org/officeDocument/2006/relationships/customXml" Target="../customXml/item4.xml"/><Relationship Id="rId9" Type="http://schemas.openxmlformats.org/officeDocument/2006/relationships/slideMaster" Target="slideMasters/slideMaster3.xml"/><Relationship Id="rId13" Type="http://schemas.openxmlformats.org/officeDocument/2006/relationships/slideMaster" Target="slideMasters/slideMaster7.xml"/><Relationship Id="rId18" Type="http://schemas.openxmlformats.org/officeDocument/2006/relationships/slideMaster" Target="slideMasters/slideMaster12.xml"/><Relationship Id="rId39" Type="http://schemas.openxmlformats.org/officeDocument/2006/relationships/slide" Target="slides/slide12.xml"/><Relationship Id="rId34" Type="http://schemas.openxmlformats.org/officeDocument/2006/relationships/slide" Target="slides/slide7.xml"/><Relationship Id="rId50" Type="http://schemas.openxmlformats.org/officeDocument/2006/relationships/slide" Target="slides/slide23.xml"/><Relationship Id="rId55" Type="http://schemas.openxmlformats.org/officeDocument/2006/relationships/slide" Target="slides/slide28.xml"/><Relationship Id="rId76" Type="http://schemas.openxmlformats.org/officeDocument/2006/relationships/slide" Target="slides/slide49.xml"/><Relationship Id="rId97" Type="http://schemas.openxmlformats.org/officeDocument/2006/relationships/slide" Target="slides/slide70.xml"/><Relationship Id="rId104" Type="http://schemas.openxmlformats.org/officeDocument/2006/relationships/presProps" Target="presProps.xml"/><Relationship Id="rId7" Type="http://schemas.openxmlformats.org/officeDocument/2006/relationships/slideMaster" Target="slideMasters/slideMaster1.xml"/><Relationship Id="rId71" Type="http://schemas.openxmlformats.org/officeDocument/2006/relationships/slide" Target="slides/slide44.xml"/><Relationship Id="rId92"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xml"/><Relationship Id="rId24" Type="http://schemas.openxmlformats.org/officeDocument/2006/relationships/slideMaster" Target="slideMasters/slideMaster18.xml"/><Relationship Id="rId40" Type="http://schemas.openxmlformats.org/officeDocument/2006/relationships/slide" Target="slides/slide13.xml"/><Relationship Id="rId45" Type="http://schemas.openxmlformats.org/officeDocument/2006/relationships/slide" Target="slides/slide18.xml"/><Relationship Id="rId66" Type="http://schemas.openxmlformats.org/officeDocument/2006/relationships/slide" Target="slides/slide39.xml"/><Relationship Id="rId87" Type="http://schemas.openxmlformats.org/officeDocument/2006/relationships/slide" Target="slides/slide60.xml"/><Relationship Id="rId61" Type="http://schemas.openxmlformats.org/officeDocument/2006/relationships/slide" Target="slides/slide34.xml"/><Relationship Id="rId82" Type="http://schemas.openxmlformats.org/officeDocument/2006/relationships/slide" Target="slides/slide55.xml"/><Relationship Id="rId19" Type="http://schemas.openxmlformats.org/officeDocument/2006/relationships/slideMaster" Target="slideMasters/slideMaster13.xml"/><Relationship Id="rId14" Type="http://schemas.openxmlformats.org/officeDocument/2006/relationships/slideMaster" Target="slideMasters/slideMaster8.xml"/><Relationship Id="rId30" Type="http://schemas.openxmlformats.org/officeDocument/2006/relationships/slide" Target="slides/slide3.xml"/><Relationship Id="rId35" Type="http://schemas.openxmlformats.org/officeDocument/2006/relationships/slide" Target="slides/slide8.xml"/><Relationship Id="rId56" Type="http://schemas.openxmlformats.org/officeDocument/2006/relationships/slide" Target="slides/slide29.xml"/><Relationship Id="rId77" Type="http://schemas.openxmlformats.org/officeDocument/2006/relationships/slide" Target="slides/slide50.xml"/><Relationship Id="rId100" Type="http://schemas.openxmlformats.org/officeDocument/2006/relationships/slide" Target="slides/slide73.xml"/><Relationship Id="rId105" Type="http://schemas.openxmlformats.org/officeDocument/2006/relationships/viewProps" Target="viewProps.xml"/><Relationship Id="rId8" Type="http://schemas.openxmlformats.org/officeDocument/2006/relationships/slideMaster" Target="slideMasters/slideMaster2.xml"/><Relationship Id="rId51" Type="http://schemas.openxmlformats.org/officeDocument/2006/relationships/slide" Target="slides/slide24.xml"/><Relationship Id="rId72" Type="http://schemas.openxmlformats.org/officeDocument/2006/relationships/slide" Target="slides/slide45.xml"/><Relationship Id="rId93" Type="http://schemas.openxmlformats.org/officeDocument/2006/relationships/slide" Target="slides/slide66.xml"/><Relationship Id="rId98" Type="http://schemas.openxmlformats.org/officeDocument/2006/relationships/slide" Target="slides/slide71.xml"/><Relationship Id="rId3" Type="http://schemas.openxmlformats.org/officeDocument/2006/relationships/customXml" Target="../customXml/item3.xml"/><Relationship Id="rId25" Type="http://schemas.openxmlformats.org/officeDocument/2006/relationships/slideMaster" Target="slideMasters/slideMaster19.xml"/><Relationship Id="rId46" Type="http://schemas.openxmlformats.org/officeDocument/2006/relationships/slide" Target="slides/slide19.xml"/><Relationship Id="rId67"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rgbClr val="8B8B8B"/>
              </a:solidFill>
            </a:ln>
          </c:spPr>
          <c:dPt>
            <c:idx val="0"/>
            <c:bubble3D val="0"/>
            <c:spPr>
              <a:solidFill>
                <a:srgbClr val="0078D4"/>
              </a:solidFill>
              <a:ln w="19050">
                <a:noFill/>
              </a:ln>
              <a:effectLst/>
            </c:spPr>
            <c:extLst>
              <c:ext xmlns:c16="http://schemas.microsoft.com/office/drawing/2014/chart" uri="{C3380CC4-5D6E-409C-BE32-E72D297353CC}">
                <c16:uniqueId val="{00000001-BAAA-492A-8EAE-2D8FC1C90CD8}"/>
              </c:ext>
            </c:extLst>
          </c:dPt>
          <c:dPt>
            <c:idx val="1"/>
            <c:bubble3D val="0"/>
            <c:spPr>
              <a:solidFill>
                <a:srgbClr val="EBEBEB"/>
              </a:solidFill>
              <a:ln w="19050">
                <a:noFill/>
              </a:ln>
              <a:effectLst/>
            </c:spPr>
            <c:extLst>
              <c:ext xmlns:c16="http://schemas.microsoft.com/office/drawing/2014/chart" uri="{C3380CC4-5D6E-409C-BE32-E72D297353CC}">
                <c16:uniqueId val="{00000003-BAAA-492A-8EAE-2D8FC1C90CD8}"/>
              </c:ext>
            </c:extLst>
          </c:dPt>
          <c:cat>
            <c:strRef>
              <c:f>Sheet1!$A$2:$A$3</c:f>
              <c:strCache>
                <c:ptCount val="2"/>
                <c:pt idx="0">
                  <c:v>1st Qtr</c:v>
                </c:pt>
                <c:pt idx="1">
                  <c:v>2nd Qtr</c:v>
                </c:pt>
              </c:strCache>
            </c:strRef>
          </c:cat>
          <c:val>
            <c:numRef>
              <c:f>Sheet1!$B$2:$B$3</c:f>
              <c:numCache>
                <c:formatCode>General</c:formatCode>
                <c:ptCount val="2"/>
                <c:pt idx="0">
                  <c:v>5</c:v>
                </c:pt>
                <c:pt idx="1">
                  <c:v>5</c:v>
                </c:pt>
              </c:numCache>
            </c:numRef>
          </c:val>
          <c:extLst>
            <c:ext xmlns:c16="http://schemas.microsoft.com/office/drawing/2014/chart" uri="{C3380CC4-5D6E-409C-BE32-E72D297353CC}">
              <c16:uniqueId val="{00000004-BAAA-492A-8EAE-2D8FC1C90CD8}"/>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0078D4"/>
              </a:solidFill>
              <a:ln w="19050">
                <a:noFill/>
              </a:ln>
              <a:effectLst/>
            </c:spPr>
            <c:extLst>
              <c:ext xmlns:c16="http://schemas.microsoft.com/office/drawing/2014/chart" uri="{C3380CC4-5D6E-409C-BE32-E72D297353CC}">
                <c16:uniqueId val="{00000001-94BC-4F7E-913A-9D39184791B5}"/>
              </c:ext>
            </c:extLst>
          </c:dPt>
          <c:dPt>
            <c:idx val="1"/>
            <c:bubble3D val="0"/>
            <c:spPr>
              <a:solidFill>
                <a:srgbClr val="EBEBEB"/>
              </a:solidFill>
              <a:ln w="19050">
                <a:noFill/>
              </a:ln>
              <a:effectLst/>
            </c:spPr>
            <c:extLst>
              <c:ext xmlns:c16="http://schemas.microsoft.com/office/drawing/2014/chart" uri="{C3380CC4-5D6E-409C-BE32-E72D297353CC}">
                <c16:uniqueId val="{00000003-94BC-4F7E-913A-9D39184791B5}"/>
              </c:ext>
            </c:extLst>
          </c:dPt>
          <c:cat>
            <c:strRef>
              <c:f>Sheet1!$A$2:$A$3</c:f>
              <c:strCache>
                <c:ptCount val="2"/>
                <c:pt idx="0">
                  <c:v>1st Qtr</c:v>
                </c:pt>
                <c:pt idx="1">
                  <c:v>2nd Qtr</c:v>
                </c:pt>
              </c:strCache>
            </c:strRef>
          </c:cat>
          <c:val>
            <c:numRef>
              <c:f>Sheet1!$B$2:$B$3</c:f>
              <c:numCache>
                <c:formatCode>General</c:formatCode>
                <c:ptCount val="2"/>
                <c:pt idx="0">
                  <c:v>77</c:v>
                </c:pt>
                <c:pt idx="1">
                  <c:v>23</c:v>
                </c:pt>
              </c:numCache>
            </c:numRef>
          </c:val>
          <c:extLst>
            <c:ext xmlns:c16="http://schemas.microsoft.com/office/drawing/2014/chart" uri="{C3380CC4-5D6E-409C-BE32-E72D297353CC}">
              <c16:uniqueId val="{00000004-94BC-4F7E-913A-9D39184791B5}"/>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F71727-EA4D-4EE4-ABA9-165ABD48E35F}" type="datetimeFigureOut">
              <a:rPr lang="en-US" smtClean="0"/>
              <a:t>1/9/19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1C979-EBB0-4A48-8369-32531B28B709}" type="slidenum">
              <a:rPr lang="en-US" smtClean="0"/>
              <a:t>‹#›</a:t>
            </a:fld>
            <a:endParaRPr lang="en-US"/>
          </a:p>
        </p:txBody>
      </p:sp>
    </p:spTree>
    <p:extLst>
      <p:ext uri="{BB962C8B-B14F-4D97-AF65-F5344CB8AC3E}">
        <p14:creationId xmlns:p14="http://schemas.microsoft.com/office/powerpoint/2010/main" val="3335432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1/9/19 11:54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2934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9313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1/9/19 11:54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5B573FC2-420F-42C8-9138-5F045FF903A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79143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04437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0596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1/9/19 11:54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9138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332104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5538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01C979-EBB0-4A48-8369-32531B28B709}" type="slidenum">
              <a:rPr lang="en-US" smtClean="0"/>
              <a:t>27</a:t>
            </a:fld>
            <a:endParaRPr lang="en-US"/>
          </a:p>
        </p:txBody>
      </p:sp>
    </p:spTree>
    <p:extLst>
      <p:ext uri="{BB962C8B-B14F-4D97-AF65-F5344CB8AC3E}">
        <p14:creationId xmlns:p14="http://schemas.microsoft.com/office/powerpoint/2010/main" val="30267847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256258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70355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2</a:t>
            </a:fld>
            <a:endParaRPr lang="en-US"/>
          </a:p>
        </p:txBody>
      </p:sp>
    </p:spTree>
    <p:extLst>
      <p:ext uri="{BB962C8B-B14F-4D97-AF65-F5344CB8AC3E}">
        <p14:creationId xmlns:p14="http://schemas.microsoft.com/office/powerpoint/2010/main" val="41727689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853735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182348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046098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192">
              <a:lnSpc>
                <a:spcPct val="120000"/>
              </a:lnSpc>
              <a:spcAft>
                <a:spcPts val="588"/>
              </a:spcAft>
              <a:defRPr/>
            </a:pPr>
            <a:endParaRPr lang="en-US" sz="1200" strike="sngStrike" spc="0" dirty="0">
              <a:gradFill>
                <a:gsLst>
                  <a:gs pos="2655">
                    <a:srgbClr val="505050"/>
                  </a:gs>
                  <a:gs pos="31000">
                    <a:srgbClr val="505050"/>
                  </a:gs>
                </a:gsLst>
                <a:lin ang="5400000" scaled="0"/>
              </a:gradFill>
              <a:latin typeface="+mn-lt"/>
            </a:endParaRP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228189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17273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95155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74866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87500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03751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5234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2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txBody>
          <a:bodyPr/>
          <a:lstStyle/>
          <a:p>
            <a:endParaRPr lang="en-US">
              <a:solidFill>
                <a:srgbClr val="FF0000"/>
              </a:solidFill>
              <a:latin typeface="Arial" panose="020B060402020202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27457268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1/9/19 12:07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36960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1/9/19 12:07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70966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sz="11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1/9/19 12:07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05075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1/9/19 12:07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08041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1/9/19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0951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991557-1ADB-4044-AE76-1579580224F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7377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1/9/19 12:11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67887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1/9/19 12:11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53435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S4 Solution Specialist Sales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1/9/19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85975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sz="11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1/9/19 12:11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6714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4</a:t>
            </a:fld>
            <a:endParaRPr lang="en-US"/>
          </a:p>
        </p:txBody>
      </p:sp>
    </p:spTree>
    <p:extLst>
      <p:ext uri="{BB962C8B-B14F-4D97-AF65-F5344CB8AC3E}">
        <p14:creationId xmlns:p14="http://schemas.microsoft.com/office/powerpoint/2010/main" val="17359839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sz="11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1/9/19 12:11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35318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sz="11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1/9/19 12:11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71315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sz="11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1/9/19 12:11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05806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sz="11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1/9/19 12:11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502183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sz="11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1/9/19 12:11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18444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sz="11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1/9/19 12:11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24504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sz="11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1/9/19 12:11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31564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sz="11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1/9/19 12:11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26426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sz="11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1/9/19 12:11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4038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sz="11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1/9/19 12:11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4536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1/9/19 12:03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9107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996106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1/9/19 11:54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16144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1/9/19 12:12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2335227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1/9/19 12:14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43340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67"/>
            <a:endParaRPr lang="en-US" sz="1200" dirty="0">
              <a:solidFill>
                <a:srgbClr val="FFFFFF"/>
              </a:solidFill>
              <a:latin typeface="Segoe UI"/>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441D04-6EB5-4EE1-8963-198F057C5D0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29180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1/9/19 12:14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41145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1/9/19 12:14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893883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benefits of 12 factor apps without walking through all of them. </a:t>
            </a:r>
          </a:p>
          <a:p>
            <a:endParaRPr lang="en-US" dirty="0"/>
          </a:p>
          <a:p>
            <a:r>
              <a:rPr lang="en-US" dirty="0"/>
              <a:t>Recommended guidelines for good microservices apps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18027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root repo; don’t share code with another app</a:t>
            </a:r>
          </a:p>
          <a:p>
            <a:r>
              <a:rPr lang="en-US" dirty="0"/>
              <a:t>Deploy dependent libs with app</a:t>
            </a:r>
          </a:p>
          <a:p>
            <a:r>
              <a:rPr lang="en-US" dirty="0"/>
              <a:t>No </a:t>
            </a:r>
            <a:r>
              <a:rPr lang="en-US" dirty="0" err="1"/>
              <a:t>config</a:t>
            </a:r>
            <a:r>
              <a:rPr lang="en-US" dirty="0"/>
              <a:t> in code; read from environment </a:t>
            </a:r>
            <a:r>
              <a:rPr lang="en-US" dirty="0" err="1"/>
              <a:t>vars</a:t>
            </a:r>
            <a:endParaRPr lang="en-US" dirty="0"/>
          </a:p>
          <a:p>
            <a:r>
              <a:rPr lang="en-US" dirty="0"/>
              <a:t>Handle unresponsive app dependencies robustly</a:t>
            </a:r>
          </a:p>
          <a:p>
            <a:r>
              <a:rPr lang="en-US" dirty="0"/>
              <a:t>Strictly separate build, release, &amp; run steps</a:t>
            </a:r>
          </a:p>
          <a:p>
            <a:r>
              <a:rPr lang="en-US" dirty="0"/>
              <a:t>Build: Builds a version of the code repo &amp; gathers dependencies</a:t>
            </a:r>
          </a:p>
          <a:p>
            <a:r>
              <a:rPr lang="en-US" dirty="0"/>
              <a:t>Release: Combines build with </a:t>
            </a:r>
            <a:r>
              <a:rPr lang="en-US" dirty="0" err="1"/>
              <a:t>config</a:t>
            </a:r>
            <a:r>
              <a:rPr lang="en-US" dirty="0"/>
              <a:t>  </a:t>
            </a:r>
            <a:r>
              <a:rPr lang="en-US" dirty="0" err="1"/>
              <a:t>ReleaseId</a:t>
            </a:r>
            <a:r>
              <a:rPr lang="en-US" dirty="0"/>
              <a:t> (immutable)</a:t>
            </a:r>
          </a:p>
          <a:p>
            <a:r>
              <a:rPr lang="en-US" dirty="0"/>
              <a:t>Run: Runs app in execution environment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882A8-7401-4BD1-8A1B-5FE40FC489E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44052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 executes as 1+ stateless process &amp; shares nothing</a:t>
            </a:r>
          </a:p>
          <a:p>
            <a:r>
              <a:rPr lang="en-US" dirty="0"/>
              <a:t>App listens on ports; avoid using (web) host</a:t>
            </a:r>
          </a:p>
          <a:p>
            <a:r>
              <a:rPr lang="en-US" dirty="0"/>
              <a:t>Use processes for isolation; multiple for concurrency</a:t>
            </a:r>
          </a:p>
          <a:p>
            <a:r>
              <a:rPr lang="en-US" dirty="0"/>
              <a:t>Processes can crash/be killed quickly &amp; start fast</a:t>
            </a:r>
          </a:p>
          <a:p>
            <a:r>
              <a:rPr lang="en-US" dirty="0"/>
              <a:t>Keep dev, staging, &amp; prod environments similar</a:t>
            </a:r>
          </a:p>
          <a:p>
            <a:r>
              <a:rPr lang="en-US" dirty="0"/>
              <a:t>Log to </a:t>
            </a:r>
            <a:r>
              <a:rPr lang="en-US" dirty="0" err="1"/>
              <a:t>stdout</a:t>
            </a:r>
            <a:r>
              <a:rPr lang="en-US" dirty="0"/>
              <a:t> (dev=console; prod=file &amp; archived)</a:t>
            </a:r>
          </a:p>
          <a:p>
            <a:r>
              <a:rPr lang="en-US" dirty="0"/>
              <a:t>Deploy &amp; run admin tasks (scripts) as processes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882A8-7401-4BD1-8A1B-5FE40FC489E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4623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5931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1/9/19 11:54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0458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4760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35768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emf"/><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5.xml"/><Relationship Id="rId4" Type="http://schemas.openxmlformats.org/officeDocument/2006/relationships/image" Target="../media/image19.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5.xml"/><Relationship Id="rId4" Type="http://schemas.openxmlformats.org/officeDocument/2006/relationships/image" Target="../media/image19.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tiff"/><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tiff"/><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Master" Target="../slideMasters/slideMaster7.xml"/><Relationship Id="rId4" Type="http://schemas.openxmlformats.org/officeDocument/2006/relationships/image" Target="../media/image30.jp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Master" Target="../slideMasters/slideMaster7.xml"/><Relationship Id="rId4" Type="http://schemas.openxmlformats.org/officeDocument/2006/relationships/image" Target="../media/image30.jp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jpg"/><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jpg"/><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4.jpeg"/><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4.jpeg"/><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4.jpeg"/><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jpeg"/><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2.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jpeg"/><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3.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jpeg"/><Relationship Id="rId1" Type="http://schemas.openxmlformats.org/officeDocument/2006/relationships/slideMaster" Target="../slideMasters/slideMaster14.xml"/></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4.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4.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4.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5.xml"/></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9.jpeg"/><Relationship Id="rId1" Type="http://schemas.openxmlformats.org/officeDocument/2006/relationships/slideMaster" Target="../slideMasters/slideMaster15.xml"/></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9.jpeg"/><Relationship Id="rId1" Type="http://schemas.openxmlformats.org/officeDocument/2006/relationships/slideMaster" Target="../slideMasters/slideMaster1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Master" Target="../slideMasters/slideMaster15.xml"/><Relationship Id="rId4" Type="http://schemas.openxmlformats.org/officeDocument/2006/relationships/image" Target="../media/image30.jpg"/></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Master" Target="../slideMasters/slideMaster15.xml"/><Relationship Id="rId4" Type="http://schemas.openxmlformats.org/officeDocument/2006/relationships/image" Target="../media/image30.jpg"/></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5.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5.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jpeg"/><Relationship Id="rId1" Type="http://schemas.openxmlformats.org/officeDocument/2006/relationships/slideMaster" Target="../slideMasters/slideMaster16.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6.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16.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6.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6.xml"/></Relationships>
</file>

<file path=ppt/slideLayouts/_rels/slideLayout4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6.xml"/></Relationships>
</file>

<file path=ppt/slideLayouts/_rels/slideLayout45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17.xml"/></Relationships>
</file>

<file path=ppt/slideLayouts/_rels/slideLayout4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Master" Target="../slideMasters/slideMaster17.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jpeg"/><Relationship Id="rId1" Type="http://schemas.openxmlformats.org/officeDocument/2006/relationships/slideMaster" Target="../slideMasters/slideMaster18.xml"/></Relationships>
</file>

<file path=ppt/slideLayouts/_rels/slideLayout48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Master" Target="../slideMasters/slideMaster18.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8.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8.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20.xml"/></Relationships>
</file>

<file path=ppt/slideLayouts/_rels/slideLayout5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20.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21.xml"/></Relationships>
</file>

<file path=ppt/slideLayouts/_rels/slideLayout5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2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9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11" r="20173" b="58603"/>
          <a:stretch/>
        </p:blipFill>
        <p:spPr>
          <a:xfrm>
            <a:off x="2255246" y="0"/>
            <a:ext cx="9936755" cy="6858000"/>
          </a:xfrm>
          <a:prstGeom prst="rect">
            <a:avLst/>
          </a:prstGeom>
        </p:spPr>
      </p:pic>
    </p:spTree>
    <p:extLst>
      <p:ext uri="{BB962C8B-B14F-4D97-AF65-F5344CB8AC3E}">
        <p14:creationId xmlns:p14="http://schemas.microsoft.com/office/powerpoint/2010/main" val="2917673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7369647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4246"/>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1898659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4246"/>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12" indent="0">
              <a:buNone/>
              <a:defRPr sz="3137"/>
            </a:lvl2pPr>
            <a:lvl3pPr marL="560186" indent="0">
              <a:buNone/>
              <a:defRPr sz="3137"/>
            </a:lvl3pPr>
            <a:lvl4pPr marL="784260" indent="0">
              <a:buNone/>
              <a:defRPr sz="3137"/>
            </a:lvl4pPr>
            <a:lvl5pPr marL="1008334"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9"/>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12" indent="0">
              <a:buNone/>
              <a:defRPr sz="3137"/>
            </a:lvl2pPr>
            <a:lvl3pPr marL="560186" indent="0">
              <a:buNone/>
              <a:defRPr sz="3137"/>
            </a:lvl3pPr>
            <a:lvl4pPr marL="784260" indent="0">
              <a:buNone/>
              <a:defRPr sz="3137"/>
            </a:lvl4pPr>
            <a:lvl5pPr marL="1008334"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4"/>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12" indent="0">
              <a:buNone/>
              <a:defRPr sz="3137"/>
            </a:lvl2pPr>
            <a:lvl3pPr marL="560186" indent="0">
              <a:buNone/>
              <a:defRPr sz="3137"/>
            </a:lvl3pPr>
            <a:lvl4pPr marL="784260" indent="0">
              <a:buNone/>
              <a:defRPr sz="3137"/>
            </a:lvl4pPr>
            <a:lvl5pPr marL="1008334" indent="0">
              <a:buNone/>
              <a:defRPr sz="3137"/>
            </a:lvl5pPr>
          </a:lstStyle>
          <a:p>
            <a:pPr lvl="0"/>
            <a:r>
              <a:rPr lang="en-US"/>
              <a:t> </a:t>
            </a:r>
          </a:p>
        </p:txBody>
      </p:sp>
      <p:sp>
        <p:nvSpPr>
          <p:cNvPr id="17" name="Title 16"/>
          <p:cNvSpPr>
            <a:spLocks noGrp="1"/>
          </p:cNvSpPr>
          <p:nvPr>
            <p:ph type="title"/>
          </p:nvPr>
        </p:nvSpPr>
        <p:spPr>
          <a:xfrm>
            <a:off x="4307819" y="3557467"/>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99359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8"/>
            <a:ext cx="5378549" cy="398335"/>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334" indent="0">
              <a:buNone/>
              <a:defRPr sz="1568"/>
            </a:lvl5pPr>
          </a:lstStyle>
          <a:p>
            <a:pPr lvl="0"/>
            <a:r>
              <a:rPr lang="en-US"/>
              <a:t>Click to edit Master text styles</a:t>
            </a:r>
          </a:p>
        </p:txBody>
      </p:sp>
    </p:spTree>
    <p:extLst>
      <p:ext uri="{BB962C8B-B14F-4D97-AF65-F5344CB8AC3E}">
        <p14:creationId xmlns:p14="http://schemas.microsoft.com/office/powerpoint/2010/main" val="225469688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9"/>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9321189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8"/>
            <a:ext cx="5378549" cy="398335"/>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8037428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2546471"/>
            <a:ext cx="7171399" cy="506972"/>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38713708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5">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2546471"/>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289923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5">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2546471"/>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512573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5"/>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0"/>
            <a:ext cx="10757098" cy="186191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837837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5884345" cy="724246"/>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647789"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49578696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500895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3510002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47998296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146932606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4246"/>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12688307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40" y="2980727"/>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918011143"/>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60185294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241042429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746273"/>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71"/>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2"/>
            <a:ext cx="11655840" cy="2692769"/>
          </a:xfrm>
        </p:spPr>
        <p:txBody>
          <a:bodyPr/>
          <a:lstStyle>
            <a:lvl1pPr>
              <a:defRPr sz="8626">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401331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2"/>
            <a:ext cx="11655840" cy="2692769"/>
          </a:xfrm>
        </p:spPr>
        <p:txBody>
          <a:bodyPr/>
          <a:lstStyle>
            <a:lvl1pPr>
              <a:defRPr sz="8626">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50372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2438961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889254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7"/>
            <a:ext cx="11655840" cy="899665"/>
          </a:xfrm>
        </p:spPr>
        <p:txBody>
          <a:bodyPr/>
          <a:lstStyle>
            <a:lvl1pPr>
              <a:defRPr sz="5881"/>
            </a:lvl1pPr>
          </a:lstStyle>
          <a:p>
            <a:r>
              <a:rPr lang="en-US" dirty="0"/>
              <a:t>Thank you</a:t>
            </a:r>
          </a:p>
        </p:txBody>
      </p:sp>
    </p:spTree>
    <p:extLst>
      <p:ext uri="{BB962C8B-B14F-4D97-AF65-F5344CB8AC3E}">
        <p14:creationId xmlns:p14="http://schemas.microsoft.com/office/powerpoint/2010/main" val="210915115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32" indent="0">
              <a:buNone/>
              <a:defRPr/>
            </a:lvl2pPr>
            <a:lvl3pPr marL="448062" indent="0">
              <a:buNone/>
              <a:defRPr/>
            </a:lvl3pPr>
            <a:lvl4pPr marL="672094" indent="0">
              <a:buNone/>
              <a:defRPr/>
            </a:lvl4pPr>
            <a:lvl5pPr marL="8961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513856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29"/>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32" indent="-224032">
              <a:spcBef>
                <a:spcPts val="588"/>
              </a:spcBef>
              <a:defRPr sz="1961"/>
            </a:lvl2pPr>
            <a:lvl3pPr marL="448062" indent="-224032">
              <a:spcBef>
                <a:spcPts val="588"/>
              </a:spcBef>
              <a:tabLst/>
              <a:defRPr sz="1961"/>
            </a:lvl3pPr>
            <a:lvl4pPr marL="672094" indent="-224032">
              <a:spcBef>
                <a:spcPts val="588"/>
              </a:spcBef>
              <a:defRPr sz="1961"/>
            </a:lvl4pPr>
            <a:lvl5pPr marL="896125" indent="-224032">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5" y="1344829"/>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32" indent="-224032">
              <a:spcBef>
                <a:spcPts val="588"/>
              </a:spcBef>
              <a:defRPr sz="1961"/>
            </a:lvl2pPr>
            <a:lvl3pPr marL="448062" indent="-224032">
              <a:spcBef>
                <a:spcPts val="588"/>
              </a:spcBef>
              <a:tabLst/>
              <a:defRPr sz="1961"/>
            </a:lvl3pPr>
            <a:lvl4pPr marL="672094" indent="-224032">
              <a:spcBef>
                <a:spcPts val="588"/>
              </a:spcBef>
              <a:defRPr sz="1961"/>
            </a:lvl4pPr>
            <a:lvl5pPr marL="896125" indent="-224032">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8904427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5"/>
            <a:ext cx="9144000" cy="2387600"/>
          </a:xfrm>
        </p:spPr>
        <p:txBody>
          <a:bodyPr anchor="b"/>
          <a:lstStyle>
            <a:lvl1pPr algn="ctr">
              <a:defRPr sz="5997"/>
            </a:lvl1pPr>
          </a:lstStyle>
          <a:p>
            <a:r>
              <a:rPr lang="en-US"/>
              <a:t>Click to edit Master title style</a:t>
            </a:r>
          </a:p>
        </p:txBody>
      </p:sp>
      <p:sp>
        <p:nvSpPr>
          <p:cNvPr id="3" name="Subtitle 2"/>
          <p:cNvSpPr>
            <a:spLocks noGrp="1"/>
          </p:cNvSpPr>
          <p:nvPr>
            <p:ph type="subTitle" idx="1"/>
          </p:nvPr>
        </p:nvSpPr>
        <p:spPr>
          <a:xfrm>
            <a:off x="1524000" y="3602040"/>
            <a:ext cx="9144000" cy="513510"/>
          </a:xfrm>
        </p:spPr>
        <p:txBody>
          <a:bodyPr/>
          <a:lstStyle>
            <a:lvl1pPr marL="0" indent="0" algn="ctr">
              <a:buNone/>
              <a:defRPr sz="2400"/>
            </a:lvl1pPr>
            <a:lvl2pPr marL="457066" indent="0" algn="ctr">
              <a:buNone/>
              <a:defRPr sz="2000"/>
            </a:lvl2pPr>
            <a:lvl3pPr marL="914134" indent="0" algn="ctr">
              <a:buNone/>
              <a:defRPr sz="1800"/>
            </a:lvl3pPr>
            <a:lvl4pPr marL="1371200" indent="0" algn="ctr">
              <a:buNone/>
              <a:defRPr sz="1600"/>
            </a:lvl4pPr>
            <a:lvl5pPr marL="1828265" indent="0" algn="ctr">
              <a:buNone/>
              <a:defRPr sz="1600"/>
            </a:lvl5pPr>
            <a:lvl6pPr marL="2285332" indent="0" algn="ctr">
              <a:buNone/>
              <a:defRPr sz="1600"/>
            </a:lvl6pPr>
            <a:lvl7pPr marL="2742399" indent="0" algn="ctr">
              <a:buNone/>
              <a:defRPr sz="1600"/>
            </a:lvl7pPr>
            <a:lvl8pPr marL="3199466" indent="0" algn="ctr">
              <a:buNone/>
              <a:defRPr sz="1600"/>
            </a:lvl8pPr>
            <a:lvl9pPr marL="3656532"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1/9/19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45593474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1128" y="252006"/>
            <a:ext cx="10515600" cy="728385"/>
          </a:xfrm>
        </p:spPr>
        <p:txBody>
          <a:bodyPr/>
          <a:lstStyle/>
          <a:p>
            <a:r>
              <a:rPr lang="en-US" dirty="0"/>
              <a:t>Click to edit Master title style</a:t>
            </a:r>
          </a:p>
        </p:txBody>
      </p:sp>
      <p:sp>
        <p:nvSpPr>
          <p:cNvPr id="3" name="Content Placeholder 2"/>
          <p:cNvSpPr>
            <a:spLocks noGrp="1"/>
          </p:cNvSpPr>
          <p:nvPr>
            <p:ph idx="1"/>
          </p:nvPr>
        </p:nvSpPr>
        <p:spPr>
          <a:xfrm>
            <a:off x="461128" y="1112363"/>
            <a:ext cx="10515600"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1/9/19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24094645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4" y="1187647"/>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983995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31"/>
            <a:ext cx="11474238" cy="2025106"/>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32" indent="0">
              <a:spcBef>
                <a:spcPts val="588"/>
              </a:spcBef>
              <a:buNone/>
              <a:defRPr/>
            </a:lvl3pPr>
            <a:lvl4pPr marL="448062" indent="0">
              <a:spcBef>
                <a:spcPts val="588"/>
              </a:spcBef>
              <a:buNone/>
              <a:defRPr/>
            </a:lvl4pPr>
            <a:lvl5pPr marL="672094"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6524282"/>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2251784"/>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9"/>
            <a:ext cx="1253377" cy="268786"/>
          </a:xfrm>
          <a:prstGeom prst="rect">
            <a:avLst/>
          </a:prstGeom>
        </p:spPr>
      </p:pic>
      <p:pic>
        <p:nvPicPr>
          <p:cNvPr id="6"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82260" y="6011683"/>
            <a:ext cx="1344637" cy="287755"/>
          </a:xfrm>
          <a:prstGeom prst="rect">
            <a:avLst/>
          </a:prstGeom>
        </p:spPr>
      </p:pic>
    </p:spTree>
    <p:extLst>
      <p:ext uri="{BB962C8B-B14F-4D97-AF65-F5344CB8AC3E}">
        <p14:creationId xmlns:p14="http://schemas.microsoft.com/office/powerpoint/2010/main" val="36289997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8513746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9"/>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64281"/>
            <a:ext cx="1025270" cy="224138"/>
          </a:xfrm>
          <a:prstGeom prst="rect">
            <a:avLst/>
          </a:prstGeom>
          <a:noFill/>
          <a:ln>
            <a:noFill/>
          </a:ln>
        </p:spPr>
      </p:pic>
      <p:sp>
        <p:nvSpPr>
          <p:cNvPr id="1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7" y="3878576"/>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64884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9"/>
            <a:ext cx="1253377" cy="268786"/>
          </a:xfrm>
          <a:prstGeom prst="rect">
            <a:avLst/>
          </a:prstGeom>
        </p:spPr>
      </p:pic>
      <p:sp>
        <p:nvSpPr>
          <p:cNvPr id="10" name="Rectangle 9"/>
          <p:cNvSpPr/>
          <p:nvPr userDrawn="1"/>
        </p:nvSpPr>
        <p:spPr bwMode="auto">
          <a:xfrm>
            <a:off x="2" y="480"/>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8" tIns="140591" rIns="175738" bIns="140591" numCol="1" spcCol="0" rtlCol="0" fromWordArt="0" anchor="t" anchorCtr="0" forceAA="0" compatLnSpc="1">
            <a:prstTxWarp prst="textNoShape">
              <a:avLst/>
            </a:prstTxWarp>
            <a:noAutofit/>
          </a:bodyPr>
          <a:lstStyle/>
          <a:p>
            <a:pPr algn="ctr" defTabSz="896005" fontAlgn="base">
              <a:lnSpc>
                <a:spcPct val="90000"/>
              </a:lnSpc>
              <a:spcBef>
                <a:spcPct val="0"/>
              </a:spcBef>
              <a:spcAft>
                <a:spcPct val="0"/>
              </a:spcAft>
            </a:pPr>
            <a:endParaRPr lang="en-US" sz="2307"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0527" y="211594"/>
            <a:ext cx="1164345" cy="249711"/>
          </a:xfrm>
          <a:prstGeom prst="rect">
            <a:avLst/>
          </a:prstGeom>
        </p:spPr>
      </p:pic>
      <p:sp>
        <p:nvSpPr>
          <p:cNvPr id="20"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21" name="Text Placeholder 4"/>
          <p:cNvSpPr>
            <a:spLocks noGrp="1"/>
          </p:cNvSpPr>
          <p:nvPr>
            <p:ph type="body" sz="quarter" idx="12" hasCustomPrompt="1"/>
          </p:nvPr>
        </p:nvSpPr>
        <p:spPr>
          <a:xfrm>
            <a:off x="543147" y="3878576"/>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34304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9"/>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1792" y="6145543"/>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7"/>
            <a:ext cx="9172873" cy="6857523"/>
          </a:xfrm>
          <a:prstGeom prst="rect">
            <a:avLst/>
          </a:prstGeom>
        </p:spPr>
      </p:pic>
      <p:sp>
        <p:nvSpPr>
          <p:cNvPr id="2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43147" y="3878576"/>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67336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 4">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9"/>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3939" y="6145543"/>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7"/>
            <a:ext cx="9172873" cy="6857523"/>
          </a:xfrm>
          <a:prstGeom prst="rect">
            <a:avLst/>
          </a:prstGeom>
        </p:spPr>
      </p:pic>
      <p:sp>
        <p:nvSpPr>
          <p:cNvPr id="9"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0" name="Text Placeholder 4"/>
          <p:cNvSpPr>
            <a:spLocks noGrp="1"/>
          </p:cNvSpPr>
          <p:nvPr>
            <p:ph type="body" sz="quarter" idx="12" hasCustomPrompt="1"/>
          </p:nvPr>
        </p:nvSpPr>
        <p:spPr>
          <a:xfrm>
            <a:off x="543147" y="3878576"/>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3234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3"/>
            <a:ext cx="5826759" cy="89966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2031817"/>
            <a:ext cx="5826760"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4" indent="0">
              <a:buNone/>
              <a:defRPr/>
            </a:lvl3pPr>
            <a:lvl4pPr marL="448148" indent="0">
              <a:buNone/>
              <a:defRPr/>
            </a:lvl4pPr>
            <a:lvl5pPr marL="67222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17253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3"/>
            <a:ext cx="5826759" cy="89966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2041060"/>
            <a:ext cx="5826760"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4" indent="0">
              <a:buNone/>
              <a:defRPr/>
            </a:lvl3pPr>
            <a:lvl4pPr marL="448148" indent="0">
              <a:buNone/>
              <a:defRPr/>
            </a:lvl4pPr>
            <a:lvl5pPr marL="67222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82473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3"/>
            <a:ext cx="5826760" cy="2052030"/>
          </a:xfrm>
        </p:spPr>
        <p:txBody>
          <a:bodyPr wrap="square">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40" y="289513"/>
            <a:ext cx="5826759" cy="899665"/>
          </a:xfrm>
        </p:spPr>
        <p:txBody>
          <a:bodyPr/>
          <a:lstStyle/>
          <a:p>
            <a:r>
              <a:rPr lang="en-US"/>
              <a:t>Click to edit Master title style</a:t>
            </a:r>
          </a:p>
        </p:txBody>
      </p:sp>
    </p:spTree>
    <p:extLst>
      <p:ext uri="{BB962C8B-B14F-4D97-AF65-F5344CB8AC3E}">
        <p14:creationId xmlns:p14="http://schemas.microsoft.com/office/powerpoint/2010/main" val="12101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3"/>
            <a:ext cx="5826760" cy="2052030"/>
          </a:xfrm>
        </p:spPr>
        <p:txBody>
          <a:bodyPr wrap="square">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40" y="289513"/>
            <a:ext cx="5826759" cy="899665"/>
          </a:xfrm>
        </p:spPr>
        <p:txBody>
          <a:bodyPr/>
          <a:lstStyle/>
          <a:p>
            <a:r>
              <a:rPr lang="en-US"/>
              <a:t>Click to edit Master title style</a:t>
            </a:r>
          </a:p>
        </p:txBody>
      </p:sp>
    </p:spTree>
    <p:extLst>
      <p:ext uri="{BB962C8B-B14F-4D97-AF65-F5344CB8AC3E}">
        <p14:creationId xmlns:p14="http://schemas.microsoft.com/office/powerpoint/2010/main" val="13018479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186" indent="0">
              <a:buNone/>
              <a:tabLst/>
              <a:defRPr sz="1961"/>
            </a:lvl3pPr>
            <a:lvl4pPr marL="451261" indent="0">
              <a:buNone/>
              <a:defRPr/>
            </a:lvl4pPr>
            <a:lvl5pPr marL="67222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186" indent="0">
              <a:buNone/>
              <a:tabLst/>
              <a:defRPr sz="1961"/>
            </a:lvl3pPr>
            <a:lvl4pPr marL="451261" indent="0">
              <a:buNone/>
              <a:defRPr/>
            </a:lvl4pPr>
            <a:lvl5pPr marL="67222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38363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86" indent="0">
              <a:buNone/>
              <a:tabLst/>
              <a:defRPr sz="1961"/>
            </a:lvl3pPr>
            <a:lvl4pPr marL="451261" indent="0">
              <a:buNone/>
              <a:defRPr/>
            </a:lvl4pPr>
            <a:lvl5pPr marL="67222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86" indent="0">
              <a:buNone/>
              <a:tabLst/>
              <a:defRPr sz="1961"/>
            </a:lvl3pPr>
            <a:lvl4pPr marL="451261" indent="0">
              <a:buNone/>
              <a:defRPr/>
            </a:lvl4pPr>
            <a:lvl5pPr marL="67222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18304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871175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8"/>
            <a:ext cx="5378548" cy="1943393"/>
          </a:xfrm>
        </p:spPr>
        <p:txBody>
          <a:bodyPr wrap="square">
            <a:spAutoFit/>
          </a:bodyPr>
          <a:lstStyle>
            <a:lvl1pPr marL="281649" indent="-281649">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650" indent="-228579">
              <a:defRPr sz="2353"/>
            </a:lvl2pPr>
            <a:lvl3pPr marL="685735" indent="-165084">
              <a:tabLst/>
              <a:defRPr sz="1961"/>
            </a:lvl3pPr>
            <a:lvl4pPr marL="863517" indent="-177783">
              <a:defRPr/>
            </a:lvl4pPr>
            <a:lvl5pPr marL="1028601" indent="-165084">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8"/>
            <a:ext cx="5378548" cy="1943393"/>
          </a:xfrm>
        </p:spPr>
        <p:txBody>
          <a:bodyPr wrap="square">
            <a:spAutoFit/>
          </a:bodyPr>
          <a:lstStyle>
            <a:lvl1pPr marL="281649" indent="-281649">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650" indent="-228579">
              <a:defRPr sz="2353"/>
            </a:lvl2pPr>
            <a:lvl3pPr marL="685735" indent="-165084">
              <a:tabLst/>
              <a:defRPr sz="1961"/>
            </a:lvl3pPr>
            <a:lvl4pPr marL="863517" indent="-177783">
              <a:defRPr/>
            </a:lvl4pPr>
            <a:lvl5pPr marL="1028601" indent="-165084">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21913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8"/>
            <a:ext cx="5378548" cy="1943393"/>
          </a:xfrm>
        </p:spPr>
        <p:txBody>
          <a:bodyPr wrap="square">
            <a:spAutoFit/>
          </a:bodyPr>
          <a:lstStyle>
            <a:lvl1pPr marL="281649" indent="-281649">
              <a:spcBef>
                <a:spcPts val="1200"/>
              </a:spcBef>
              <a:buClr>
                <a:schemeClr val="tx1"/>
              </a:buClr>
              <a:buFont typeface="Arial" pitchFamily="34" charset="0"/>
              <a:buChar char="•"/>
              <a:defRPr sz="3137"/>
            </a:lvl1pPr>
            <a:lvl2pPr marL="520650" indent="-228579">
              <a:defRPr sz="2353"/>
            </a:lvl2pPr>
            <a:lvl3pPr marL="685735" indent="-165084">
              <a:tabLst/>
              <a:defRPr sz="1961"/>
            </a:lvl3pPr>
            <a:lvl4pPr marL="863517" indent="-177783">
              <a:defRPr/>
            </a:lvl4pPr>
            <a:lvl5pPr marL="1028601" indent="-165084">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8"/>
            <a:ext cx="5378548" cy="1943393"/>
          </a:xfrm>
        </p:spPr>
        <p:txBody>
          <a:bodyPr wrap="square">
            <a:spAutoFit/>
          </a:bodyPr>
          <a:lstStyle>
            <a:lvl1pPr marL="281649" indent="-281649">
              <a:spcBef>
                <a:spcPts val="1200"/>
              </a:spcBef>
              <a:buClr>
                <a:schemeClr val="tx1"/>
              </a:buClr>
              <a:buFont typeface="Arial" pitchFamily="34" charset="0"/>
              <a:buChar char="•"/>
              <a:defRPr sz="3137"/>
            </a:lvl1pPr>
            <a:lvl2pPr marL="520650" indent="-228579">
              <a:defRPr sz="2353"/>
            </a:lvl2pPr>
            <a:lvl3pPr marL="685735" indent="-165084">
              <a:tabLst/>
              <a:defRPr sz="1961"/>
            </a:lvl3pPr>
            <a:lvl4pPr marL="863517" indent="-177783">
              <a:defRPr/>
            </a:lvl4pPr>
            <a:lvl5pPr marL="1028601" indent="-165084">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0064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180796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3"/>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073170316"/>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79"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1" y="3877590"/>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26152" y="2073276"/>
            <a:ext cx="9179004" cy="1804311"/>
          </a:xfrm>
          <a:prstGeom prst="rect">
            <a:avLst/>
          </a:prstGeom>
        </p:spPr>
        <p:txBody>
          <a:bodyPr lIns="146304" tIns="9144" rIns="146304" bIns="9144" anchor="b" anchorCtr="0"/>
          <a:lstStyle>
            <a:lvl1pPr marL="0" indent="0">
              <a:spcBef>
                <a:spcPts val="0"/>
              </a:spcBef>
              <a:buNone/>
              <a:defRPr sz="7057">
                <a:solidFill>
                  <a:schemeClr val="bg1"/>
                </a:solidFill>
                <a:latin typeface="+mj-lt"/>
              </a:defRPr>
            </a:lvl1pPr>
          </a:lstStyle>
          <a:p>
            <a:r>
              <a:rPr lang="en-US" sz="5881" dirty="0">
                <a:solidFill>
                  <a:schemeClr val="bg1"/>
                </a:solidFill>
              </a:rPr>
              <a:t>Demo</a:t>
            </a:r>
          </a:p>
        </p:txBody>
      </p:sp>
    </p:spTree>
    <p:extLst>
      <p:ext uri="{BB962C8B-B14F-4D97-AF65-F5344CB8AC3E}">
        <p14:creationId xmlns:p14="http://schemas.microsoft.com/office/powerpoint/2010/main" val="34978436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79"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1" y="3877590"/>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5881">
                <a:solidFill>
                  <a:schemeClr val="bg1"/>
                </a:solidFill>
                <a:latin typeface="+mj-lt"/>
              </a:defRPr>
            </a:lvl1pPr>
          </a:lstStyle>
          <a:p>
            <a:r>
              <a:rPr lang="en-US" sz="5881" dirty="0">
                <a:solidFill>
                  <a:schemeClr val="bg1"/>
                </a:solidFill>
              </a:rPr>
              <a:t>Demo</a:t>
            </a:r>
          </a:p>
        </p:txBody>
      </p:sp>
    </p:spTree>
    <p:extLst>
      <p:ext uri="{BB962C8B-B14F-4D97-AF65-F5344CB8AC3E}">
        <p14:creationId xmlns:p14="http://schemas.microsoft.com/office/powerpoint/2010/main" val="13187344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79"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1" y="3877590"/>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7057">
                <a:solidFill>
                  <a:schemeClr val="bg1"/>
                </a:solidFill>
                <a:latin typeface="+mj-lt"/>
              </a:defRPr>
            </a:lvl1pPr>
          </a:lstStyle>
          <a:p>
            <a:r>
              <a:rPr lang="en-US" sz="5881" dirty="0">
                <a:solidFill>
                  <a:schemeClr val="bg1"/>
                </a:solidFill>
              </a:rPr>
              <a:t>Demo</a:t>
            </a:r>
          </a:p>
        </p:txBody>
      </p:sp>
    </p:spTree>
    <p:extLst>
      <p:ext uri="{BB962C8B-B14F-4D97-AF65-F5344CB8AC3E}">
        <p14:creationId xmlns:p14="http://schemas.microsoft.com/office/powerpoint/2010/main" val="10358096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2" name="Title 1"/>
          <p:cNvSpPr>
            <a:spLocks noGrp="1"/>
          </p:cNvSpPr>
          <p:nvPr>
            <p:ph type="title" hasCustomPrompt="1"/>
          </p:nvPr>
        </p:nvSpPr>
        <p:spPr>
          <a:xfrm>
            <a:off x="568046" y="1186356"/>
            <a:ext cx="10906502" cy="1158793"/>
          </a:xfrm>
          <a:noFill/>
        </p:spPr>
        <p:txBody>
          <a:bodyPr wrap="square"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902946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2" name="Title 1"/>
          <p:cNvSpPr>
            <a:spLocks noGrp="1"/>
          </p:cNvSpPr>
          <p:nvPr>
            <p:ph type="title" hasCustomPrompt="1"/>
          </p:nvPr>
        </p:nvSpPr>
        <p:spPr>
          <a:xfrm>
            <a:off x="532190" y="2084172"/>
            <a:ext cx="5563811" cy="1158793"/>
          </a:xfrm>
          <a:noFill/>
        </p:spPr>
        <p:txBody>
          <a:bodyPr wrap="square"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81794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8D7"/>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32190" y="2084172"/>
            <a:ext cx="5563811" cy="1158793"/>
          </a:xfrm>
          <a:noFill/>
        </p:spPr>
        <p:txBody>
          <a:bodyPr wrap="square" tIns="91440" bIns="91440" anchor="t" anchorCtr="0">
            <a:spAutoFit/>
          </a:bodyPr>
          <a:lstStyle>
            <a:lvl1pPr>
              <a:defRPr sz="7057" spc="-98" baseline="0">
                <a:solidFill>
                  <a:schemeClr val="bg1"/>
                </a:solidFill>
              </a:defRPr>
            </a:lvl1pPr>
          </a:lstStyle>
          <a:p>
            <a:r>
              <a:rPr lang="en-US" dirty="0"/>
              <a:t>Section title</a:t>
            </a:r>
          </a:p>
        </p:txBody>
      </p:sp>
    </p:spTree>
    <p:extLst>
      <p:ext uri="{BB962C8B-B14F-4D97-AF65-F5344CB8AC3E}">
        <p14:creationId xmlns:p14="http://schemas.microsoft.com/office/powerpoint/2010/main" val="17409032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2282229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3345" y="1217197"/>
            <a:ext cx="5154444" cy="1973570"/>
          </a:xfrm>
        </p:spPr>
        <p:txBody>
          <a:bodyPr wrap="square">
            <a:spAutoFit/>
          </a:bodyPr>
          <a:lstStyle>
            <a:lvl1pPr>
              <a:defRPr sz="6469" baseline="0">
                <a:solidFill>
                  <a:schemeClr val="bg1"/>
                </a:solidFill>
              </a:defRPr>
            </a:lvl1pPr>
          </a:lstStyle>
          <a:p>
            <a:r>
              <a:rPr lang="en-US" dirty="0"/>
              <a:t>50/50 photo layout</a:t>
            </a:r>
          </a:p>
        </p:txBody>
      </p:sp>
      <p:sp>
        <p:nvSpPr>
          <p:cNvPr id="5" name="Picture Placeholder 4"/>
          <p:cNvSpPr>
            <a:spLocks noGrp="1"/>
          </p:cNvSpPr>
          <p:nvPr>
            <p:ph type="pic" sz="quarter" idx="10"/>
          </p:nvPr>
        </p:nvSpPr>
        <p:spPr bwMode="ltGray">
          <a:xfrm>
            <a:off x="6110007" y="2"/>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953176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78703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4053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6" tIns="45716" rIns="45716" bIns="45716" numCol="1" spcCol="0" rtlCol="0" fromWordArt="0" anchor="ctr" anchorCtr="0" forceAA="0" compatLnSpc="1">
            <a:prstTxWarp prst="textNoShape">
              <a:avLst/>
            </a:prstTxWarp>
            <a:noAutofit/>
          </a:bodyPr>
          <a:lstStyle/>
          <a:p>
            <a:pPr algn="ctr" defTabSz="914011"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3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3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1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8934762"/>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9"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10282260" y="6011683"/>
            <a:ext cx="1344637" cy="287755"/>
          </a:xfrm>
          <a:prstGeom prst="rect">
            <a:avLst/>
          </a:prstGeom>
        </p:spPr>
      </p:pic>
    </p:spTree>
    <p:extLst>
      <p:ext uri="{BB962C8B-B14F-4D97-AF65-F5344CB8AC3E}">
        <p14:creationId xmlns:p14="http://schemas.microsoft.com/office/powerpoint/2010/main" val="206624522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62" tIns="143409" rIns="179262" bIns="143409" numCol="1" anchor="t" anchorCtr="0" compatLnSpc="1">
            <a:prstTxWarp prst="textNoShape">
              <a:avLst/>
            </a:prstTxWarp>
            <a:spAutoFit/>
          </a:bodyPr>
          <a:lstStyle/>
          <a:p>
            <a:pPr defTabSz="913833"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854744" y="2882376"/>
            <a:ext cx="4482512" cy="959394"/>
          </a:xfrm>
          <a:prstGeom prst="rect">
            <a:avLst/>
          </a:prstGeom>
        </p:spPr>
      </p:pic>
    </p:spTree>
    <p:extLst>
      <p:ext uri="{BB962C8B-B14F-4D97-AF65-F5344CB8AC3E}">
        <p14:creationId xmlns:p14="http://schemas.microsoft.com/office/powerpoint/2010/main" val="20686519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2396047"/>
          </a:xfrm>
          <a:prstGeom prst="rect">
            <a:avLst/>
          </a:prstGeom>
        </p:spPr>
        <p:txBody>
          <a:bodyPr/>
          <a:lstStyle>
            <a:lvl1pPr marL="284761" indent="-284761">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86" indent="-275425">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47" indent="-284761">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21" indent="-22407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95" indent="-22407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50277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01647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3075912026"/>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90"/>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1" y="3977148"/>
            <a:ext cx="3550972" cy="307777"/>
          </a:xfrm>
          <a:prstGeom prst="rect">
            <a:avLst/>
          </a:prstGeom>
        </p:spPr>
        <p:txBody>
          <a:bodyPr wrap="none" lIns="0" tIns="0" rIns="0" bIns="0">
            <a:spAutoFit/>
          </a:body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6" y="1"/>
            <a:ext cx="9936754" cy="6858000"/>
          </a:xfrm>
          <a:prstGeom prst="rect">
            <a:avLst/>
          </a:prstGeom>
        </p:spPr>
      </p:pic>
    </p:spTree>
    <p:extLst>
      <p:ext uri="{BB962C8B-B14F-4D97-AF65-F5344CB8AC3E}">
        <p14:creationId xmlns:p14="http://schemas.microsoft.com/office/powerpoint/2010/main" val="1417223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477976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90"/>
            <a:ext cx="1366245" cy="292608"/>
          </a:xfrm>
          <a:prstGeom prst="rect">
            <a:avLst/>
          </a:prstGeom>
        </p:spPr>
      </p:pic>
      <p:sp>
        <p:nvSpPr>
          <p:cNvPr id="9" name="Title 1"/>
          <p:cNvSpPr>
            <a:spLocks noGrp="1"/>
          </p:cNvSpPr>
          <p:nvPr>
            <p:ph type="title" hasCustomPrompt="1"/>
          </p:nvPr>
        </p:nvSpPr>
        <p:spPr>
          <a:xfrm>
            <a:off x="584200" y="2979779"/>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1"/>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3" y="1"/>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2"/>
            <a:ext cx="3017520" cy="307777"/>
          </a:xfrm>
        </p:spPr>
        <p:txBody>
          <a:bodyPr anchor="b"/>
          <a:lstStyle>
            <a:lvl1pPr marL="0" indent="0" algn="r">
              <a:buFont typeface="Arial" panose="020B0604020202020204" pitchFamily="34" charset="0"/>
              <a:buNone/>
              <a:defRPr sz="2000">
                <a:latin typeface="+mn-lt"/>
              </a:defRPr>
            </a:lvl1pPr>
            <a:lvl2pPr marL="228556" indent="0">
              <a:buNone/>
              <a:defRPr/>
            </a:lvl2pPr>
          </a:lstStyle>
          <a:p>
            <a:pPr lvl="0"/>
            <a:r>
              <a:rPr lang="en-US"/>
              <a:t>Session code here</a:t>
            </a:r>
          </a:p>
        </p:txBody>
      </p:sp>
    </p:spTree>
    <p:extLst>
      <p:ext uri="{BB962C8B-B14F-4D97-AF65-F5344CB8AC3E}">
        <p14:creationId xmlns:p14="http://schemas.microsoft.com/office/powerpoint/2010/main" val="2319077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276489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199"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2288113"/>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1" y="1435101"/>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491801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1" y="1437482"/>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2"/>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861027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670328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7140250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1562141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3884204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2"/>
            <a:ext cx="4161982"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1"/>
            <a:ext cx="6858001"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9322709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03209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3"/>
            <a:ext cx="4161982"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1"/>
            <a:ext cx="6858001"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5393298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1"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1"/>
            <a:ext cx="6858001"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2376392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3" y="1"/>
            <a:ext cx="7176267" cy="6858000"/>
          </a:xfrm>
          <a:prstGeom prst="rect">
            <a:avLst/>
          </a:prstGeom>
        </p:spPr>
      </p:pic>
    </p:spTree>
    <p:extLst>
      <p:ext uri="{BB962C8B-B14F-4D97-AF65-F5344CB8AC3E}">
        <p14:creationId xmlns:p14="http://schemas.microsoft.com/office/powerpoint/2010/main" val="847191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3" y="1"/>
            <a:ext cx="7176267" cy="6858000"/>
          </a:xfrm>
          <a:prstGeom prst="rect">
            <a:avLst/>
          </a:prstGeom>
        </p:spPr>
      </p:pic>
    </p:spTree>
    <p:extLst>
      <p:ext uri="{BB962C8B-B14F-4D97-AF65-F5344CB8AC3E}">
        <p14:creationId xmlns:p14="http://schemas.microsoft.com/office/powerpoint/2010/main" val="3318895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3" y="1"/>
            <a:ext cx="7176267" cy="6858000"/>
          </a:xfrm>
          <a:prstGeom prst="rect">
            <a:avLst/>
          </a:prstGeom>
        </p:spPr>
      </p:pic>
    </p:spTree>
    <p:extLst>
      <p:ext uri="{BB962C8B-B14F-4D97-AF65-F5344CB8AC3E}">
        <p14:creationId xmlns:p14="http://schemas.microsoft.com/office/powerpoint/2010/main" val="1188079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3" y="1"/>
            <a:ext cx="7176267" cy="6858000"/>
          </a:xfrm>
          <a:prstGeom prst="rect">
            <a:avLst/>
          </a:prstGeom>
        </p:spPr>
      </p:pic>
    </p:spTree>
    <p:extLst>
      <p:ext uri="{BB962C8B-B14F-4D97-AF65-F5344CB8AC3E}">
        <p14:creationId xmlns:p14="http://schemas.microsoft.com/office/powerpoint/2010/main" val="23418719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28119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725964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855100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237642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5032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42582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6"/>
            <a:ext cx="4482123"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90"/>
            <a:ext cx="1366245" cy="292608"/>
          </a:xfrm>
          <a:prstGeom prst="rect">
            <a:avLst/>
          </a:prstGeom>
        </p:spPr>
      </p:pic>
    </p:spTree>
    <p:extLst>
      <p:ext uri="{BB962C8B-B14F-4D97-AF65-F5344CB8AC3E}">
        <p14:creationId xmlns:p14="http://schemas.microsoft.com/office/powerpoint/2010/main" val="19977816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8"/>
            <a:ext cx="11018837"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373983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D31A1-180A-4B1A-AAFE-51A8EDD747D8}"/>
              </a:ext>
            </a:extLst>
          </p:cNvPr>
          <p:cNvSpPr>
            <a:spLocks noGrp="1"/>
          </p:cNvSpPr>
          <p:nvPr>
            <p:ph type="title"/>
          </p:nvPr>
        </p:nvSpPr>
        <p:spPr>
          <a:xfrm>
            <a:off x="831852" y="3639147"/>
            <a:ext cx="10515600" cy="923330"/>
          </a:xfr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EE239977-F343-498D-B51E-32F709D5EADF}"/>
              </a:ext>
            </a:extLst>
          </p:cNvPr>
          <p:cNvSpPr>
            <a:spLocks noGrp="1"/>
          </p:cNvSpPr>
          <p:nvPr>
            <p:ph type="body" idx="1"/>
          </p:nvPr>
        </p:nvSpPr>
        <p:spPr>
          <a:xfrm>
            <a:off x="831852" y="4589464"/>
            <a:ext cx="10515600" cy="369332"/>
          </a:xfrm>
        </p:spPr>
        <p:txBody>
          <a:bodyPr/>
          <a:lstStyle>
            <a:lvl1pPr marL="0" indent="0">
              <a:buNone/>
              <a:defRPr sz="2400">
                <a:solidFill>
                  <a:schemeClr val="tx1">
                    <a:tint val="75000"/>
                  </a:schemeClr>
                </a:solidFill>
              </a:defRPr>
            </a:lvl1pPr>
            <a:lvl2pPr marL="457101" indent="0">
              <a:buNone/>
              <a:defRPr sz="2000">
                <a:solidFill>
                  <a:schemeClr val="tx1">
                    <a:tint val="75000"/>
                  </a:schemeClr>
                </a:solidFill>
              </a:defRPr>
            </a:lvl2pPr>
            <a:lvl3pPr marL="914201" indent="0">
              <a:buNone/>
              <a:defRPr sz="1800">
                <a:solidFill>
                  <a:schemeClr val="tx1">
                    <a:tint val="75000"/>
                  </a:schemeClr>
                </a:solidFill>
              </a:defRPr>
            </a:lvl3pPr>
            <a:lvl4pPr marL="1371302" indent="0">
              <a:buNone/>
              <a:defRPr sz="1600">
                <a:solidFill>
                  <a:schemeClr val="tx1">
                    <a:tint val="75000"/>
                  </a:schemeClr>
                </a:solidFill>
              </a:defRPr>
            </a:lvl4pPr>
            <a:lvl5pPr marL="1828403" indent="0">
              <a:buNone/>
              <a:defRPr sz="1600">
                <a:solidFill>
                  <a:schemeClr val="tx1">
                    <a:tint val="75000"/>
                  </a:schemeClr>
                </a:solidFill>
              </a:defRPr>
            </a:lvl5pPr>
            <a:lvl6pPr marL="2285504" indent="0">
              <a:buNone/>
              <a:defRPr sz="1600">
                <a:solidFill>
                  <a:schemeClr val="tx1">
                    <a:tint val="75000"/>
                  </a:schemeClr>
                </a:solidFill>
              </a:defRPr>
            </a:lvl6pPr>
            <a:lvl7pPr marL="2742604" indent="0">
              <a:buNone/>
              <a:defRPr sz="1600">
                <a:solidFill>
                  <a:schemeClr val="tx1">
                    <a:tint val="75000"/>
                  </a:schemeClr>
                </a:solidFill>
              </a:defRPr>
            </a:lvl7pPr>
            <a:lvl8pPr marL="3199705" indent="0">
              <a:buNone/>
              <a:defRPr sz="1600">
                <a:solidFill>
                  <a:schemeClr val="tx1">
                    <a:tint val="75000"/>
                  </a:schemeClr>
                </a:solidFill>
              </a:defRPr>
            </a:lvl8pPr>
            <a:lvl9pPr marL="3656806"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51C9B73-D0EF-4057-8C4E-65FF10C465EA}"/>
              </a:ext>
            </a:extLst>
          </p:cNvPr>
          <p:cNvSpPr>
            <a:spLocks noGrp="1"/>
          </p:cNvSpPr>
          <p:nvPr>
            <p:ph type="dt" sz="half" idx="10"/>
          </p:nvPr>
        </p:nvSpPr>
        <p:spPr/>
        <p:txBody>
          <a:bodyPr/>
          <a:lstStyle/>
          <a:p>
            <a:fld id="{C51F6AAE-5D81-499D-B00E-7BBB0FD8ED2F}" type="datetimeFigureOut">
              <a:rPr lang="en-US" smtClean="0"/>
              <a:t>1/9/19</a:t>
            </a:fld>
            <a:endParaRPr lang="en-US"/>
          </a:p>
        </p:txBody>
      </p:sp>
      <p:sp>
        <p:nvSpPr>
          <p:cNvPr id="5" name="Footer Placeholder 4">
            <a:extLst>
              <a:ext uri="{FF2B5EF4-FFF2-40B4-BE49-F238E27FC236}">
                <a16:creationId xmlns:a16="http://schemas.microsoft.com/office/drawing/2014/main" id="{787CD2E2-F6BD-48AF-9FB7-D10FB3E165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A8FEFE-C886-454F-901B-71A3ACB82E4F}"/>
              </a:ext>
            </a:extLst>
          </p:cNvPr>
          <p:cNvSpPr>
            <a:spLocks noGrp="1"/>
          </p:cNvSpPr>
          <p:nvPr>
            <p:ph type="sldNum" sz="quarter" idx="12"/>
          </p:nvPr>
        </p:nvSpPr>
        <p:spPr/>
        <p:txBody>
          <a:bodyPr/>
          <a:lstStyle/>
          <a:p>
            <a:fld id="{2225A4CB-A5B2-4176-9C5D-F5A9A8CDED02}" type="slidenum">
              <a:rPr lang="en-US" smtClean="0"/>
              <a:t>‹#›</a:t>
            </a:fld>
            <a:endParaRPr lang="en-US"/>
          </a:p>
        </p:txBody>
      </p:sp>
    </p:spTree>
    <p:extLst>
      <p:ext uri="{BB962C8B-B14F-4D97-AF65-F5344CB8AC3E}">
        <p14:creationId xmlns:p14="http://schemas.microsoft.com/office/powerpoint/2010/main" val="1494165266"/>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Two Column Subhead White">
    <p:bg>
      <p:bgPr>
        <a:solidFill>
          <a:schemeClr val="bg1"/>
        </a:solidFill>
        <a:effectLst/>
      </p:bgPr>
    </p:bg>
    <p:spTree>
      <p:nvGrpSpPr>
        <p:cNvPr id="1" name=""/>
        <p:cNvGrpSpPr/>
        <p:nvPr/>
      </p:nvGrpSpPr>
      <p:grpSpPr>
        <a:xfrm>
          <a:off x="0" y="0"/>
          <a:ext cx="0" cy="0"/>
          <a:chOff x="0" y="0"/>
          <a:chExt cx="0" cy="0"/>
        </a:xfrm>
      </p:grpSpPr>
      <p:sp>
        <p:nvSpPr>
          <p:cNvPr id="8" name="Title 1"/>
          <p:cNvSpPr>
            <a:spLocks noGrp="1" noChangeAspect="1"/>
          </p:cNvSpPr>
          <p:nvPr>
            <p:ph type="title"/>
          </p:nvPr>
        </p:nvSpPr>
        <p:spPr>
          <a:xfrm>
            <a:off x="304800" y="351289"/>
            <a:ext cx="11582401" cy="902876"/>
          </a:xfrm>
          <a:prstGeom prst="rect">
            <a:avLst/>
          </a:prstGeom>
        </p:spPr>
        <p:txBody>
          <a:bodyPr lIns="0" tIns="0" rIns="0" bIns="0" anchor="ctr"/>
          <a:lstStyle>
            <a:lvl1pPr algn="l">
              <a:defRPr sz="5866">
                <a:solidFill>
                  <a:schemeClr val="tx2"/>
                </a:solidFill>
                <a:latin typeface="Segoe UI Light"/>
                <a:cs typeface="Segoe UI Light"/>
              </a:defRPr>
            </a:lvl1pPr>
          </a:lstStyle>
          <a:p>
            <a:r>
              <a:rPr lang="en-US"/>
              <a:t>Click to edit Master title style</a:t>
            </a:r>
          </a:p>
        </p:txBody>
      </p:sp>
      <p:sp>
        <p:nvSpPr>
          <p:cNvPr id="10" name="TextBox 9"/>
          <p:cNvSpPr txBox="1"/>
          <p:nvPr userDrawn="1"/>
        </p:nvSpPr>
        <p:spPr>
          <a:xfrm>
            <a:off x="297678" y="6379836"/>
            <a:ext cx="1395659" cy="167418"/>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
        <p:nvSpPr>
          <p:cNvPr id="14" name="Text Placeholder 2"/>
          <p:cNvSpPr>
            <a:spLocks noGrp="1"/>
          </p:cNvSpPr>
          <p:nvPr>
            <p:ph type="body" idx="11"/>
          </p:nvPr>
        </p:nvSpPr>
        <p:spPr>
          <a:xfrm>
            <a:off x="304799" y="1307102"/>
            <a:ext cx="5791200" cy="512897"/>
          </a:xfrm>
          <a:prstGeom prst="rect">
            <a:avLst/>
          </a:prstGeom>
        </p:spPr>
        <p:txBody>
          <a:bodyPr lIns="0" tIns="0" rIns="0" bIns="0" anchor="ctr"/>
          <a:lstStyle>
            <a:lvl1pPr marL="0" indent="0">
              <a:buNone/>
              <a:defRPr sz="3332" b="0">
                <a:solidFill>
                  <a:schemeClr val="accent1"/>
                </a:solidFill>
                <a:latin typeface="Segoe UI"/>
                <a:cs typeface="Segoe UI"/>
              </a:defRPr>
            </a:lvl1pPr>
            <a:lvl2pPr marL="609468" indent="0">
              <a:buNone/>
              <a:defRPr sz="2666" b="1"/>
            </a:lvl2pPr>
            <a:lvl3pPr marL="1218935" indent="0">
              <a:buNone/>
              <a:defRPr sz="2400" b="1"/>
            </a:lvl3pPr>
            <a:lvl4pPr marL="1828403" indent="0">
              <a:buNone/>
              <a:defRPr sz="2132" b="1"/>
            </a:lvl4pPr>
            <a:lvl5pPr marL="2437871" indent="0">
              <a:buNone/>
              <a:defRPr sz="2132" b="1"/>
            </a:lvl5pPr>
            <a:lvl6pPr marL="3047339" indent="0">
              <a:buNone/>
              <a:defRPr sz="2132" b="1"/>
            </a:lvl6pPr>
            <a:lvl7pPr marL="3656806" indent="0">
              <a:buNone/>
              <a:defRPr sz="2132" b="1"/>
            </a:lvl7pPr>
            <a:lvl8pPr marL="4266273" indent="0">
              <a:buNone/>
              <a:defRPr sz="2132" b="1"/>
            </a:lvl8pPr>
            <a:lvl9pPr marL="4875742" indent="0">
              <a:buNone/>
              <a:defRPr sz="2132" b="1"/>
            </a:lvl9pPr>
          </a:lstStyle>
          <a:p>
            <a:pPr lvl="0"/>
            <a:r>
              <a:rPr lang="en-US"/>
              <a:t>Click to edit Master text styles</a:t>
            </a:r>
          </a:p>
        </p:txBody>
      </p:sp>
      <p:sp>
        <p:nvSpPr>
          <p:cNvPr id="15" name="Content Placeholder 2"/>
          <p:cNvSpPr>
            <a:spLocks noGrp="1"/>
          </p:cNvSpPr>
          <p:nvPr>
            <p:ph idx="1" hasCustomPrompt="1"/>
          </p:nvPr>
        </p:nvSpPr>
        <p:spPr>
          <a:xfrm>
            <a:off x="304800" y="1852429"/>
            <a:ext cx="5791200" cy="1992853"/>
          </a:xfrm>
          <a:prstGeom prst="rect">
            <a:avLst/>
          </a:prstGeom>
        </p:spPr>
        <p:txBody>
          <a:bodyPr lIns="0" tIns="0" rIns="0" bIns="0"/>
          <a:lstStyle>
            <a:lvl1pPr marL="243787" indent="-243787">
              <a:lnSpc>
                <a:spcPct val="100000"/>
              </a:lnSpc>
              <a:spcBef>
                <a:spcPts val="667"/>
              </a:spcBef>
              <a:buFont typeface="Arial" charset="0"/>
              <a:buChar char="•"/>
              <a:defRPr sz="3200" baseline="0">
                <a:solidFill>
                  <a:schemeClr val="tx1"/>
                </a:solidFill>
                <a:latin typeface="Segoe UI Light"/>
                <a:cs typeface="Segoe UI Light"/>
              </a:defRPr>
            </a:lvl1pPr>
            <a:lvl2pPr marL="609468" indent="-243787">
              <a:lnSpc>
                <a:spcPct val="100000"/>
              </a:lnSpc>
              <a:spcBef>
                <a:spcPts val="667"/>
              </a:spcBef>
              <a:buFont typeface="Arial" panose="020B0604020202020204" pitchFamily="34" charset="0"/>
              <a:buChar char="•"/>
              <a:defRPr sz="2932">
                <a:solidFill>
                  <a:schemeClr val="tx1"/>
                </a:solidFill>
                <a:latin typeface="Segoe UI Light"/>
                <a:cs typeface="Segoe UI Light"/>
              </a:defRPr>
            </a:lvl2pPr>
            <a:lvl3pPr marL="914201" indent="-243787">
              <a:lnSpc>
                <a:spcPct val="100000"/>
              </a:lnSpc>
              <a:spcBef>
                <a:spcPts val="667"/>
              </a:spcBef>
              <a:buFont typeface="Arial"/>
              <a:buChar char="•"/>
              <a:defRPr sz="2666">
                <a:solidFill>
                  <a:schemeClr val="tx1"/>
                </a:solidFill>
                <a:latin typeface="Segoe UI Light"/>
                <a:cs typeface="Segoe UI Light"/>
              </a:defRPr>
            </a:lvl3pPr>
            <a:lvl4pPr marL="1218935" marR="0" indent="-243787" algn="l" defTabSz="1218935"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190" indent="243787">
              <a:spcBef>
                <a:spcPts val="1333"/>
              </a:spcBef>
              <a:buFont typeface="Arial"/>
              <a:buChar char="•"/>
              <a:tabLst>
                <a:tab pos="2135254" algn="l"/>
              </a:tabLst>
              <a:defRPr sz="2666"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
        <p:nvSpPr>
          <p:cNvPr id="16" name="Text Placeholder 2"/>
          <p:cNvSpPr>
            <a:spLocks noGrp="1"/>
          </p:cNvSpPr>
          <p:nvPr>
            <p:ph type="body" idx="12"/>
          </p:nvPr>
        </p:nvSpPr>
        <p:spPr>
          <a:xfrm>
            <a:off x="6095999" y="1307102"/>
            <a:ext cx="5791200" cy="512897"/>
          </a:xfrm>
          <a:prstGeom prst="rect">
            <a:avLst/>
          </a:prstGeom>
        </p:spPr>
        <p:txBody>
          <a:bodyPr lIns="0" tIns="0" rIns="0" bIns="0" anchor="ctr"/>
          <a:lstStyle>
            <a:lvl1pPr marL="0" indent="0">
              <a:buNone/>
              <a:defRPr sz="3332" b="0">
                <a:solidFill>
                  <a:schemeClr val="accent1"/>
                </a:solidFill>
                <a:latin typeface="Segoe UI"/>
                <a:cs typeface="Segoe UI"/>
              </a:defRPr>
            </a:lvl1pPr>
            <a:lvl2pPr marL="609468" indent="0">
              <a:buNone/>
              <a:defRPr sz="2666" b="1"/>
            </a:lvl2pPr>
            <a:lvl3pPr marL="1218935" indent="0">
              <a:buNone/>
              <a:defRPr sz="2400" b="1"/>
            </a:lvl3pPr>
            <a:lvl4pPr marL="1828403" indent="0">
              <a:buNone/>
              <a:defRPr sz="2132" b="1"/>
            </a:lvl4pPr>
            <a:lvl5pPr marL="2437871" indent="0">
              <a:buNone/>
              <a:defRPr sz="2132" b="1"/>
            </a:lvl5pPr>
            <a:lvl6pPr marL="3047339" indent="0">
              <a:buNone/>
              <a:defRPr sz="2132" b="1"/>
            </a:lvl6pPr>
            <a:lvl7pPr marL="3656806" indent="0">
              <a:buNone/>
              <a:defRPr sz="2132" b="1"/>
            </a:lvl7pPr>
            <a:lvl8pPr marL="4266273" indent="0">
              <a:buNone/>
              <a:defRPr sz="2132" b="1"/>
            </a:lvl8pPr>
            <a:lvl9pPr marL="4875742" indent="0">
              <a:buNone/>
              <a:defRPr sz="2132" b="1"/>
            </a:lvl9pPr>
          </a:lstStyle>
          <a:p>
            <a:pPr lvl="0"/>
            <a:r>
              <a:rPr lang="en-US"/>
              <a:t>Click to edit Master text styles</a:t>
            </a:r>
          </a:p>
        </p:txBody>
      </p:sp>
      <p:sp>
        <p:nvSpPr>
          <p:cNvPr id="17" name="Content Placeholder 2"/>
          <p:cNvSpPr>
            <a:spLocks noGrp="1"/>
          </p:cNvSpPr>
          <p:nvPr>
            <p:ph idx="13" hasCustomPrompt="1"/>
          </p:nvPr>
        </p:nvSpPr>
        <p:spPr>
          <a:xfrm>
            <a:off x="6096000" y="1852429"/>
            <a:ext cx="5791200" cy="1992853"/>
          </a:xfrm>
          <a:prstGeom prst="rect">
            <a:avLst/>
          </a:prstGeom>
        </p:spPr>
        <p:txBody>
          <a:bodyPr lIns="0" tIns="0" rIns="0" bIns="0"/>
          <a:lstStyle>
            <a:lvl1pPr marL="243787" indent="-243787">
              <a:lnSpc>
                <a:spcPct val="100000"/>
              </a:lnSpc>
              <a:spcBef>
                <a:spcPts val="667"/>
              </a:spcBef>
              <a:buFont typeface="Arial" charset="0"/>
              <a:buChar char="•"/>
              <a:defRPr sz="3200" baseline="0">
                <a:solidFill>
                  <a:schemeClr val="tx1"/>
                </a:solidFill>
                <a:latin typeface="Segoe UI Light"/>
                <a:cs typeface="Segoe UI Light"/>
              </a:defRPr>
            </a:lvl1pPr>
            <a:lvl2pPr marL="609468" indent="-243787">
              <a:lnSpc>
                <a:spcPct val="100000"/>
              </a:lnSpc>
              <a:spcBef>
                <a:spcPts val="667"/>
              </a:spcBef>
              <a:buFont typeface="Arial" panose="020B0604020202020204" pitchFamily="34" charset="0"/>
              <a:buChar char="•"/>
              <a:defRPr sz="2932">
                <a:solidFill>
                  <a:schemeClr val="tx1"/>
                </a:solidFill>
                <a:latin typeface="Segoe UI Light"/>
                <a:cs typeface="Segoe UI Light"/>
              </a:defRPr>
            </a:lvl2pPr>
            <a:lvl3pPr marL="914201" indent="-243787">
              <a:lnSpc>
                <a:spcPct val="100000"/>
              </a:lnSpc>
              <a:spcBef>
                <a:spcPts val="667"/>
              </a:spcBef>
              <a:buFont typeface="Arial"/>
              <a:buChar char="•"/>
              <a:defRPr sz="2666">
                <a:solidFill>
                  <a:schemeClr val="tx1"/>
                </a:solidFill>
                <a:latin typeface="Segoe UI Light"/>
                <a:cs typeface="Segoe UI Light"/>
              </a:defRPr>
            </a:lvl3pPr>
            <a:lvl4pPr marL="1218935" marR="0" indent="-243787" algn="l" defTabSz="1218935"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190" indent="243787">
              <a:spcBef>
                <a:spcPts val="1333"/>
              </a:spcBef>
              <a:buFont typeface="Arial"/>
              <a:buChar char="•"/>
              <a:tabLst>
                <a:tab pos="2135254" algn="l"/>
              </a:tabLst>
              <a:defRPr sz="2666"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126986072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1A7D1-7042-ED47-82AE-80656C2CEFE5}"/>
              </a:ext>
            </a:extLst>
          </p:cNvPr>
          <p:cNvSpPr>
            <a:spLocks noGrp="1"/>
          </p:cNvSpPr>
          <p:nvPr>
            <p:ph type="ctrTitle"/>
          </p:nvPr>
        </p:nvSpPr>
        <p:spPr>
          <a:xfrm>
            <a:off x="1524000" y="1663945"/>
            <a:ext cx="9144000" cy="1846018"/>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20FECE66-C562-6F41-BE7F-F51CC3AED8FD}"/>
              </a:ext>
            </a:extLst>
          </p:cNvPr>
          <p:cNvSpPr>
            <a:spLocks noGrp="1"/>
          </p:cNvSpPr>
          <p:nvPr>
            <p:ph type="subTitle" idx="1"/>
          </p:nvPr>
        </p:nvSpPr>
        <p:spPr>
          <a:xfrm>
            <a:off x="1524000" y="3602038"/>
            <a:ext cx="9144000" cy="369353"/>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2A5631-DFAD-E64B-B789-4AE40FD72D08}"/>
              </a:ext>
            </a:extLst>
          </p:cNvPr>
          <p:cNvSpPr>
            <a:spLocks noGrp="1"/>
          </p:cNvSpPr>
          <p:nvPr>
            <p:ph type="dt" sz="half" idx="10"/>
          </p:nvPr>
        </p:nvSpPr>
        <p:spPr/>
        <p:txBody>
          <a:bodyPr/>
          <a:lstStyle/>
          <a:p>
            <a:fld id="{94714F82-9234-B34E-B624-471749B469A9}" type="datetimeFigureOut">
              <a:rPr lang="en-US" smtClean="0"/>
              <a:t>1/9/19</a:t>
            </a:fld>
            <a:endParaRPr lang="en-US"/>
          </a:p>
        </p:txBody>
      </p:sp>
      <p:sp>
        <p:nvSpPr>
          <p:cNvPr id="5" name="Footer Placeholder 4">
            <a:extLst>
              <a:ext uri="{FF2B5EF4-FFF2-40B4-BE49-F238E27FC236}">
                <a16:creationId xmlns:a16="http://schemas.microsoft.com/office/drawing/2014/main" id="{57A30F69-9ED5-9A41-B7D7-D9B2562C65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8544BE-B52B-8545-B544-5EB646C933B2}"/>
              </a:ext>
            </a:extLst>
          </p:cNvPr>
          <p:cNvSpPr>
            <a:spLocks noGrp="1"/>
          </p:cNvSpPr>
          <p:nvPr>
            <p:ph type="sldNum" sz="quarter" idx="12"/>
          </p:nvPr>
        </p:nvSpPr>
        <p:spPr/>
        <p:txBody>
          <a:bodyPr/>
          <a:lstStyle/>
          <a:p>
            <a:fld id="{63C6D86B-796E-654A-8A29-42BD04CB7216}" type="slidenum">
              <a:rPr lang="en-US" smtClean="0"/>
              <a:t>‹#›</a:t>
            </a:fld>
            <a:endParaRPr lang="en-US"/>
          </a:p>
        </p:txBody>
      </p:sp>
    </p:spTree>
    <p:extLst>
      <p:ext uri="{BB962C8B-B14F-4D97-AF65-F5344CB8AC3E}">
        <p14:creationId xmlns:p14="http://schemas.microsoft.com/office/powerpoint/2010/main" val="33861491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836814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018442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6366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69203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4194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dirty="0"/>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67116575"/>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98178411"/>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3333758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46242292"/>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35989622"/>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marL="280121" lvl="1" indent="-280121">
              <a:buFont typeface="Arial" panose="020B0604020202020204" pitchFamily="34" charset="0"/>
              <a:buChar char="•"/>
            </a:pPr>
            <a:r>
              <a:rPr lang="en-US" dirty="0"/>
              <a:t>Body copy Segoe Regular 14</a:t>
            </a:r>
          </a:p>
          <a:p>
            <a:pPr marL="280121" lvl="1" indent="-280121">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121" lvl="1" indent="-280121">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121" lvl="1" indent="-280121">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121" lvl="1" indent="-280121">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121" lvl="1" indent="-280121">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121" lvl="1" indent="-280121">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121" lvl="1" indent="-280121">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a:p>
            <a:pPr marL="280121" lvl="1" indent="-280121">
              <a:buFont typeface="Arial" panose="020B0604020202020204" pitchFamily="34" charset="0"/>
              <a:buChar char="•"/>
            </a:pPr>
            <a:endParaRPr lang="en-US" dirty="0"/>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marL="280121" lvl="1" indent="-280121">
              <a:buFont typeface="Arial" panose="020B0604020202020204" pitchFamily="34" charset="0"/>
              <a:buChar char="•"/>
            </a:pPr>
            <a:r>
              <a:rPr lang="en-US" dirty="0"/>
              <a:t>Body copy Segoe Regular 14</a:t>
            </a:r>
          </a:p>
          <a:p>
            <a:pPr marL="280121" lvl="1" indent="-280121">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121" lvl="1" indent="-280121">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121" lvl="1" indent="-280121">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121" lvl="1" indent="-280121">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121" lvl="1" indent="-280121">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121" lvl="1" indent="-280121">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121" lvl="1" indent="-280121">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marL="280121" lvl="1" indent="-280121">
              <a:buFont typeface="Arial" panose="020B0604020202020204" pitchFamily="34" charset="0"/>
              <a:buChar char="•"/>
            </a:pPr>
            <a:r>
              <a:rPr lang="en-US" dirty="0"/>
              <a:t>Body copy Segoe Regular 14</a:t>
            </a:r>
          </a:p>
          <a:p>
            <a:pPr marL="280121" lvl="1" indent="-280121">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121" lvl="1" indent="-280121">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121" lvl="1" indent="-280121">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121" lvl="1" indent="-280121">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121" lvl="1" indent="-280121">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121" lvl="1" indent="-280121">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121" lvl="1" indent="-280121">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32923306"/>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40508910"/>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59690383"/>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5555966" cy="758022"/>
          </a:xfrm>
          <a:prstGeom prst="rect">
            <a:avLst/>
          </a:prstGeom>
        </p:spPr>
        <p:txBody>
          <a:bodyPr vert="horz" wrap="square" lIns="0" tIns="164592" rIns="0" bIns="0" rtlCol="0" anchor="t">
            <a:noAutofit/>
          </a:bodyPr>
          <a:lstStyle>
            <a:lvl1pPr>
              <a:defRPr/>
            </a:lvl1pPr>
          </a:lstStyle>
          <a:p>
            <a:r>
              <a:rPr lang="en-US" dirty="0"/>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 Segoe UI 28pt</a:t>
            </a:r>
          </a:p>
          <a:p>
            <a:pPr lvl="0"/>
            <a:r>
              <a:rPr lang="pt-BR" dirty="0"/>
              <a:t>Subhead Segoe UI 28pt</a:t>
            </a:r>
          </a:p>
          <a:p>
            <a:pPr lvl="0"/>
            <a:r>
              <a:rPr lang="pt-BR" dirty="0"/>
              <a:t>Subhead Segoe UI 28pt</a:t>
            </a:r>
          </a:p>
        </p:txBody>
      </p:sp>
      <p:grpSp>
        <p:nvGrpSpPr>
          <p:cNvPr id="7" name="Group 6">
            <a:extLst>
              <a:ext uri="{FF2B5EF4-FFF2-40B4-BE49-F238E27FC236}">
                <a16:creationId xmlns:a16="http://schemas.microsoft.com/office/drawing/2014/main" id="{50554184-0121-4D93-A92D-8254F04359E5}"/>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5D0B40D0-B633-4D61-B3DE-ECCE7632298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A50068B5-65EC-465E-BF0B-07A2D86F6A1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51654521"/>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dirty="0"/>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6033872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1"/>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2"/>
            <a:ext cx="3017520" cy="307777"/>
          </a:xfrm>
        </p:spPr>
        <p:txBody>
          <a:bodyPr anchor="b"/>
          <a:lstStyle>
            <a:lvl1pPr marL="0" indent="0" algn="r">
              <a:buFont typeface="Arial" panose="020B0604020202020204" pitchFamily="34" charset="0"/>
              <a:buNone/>
              <a:defRPr sz="2000">
                <a:latin typeface="+mn-lt"/>
              </a:defRPr>
            </a:lvl1pPr>
            <a:lvl2pPr marL="228556" indent="0">
              <a:buNone/>
              <a:defRPr/>
            </a:lvl2pPr>
          </a:lstStyle>
          <a:p>
            <a:pPr lvl="0"/>
            <a:r>
              <a:rPr lang="en-US"/>
              <a:t>Session code here</a:t>
            </a:r>
          </a:p>
        </p:txBody>
      </p:sp>
    </p:spTree>
    <p:extLst>
      <p:ext uri="{BB962C8B-B14F-4D97-AF65-F5344CB8AC3E}">
        <p14:creationId xmlns:p14="http://schemas.microsoft.com/office/powerpoint/2010/main" val="2011025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155915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dirty="0"/>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47170846"/>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dirty="0"/>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3660504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dirty="0"/>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 Segoe UI 28pt</a:t>
            </a:r>
          </a:p>
          <a:p>
            <a:pPr lvl="0"/>
            <a:r>
              <a:rPr lang="pt-BR" dirty="0"/>
              <a:t>Subhead Segoe UI 28pt</a:t>
            </a:r>
          </a:p>
          <a:p>
            <a:pPr lvl="0"/>
            <a:r>
              <a:rPr lang="pt-BR" dirty="0"/>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56067409"/>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endParaRPr lang="en-US" dirty="0"/>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41787260"/>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dirty="0"/>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844301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dirty="0"/>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046549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dirty="0"/>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tx1"/>
                  </a:solidFill>
                </a:rPr>
                <a:t>© Microsoft Corporation</a:t>
              </a:r>
              <a:endParaRPr lang="en-US" sz="784" dirty="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2923445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dirty="0"/>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78" y="6431031"/>
            <a:ext cx="11326085" cy="95058"/>
            <a:chOff x="445128" y="6559056"/>
            <a:chExt cx="11553197" cy="96950"/>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solidFill>
                </a:rPr>
                <a:t>© Microsoft Corporation</a:t>
              </a:r>
              <a:endParaRPr lang="en-US" sz="784" dirty="0">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26362057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15193195"/>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30220102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519614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3919721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031912"/>
          </a:xfrm>
        </p:spPr>
        <p:txBody>
          <a:bodyPr/>
          <a:lstStyle>
            <a:lvl1pPr marL="0" indent="0">
              <a:buNone/>
              <a:defRPr/>
            </a:lvl1pPr>
            <a:lvl2pPr marL="457112" indent="0">
              <a:buNone/>
              <a:defRPr/>
            </a:lvl2pPr>
            <a:lvl3pPr marL="914225" indent="0">
              <a:buNone/>
              <a:defRPr/>
            </a:lvl3pPr>
            <a:lvl4pPr marL="1371337" indent="0">
              <a:buNone/>
              <a:defRPr/>
            </a:lvl4pPr>
            <a:lvl5pPr marL="18284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02425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373922436"/>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D02235-C08E-4AEA-8D61-FC3E7E13898F}" type="datetimeFigureOut">
              <a:rPr lang="en-US" smtClean="0"/>
              <a:t>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9A7EF-9311-444E-9915-F8574E1A5F78}" type="slidenum">
              <a:rPr lang="en-US" smtClean="0"/>
              <a:t>‹#›</a:t>
            </a:fld>
            <a:endParaRPr lang="en-US"/>
          </a:p>
        </p:txBody>
      </p:sp>
    </p:spTree>
    <p:extLst>
      <p:ext uri="{BB962C8B-B14F-4D97-AF65-F5344CB8AC3E}">
        <p14:creationId xmlns:p14="http://schemas.microsoft.com/office/powerpoint/2010/main" val="2876353987"/>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1" y="1008"/>
            <a:ext cx="12191999" cy="6855984"/>
          </a:xfrm>
          <a:prstGeom prst="rect">
            <a:avLst/>
          </a:prstGeom>
        </p:spPr>
      </p:pic>
      <p:sp>
        <p:nvSpPr>
          <p:cNvPr id="12" name="Rectangle 11"/>
          <p:cNvSpPr/>
          <p:nvPr/>
        </p:nvSpPr>
        <p:spPr bwMode="auto">
          <a:xfrm>
            <a:off x="263887" y="4618990"/>
            <a:ext cx="6276593" cy="3583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a:xfrm>
            <a:off x="0" y="2966772"/>
            <a:ext cx="12192000" cy="3890220"/>
          </a:xfrm>
          <a:prstGeom prst="rect">
            <a:avLst/>
          </a:prstGeom>
          <a:gradFill>
            <a:gsLst>
              <a:gs pos="0">
                <a:srgbClr val="010A07">
                  <a:alpha val="0"/>
                </a:srgbClr>
              </a:gs>
              <a:gs pos="100000">
                <a:srgbClr val="010A07">
                  <a:alpha val="92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765" dirty="0"/>
          </a:p>
        </p:txBody>
      </p:sp>
      <p:sp>
        <p:nvSpPr>
          <p:cNvPr id="13" name="Title 1"/>
          <p:cNvSpPr>
            <a:spLocks noGrp="1"/>
          </p:cNvSpPr>
          <p:nvPr>
            <p:ph type="title" hasCustomPrompt="1"/>
          </p:nvPr>
        </p:nvSpPr>
        <p:spPr bwMode="auto">
          <a:xfrm>
            <a:off x="257354" y="4576556"/>
            <a:ext cx="8354964" cy="1255173"/>
          </a:xfrm>
          <a:noFill/>
        </p:spPr>
        <p:txBody>
          <a:bodyPr lIns="146304" tIns="91440" rIns="146304" bIns="0" anchor="b" anchorCtr="0"/>
          <a:lstStyle>
            <a:lvl1pPr marL="0" algn="l" defTabSz="896386" rtl="0" eaLnBrk="1" latinLnBrk="0" hangingPunct="1">
              <a:defRPr lang="en-US" sz="4902" b="0" kern="1200" spc="-147"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3884" y="5840965"/>
            <a:ext cx="8354964" cy="476135"/>
          </a:xfrm>
          <a:prstGeom prst="rect">
            <a:avLst/>
          </a:prstGeom>
        </p:spPr>
        <p:txBody>
          <a:bodyPr tIns="0" bIns="109728">
            <a:noAutofit/>
          </a:bodyPr>
          <a:lstStyle>
            <a:lvl1pPr marL="0" indent="0" algn="l" defTabSz="896386" rtl="0" eaLnBrk="1" latinLnBrk="0" hangingPunct="1">
              <a:spcBef>
                <a:spcPts val="0"/>
              </a:spcBef>
              <a:buNone/>
              <a:defRPr lang="en-US" sz="2451" kern="1200" spc="-147" baseline="0" dirty="0" smtClean="0">
                <a:solidFill>
                  <a:srgbClr val="FFFFFF"/>
                </a:solidFill>
                <a:latin typeface="+mn-lt"/>
                <a:ea typeface="+mn-ea"/>
                <a:cs typeface="Bodoni Std Bold Italic"/>
              </a:defRPr>
            </a:lvl1pPr>
          </a:lstStyle>
          <a:p>
            <a:pPr lvl="0"/>
            <a:r>
              <a:rPr lang="en-US"/>
              <a:t>Subtitle</a:t>
            </a: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0476" y="5645716"/>
            <a:ext cx="2004978" cy="737522"/>
          </a:xfrm>
          <a:prstGeom prst="rect">
            <a:avLst/>
          </a:prstGeom>
        </p:spPr>
      </p:pic>
    </p:spTree>
    <p:extLst>
      <p:ext uri="{BB962C8B-B14F-4D97-AF65-F5344CB8AC3E}">
        <p14:creationId xmlns:p14="http://schemas.microsoft.com/office/powerpoint/2010/main" val="1914578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itle_Slide_blank">
    <p:spTree>
      <p:nvGrpSpPr>
        <p:cNvPr id="1" name=""/>
        <p:cNvGrpSpPr/>
        <p:nvPr/>
      </p:nvGrpSpPr>
      <p:grpSpPr>
        <a:xfrm>
          <a:off x="0" y="0"/>
          <a:ext cx="0" cy="0"/>
          <a:chOff x="0" y="0"/>
          <a:chExt cx="0" cy="0"/>
        </a:xfrm>
      </p:grpSpPr>
      <p:sp>
        <p:nvSpPr>
          <p:cNvPr id="3" name="Rectangle 2"/>
          <p:cNvSpPr/>
          <p:nvPr/>
        </p:nvSpPr>
        <p:spPr bwMode="auto">
          <a:xfrm>
            <a:off x="263887" y="4618990"/>
            <a:ext cx="6276593" cy="3583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sp>
        <p:nvSpPr>
          <p:cNvPr id="4" name="Title 1"/>
          <p:cNvSpPr>
            <a:spLocks noGrp="1"/>
          </p:cNvSpPr>
          <p:nvPr>
            <p:ph type="title" hasCustomPrompt="1"/>
          </p:nvPr>
        </p:nvSpPr>
        <p:spPr bwMode="auto">
          <a:xfrm>
            <a:off x="257354" y="4576556"/>
            <a:ext cx="8354964" cy="1255173"/>
          </a:xfrm>
          <a:noFill/>
        </p:spPr>
        <p:txBody>
          <a:bodyPr lIns="146304" tIns="91440" rIns="146304" bIns="0" anchor="b" anchorCtr="0"/>
          <a:lstStyle>
            <a:lvl1pPr marL="0" algn="l" defTabSz="896386" rtl="0" eaLnBrk="1" latinLnBrk="0" hangingPunct="1">
              <a:defRPr lang="en-US" sz="4902" b="0" kern="1200" spc="-147" dirty="0">
                <a:solidFill>
                  <a:schemeClr val="tx1"/>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5" name="Text Placeholder 2"/>
          <p:cNvSpPr>
            <a:spLocks noGrp="1"/>
          </p:cNvSpPr>
          <p:nvPr>
            <p:ph type="body" sz="quarter" idx="14" hasCustomPrompt="1"/>
          </p:nvPr>
        </p:nvSpPr>
        <p:spPr bwMode="auto">
          <a:xfrm>
            <a:off x="263884" y="5840965"/>
            <a:ext cx="8354964" cy="476135"/>
          </a:xfrm>
          <a:prstGeom prst="rect">
            <a:avLst/>
          </a:prstGeom>
        </p:spPr>
        <p:txBody>
          <a:bodyPr tIns="0" bIns="109728">
            <a:noAutofit/>
          </a:bodyPr>
          <a:lstStyle>
            <a:lvl1pPr marL="0" indent="0" algn="l" defTabSz="896386" rtl="0" eaLnBrk="1" latinLnBrk="0" hangingPunct="1">
              <a:spcBef>
                <a:spcPts val="0"/>
              </a:spcBef>
              <a:buNone/>
              <a:defRPr lang="en-US" sz="2451" kern="1200" spc="-147" baseline="0" dirty="0" smtClean="0">
                <a:solidFill>
                  <a:schemeClr val="tx1"/>
                </a:solidFill>
                <a:latin typeface="+mn-lt"/>
                <a:ea typeface="+mn-ea"/>
                <a:cs typeface="Bodoni Std Bold Italic"/>
              </a:defRPr>
            </a:lvl1pPr>
          </a:lstStyle>
          <a:p>
            <a:pPr lvl="0"/>
            <a:r>
              <a:rPr lang="en-US"/>
              <a:t>Subtitle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0476" y="5800335"/>
            <a:ext cx="2004978" cy="428284"/>
          </a:xfrm>
          <a:prstGeom prst="rect">
            <a:avLst/>
          </a:prstGeom>
        </p:spPr>
      </p:pic>
    </p:spTree>
    <p:extLst>
      <p:ext uri="{BB962C8B-B14F-4D97-AF65-F5344CB8AC3E}">
        <p14:creationId xmlns:p14="http://schemas.microsoft.com/office/powerpoint/2010/main" val="2032790130"/>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itle_Slide_blank_dark">
    <p:bg>
      <p:bgRef idx="1001">
        <a:schemeClr val="bg2"/>
      </p:bgRef>
    </p:bg>
    <p:spTree>
      <p:nvGrpSpPr>
        <p:cNvPr id="1" name=""/>
        <p:cNvGrpSpPr/>
        <p:nvPr/>
      </p:nvGrpSpPr>
      <p:grpSpPr>
        <a:xfrm>
          <a:off x="0" y="0"/>
          <a:ext cx="0" cy="0"/>
          <a:chOff x="0" y="0"/>
          <a:chExt cx="0" cy="0"/>
        </a:xfrm>
      </p:grpSpPr>
      <p:sp>
        <p:nvSpPr>
          <p:cNvPr id="12" name="Rectangle 11"/>
          <p:cNvSpPr/>
          <p:nvPr/>
        </p:nvSpPr>
        <p:spPr bwMode="auto">
          <a:xfrm>
            <a:off x="263887" y="4618990"/>
            <a:ext cx="6276593" cy="3583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3" name="Title 1"/>
          <p:cNvSpPr>
            <a:spLocks noGrp="1"/>
          </p:cNvSpPr>
          <p:nvPr>
            <p:ph type="title" hasCustomPrompt="1"/>
          </p:nvPr>
        </p:nvSpPr>
        <p:spPr bwMode="auto">
          <a:xfrm>
            <a:off x="257354" y="4576556"/>
            <a:ext cx="8354964" cy="1255173"/>
          </a:xfrm>
          <a:noFill/>
        </p:spPr>
        <p:txBody>
          <a:bodyPr lIns="146304" tIns="91440" rIns="146304" bIns="0" anchor="b" anchorCtr="0"/>
          <a:lstStyle>
            <a:lvl1pPr marL="0" algn="l" defTabSz="896386" rtl="0" eaLnBrk="1" latinLnBrk="0" hangingPunct="1">
              <a:defRPr lang="en-US" sz="4902" b="0" kern="1200" spc="-147"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3884" y="5840965"/>
            <a:ext cx="8354964" cy="476135"/>
          </a:xfrm>
          <a:prstGeom prst="rect">
            <a:avLst/>
          </a:prstGeom>
        </p:spPr>
        <p:txBody>
          <a:bodyPr tIns="0" bIns="109728">
            <a:noAutofit/>
          </a:bodyPr>
          <a:lstStyle>
            <a:lvl1pPr marL="0" indent="0" algn="l" defTabSz="896386" rtl="0" eaLnBrk="1" latinLnBrk="0" hangingPunct="1">
              <a:spcBef>
                <a:spcPts val="0"/>
              </a:spcBef>
              <a:buNone/>
              <a:defRPr lang="en-US" sz="2451" kern="1200" spc="-147" baseline="0" dirty="0" smtClean="0">
                <a:solidFill>
                  <a:srgbClr val="FFFFFF"/>
                </a:solidFill>
                <a:latin typeface="+mn-lt"/>
                <a:ea typeface="+mn-ea"/>
                <a:cs typeface="Bodoni Std Bold Italic"/>
              </a:defRPr>
            </a:lvl1pPr>
          </a:lstStyle>
          <a:p>
            <a:pPr lvl="0"/>
            <a:r>
              <a:rPr lang="en-US"/>
              <a:t>Subtitle</a:t>
            </a:r>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0476" y="5645716"/>
            <a:ext cx="2004978" cy="737522"/>
          </a:xfrm>
          <a:prstGeom prst="rect">
            <a:avLst/>
          </a:prstGeom>
        </p:spPr>
      </p:pic>
    </p:spTree>
    <p:extLst>
      <p:ext uri="{BB962C8B-B14F-4D97-AF65-F5344CB8AC3E}">
        <p14:creationId xmlns:p14="http://schemas.microsoft.com/office/powerpoint/2010/main" val="16138772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99665"/>
          </a:xfrm>
        </p:spPr>
        <p:txBody>
          <a:bodyPr/>
          <a:lstStyle>
            <a:lvl1pPr marL="0" algn="l" defTabSz="896218" rtl="0" eaLnBrk="1" latinLnBrk="0" hangingPunct="1">
              <a:spcBef>
                <a:spcPct val="0"/>
              </a:spcBef>
              <a:buNone/>
              <a:defRPr lang="en-US" sz="4000" b="0" i="0" u="none" kern="1200" spc="-147" baseline="0" dirty="0">
                <a:solidFill>
                  <a:schemeClr val="accent5">
                    <a:lumMod val="50000"/>
                  </a:schemeClr>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3296586985"/>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69877" y="1406526"/>
            <a:ext cx="11655425" cy="3171825"/>
          </a:xfrm>
          <a:prstGeom prst="rect">
            <a:avLst/>
          </a:prstGeom>
        </p:spPr>
        <p:txBody>
          <a:bodyPr/>
          <a:lstStyle>
            <a:lvl1pPr>
              <a:defRPr sz="3600">
                <a:latin typeface="+mn-lt"/>
              </a:defRPr>
            </a:lvl1pPr>
            <a:lvl2pPr>
              <a:defRPr sz="2000">
                <a:latin typeface="+mn-lt"/>
              </a:defRPr>
            </a:lvl2pPr>
            <a:lvl3pPr>
              <a:defRPr sz="1800">
                <a:latin typeface="+mn-lt"/>
              </a:defRPr>
            </a:lvl3pPr>
            <a:lvl4pPr>
              <a:defRPr sz="1600">
                <a:latin typeface="+mn-lt"/>
              </a:defRPr>
            </a:lvl4pPr>
            <a:lvl5pP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100877"/>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06897"/>
          </a:xfrm>
        </p:spPr>
        <p:txBody>
          <a:bodyPr/>
          <a:lstStyle>
            <a:lvl1pPr marL="0" algn="l" defTabSz="896218" rtl="0" eaLnBrk="1" latinLnBrk="0" hangingPunct="1">
              <a:spcBef>
                <a:spcPct val="0"/>
              </a:spcBef>
              <a:buNone/>
              <a:defRPr lang="en-US" sz="4000"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3" name="Content Placeholder 3"/>
          <p:cNvSpPr>
            <a:spLocks noGrp="1"/>
          </p:cNvSpPr>
          <p:nvPr>
            <p:ph sz="quarter" idx="10"/>
          </p:nvPr>
        </p:nvSpPr>
        <p:spPr>
          <a:xfrm>
            <a:off x="269657" y="1891840"/>
            <a:ext cx="11655425" cy="1868204"/>
          </a:xfrm>
          <a:prstGeom prst="rect">
            <a:avLst/>
          </a:prstGeom>
        </p:spPr>
        <p:txBody>
          <a:bodyPr/>
          <a:lstStyle>
            <a:lvl1pPr>
              <a:defRPr sz="3600">
                <a:latin typeface="+mn-lt"/>
              </a:defRPr>
            </a:lvl1pPr>
            <a:lvl2pPr>
              <a:defRPr sz="2000">
                <a:latin typeface="+mn-lt"/>
              </a:defRPr>
            </a:lvl2pPr>
            <a:lvl3pPr>
              <a:defRPr sz="1800">
                <a:latin typeface="+mn-lt"/>
              </a:defRPr>
            </a:lvl3pPr>
            <a:lvl4pPr>
              <a:defRPr sz="1600">
                <a:latin typeface="+mn-lt"/>
              </a:defRPr>
            </a:lvl4pPr>
            <a:lvl5pP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1"/>
          </p:nvPr>
        </p:nvSpPr>
        <p:spPr>
          <a:xfrm>
            <a:off x="269242" y="1101275"/>
            <a:ext cx="11655425" cy="447675"/>
          </a:xfrm>
          <a:prstGeom prst="rect">
            <a:avLst/>
          </a:prstGeom>
        </p:spPr>
        <p:txBody>
          <a:bodyPr/>
          <a:lstStyle>
            <a:lvl1pPr marL="0" indent="0">
              <a:buNone/>
              <a:defRPr sz="2000" b="0">
                <a:solidFill>
                  <a:schemeClr val="accent1"/>
                </a:solidFill>
                <a:latin typeface="+mn-lt"/>
              </a:defRPr>
            </a:lvl1pPr>
            <a:lvl2pPr marL="336145" indent="0">
              <a:buNone/>
              <a:defRPr/>
            </a:lvl2pPr>
          </a:lstStyle>
          <a:p>
            <a:pPr lvl="0"/>
            <a:r>
              <a:rPr lang="en-US"/>
              <a:t>Edit Master text styles</a:t>
            </a:r>
          </a:p>
        </p:txBody>
      </p:sp>
    </p:spTree>
    <p:extLst>
      <p:ext uri="{BB962C8B-B14F-4D97-AF65-F5344CB8AC3E}">
        <p14:creationId xmlns:p14="http://schemas.microsoft.com/office/powerpoint/2010/main" val="319378965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815647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99665"/>
          </a:xfrm>
        </p:spPr>
        <p:txBody>
          <a:bodyPr/>
          <a:lstStyle>
            <a:lvl1pPr marL="0" algn="l" defTabSz="896218" rtl="0" eaLnBrk="1" latinLnBrk="0" hangingPunct="1">
              <a:spcBef>
                <a:spcPct val="0"/>
              </a:spcBef>
              <a:buNone/>
              <a:defRPr lang="en-US" sz="400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619900516"/>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itle_Content_Dark">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69877" y="1304925"/>
            <a:ext cx="11655425" cy="4552950"/>
          </a:xfrm>
          <a:prstGeom prst="rect">
            <a:avLst/>
          </a:prstGeom>
        </p:spPr>
        <p:txBody>
          <a:bodyPr/>
          <a:lstStyle>
            <a:lvl1pPr>
              <a:defRPr sz="3600">
                <a:latin typeface="+mn-lt"/>
              </a:defRPr>
            </a:lvl1pPr>
            <a:lvl2pPr>
              <a:defRPr sz="2000">
                <a:latin typeface="+mn-lt"/>
              </a:defRPr>
            </a:lvl2pPr>
            <a:lvl3pPr>
              <a:defRPr sz="1800">
                <a:latin typeface="+mn-lt"/>
              </a:defRPr>
            </a:lvl3pPr>
            <a:lvl4pPr>
              <a:defRPr sz="1600">
                <a:latin typeface="+mn-lt"/>
              </a:defRPr>
            </a:lvl4pPr>
            <a:lvl5pP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9415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itle_Subtitle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06897"/>
          </a:xfrm>
        </p:spPr>
        <p:txBody>
          <a:bodyPr/>
          <a:lstStyle>
            <a:lvl1pPr marL="0" algn="l" defTabSz="896218" rtl="0" eaLnBrk="1" latinLnBrk="0" hangingPunct="1">
              <a:spcBef>
                <a:spcPct val="0"/>
              </a:spcBef>
              <a:buNone/>
              <a:defRPr lang="en-US" sz="400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
        <p:nvSpPr>
          <p:cNvPr id="8" name="Text Placeholder 7"/>
          <p:cNvSpPr>
            <a:spLocks noGrp="1"/>
          </p:cNvSpPr>
          <p:nvPr>
            <p:ph type="body" sz="quarter" idx="10"/>
          </p:nvPr>
        </p:nvSpPr>
        <p:spPr>
          <a:xfrm>
            <a:off x="270002" y="1101274"/>
            <a:ext cx="11655078" cy="345450"/>
          </a:xfrm>
          <a:prstGeom prst="rect">
            <a:avLst/>
          </a:prstGeom>
        </p:spPr>
        <p:txBody>
          <a:bodyPr tIns="0" bIns="0"/>
          <a:lstStyle>
            <a:lvl1pPr marL="0" indent="0">
              <a:buNone/>
              <a:defRPr lang="en-US" sz="2000" kern="1200" spc="-29" baseline="0" dirty="0">
                <a:solidFill>
                  <a:srgbClr val="ED6722"/>
                </a:solidFill>
                <a:latin typeface="+mn-lt"/>
                <a:ea typeface="+mn-ea"/>
                <a:cs typeface="Bodoni Std Bold Italic"/>
              </a:defRPr>
            </a:lvl1pPr>
            <a:lvl2pPr marL="0" indent="0">
              <a:buNone/>
              <a:defRPr/>
            </a:lvl2pPr>
          </a:lstStyle>
          <a:p>
            <a:pPr marL="0" lvl="0" algn="l" defTabSz="896386" rtl="0" eaLnBrk="1" latinLnBrk="0" hangingPunct="1"/>
            <a:r>
              <a:rPr lang="en-US"/>
              <a:t>Edit Master text styles</a:t>
            </a:r>
          </a:p>
        </p:txBody>
      </p:sp>
      <p:sp>
        <p:nvSpPr>
          <p:cNvPr id="4" name="Content Placeholder 3"/>
          <p:cNvSpPr>
            <a:spLocks noGrp="1"/>
          </p:cNvSpPr>
          <p:nvPr>
            <p:ph sz="quarter" idx="11"/>
          </p:nvPr>
        </p:nvSpPr>
        <p:spPr>
          <a:xfrm>
            <a:off x="269877" y="1601788"/>
            <a:ext cx="11655425" cy="4716462"/>
          </a:xfrm>
          <a:prstGeom prst="rect">
            <a:avLst/>
          </a:prstGeom>
        </p:spPr>
        <p:txBody>
          <a:bodyPr/>
          <a:lstStyle>
            <a:lvl1pPr>
              <a:defRPr sz="3600">
                <a:solidFill>
                  <a:schemeClr val="bg2"/>
                </a:solidFill>
                <a:latin typeface="+mn-lt"/>
              </a:defRPr>
            </a:lvl1pPr>
            <a:lvl2pPr>
              <a:defRPr sz="2000">
                <a:solidFill>
                  <a:schemeClr val="bg2"/>
                </a:solidFill>
                <a:latin typeface="+mn-lt"/>
              </a:defRPr>
            </a:lvl2pPr>
            <a:lvl3pPr>
              <a:defRPr sz="1800">
                <a:solidFill>
                  <a:schemeClr val="bg2"/>
                </a:solidFill>
                <a:latin typeface="+mn-lt"/>
              </a:defRPr>
            </a:lvl3pPr>
            <a:lvl4pPr>
              <a:defRPr sz="1600">
                <a:solidFill>
                  <a:schemeClr val="bg2"/>
                </a:solidFill>
                <a:latin typeface="+mn-lt"/>
              </a:defRPr>
            </a:lvl4pPr>
            <a:lvl5pPr>
              <a:defRPr sz="1600">
                <a:solidFill>
                  <a:schemeClr val="bg2"/>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6225146"/>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33067"/>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42673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8572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2" y="6170060"/>
            <a:ext cx="11623331" cy="395199"/>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399359412"/>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2" y="6170060"/>
            <a:ext cx="11623331" cy="395199"/>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solidFill>
                  <a:schemeClr val="tx1">
                    <a:lumMod val="25000"/>
                    <a:lumOff val="75000"/>
                  </a:schemeClr>
                </a:solidFill>
                <a:cs typeface="Segoe UI" pitchFamily="34" charset="0"/>
              </a:rPr>
              <a:t>©</a:t>
            </a:r>
            <a:r>
              <a:rPr lang="en-US" sz="686" baseline="0" dirty="0">
                <a:solidFill>
                  <a:schemeClr val="tx1">
                    <a:lumMod val="25000"/>
                    <a:lumOff val="75000"/>
                  </a:schemeClr>
                </a:solidFill>
                <a:cs typeface="Segoe UI" pitchFamily="34" charset="0"/>
              </a:rPr>
              <a:t> Copyright</a:t>
            </a:r>
            <a:r>
              <a:rPr lang="en-US" sz="686" dirty="0">
                <a:solidFill>
                  <a:schemeClr val="tx1">
                    <a:lumMod val="25000"/>
                    <a:lumOff val="75000"/>
                  </a:schemeClr>
                </a:solidFill>
                <a:cs typeface="Segoe UI" pitchFamily="34" charset="0"/>
              </a:rPr>
              <a:t> Microsoft Corporation. All rights reserved. </a:t>
            </a:r>
          </a:p>
        </p:txBody>
      </p:sp>
      <p:pic>
        <p:nvPicPr>
          <p:cNvPr id="6" name="Picture 5"/>
          <p:cNvPicPr>
            <a:picLocks noChangeAspect="1"/>
          </p:cNvPicPr>
          <p:nvPr/>
        </p:nvPicPr>
        <p:blipFill>
          <a:blip r:embed="rId2"/>
          <a:stretch>
            <a:fillRect/>
          </a:stretch>
        </p:blipFill>
        <p:spPr>
          <a:xfrm>
            <a:off x="12664" y="2679588"/>
            <a:ext cx="4074608" cy="1498825"/>
          </a:xfrm>
          <a:prstGeom prst="rect">
            <a:avLst/>
          </a:prstGeom>
        </p:spPr>
      </p:pic>
    </p:spTree>
    <p:extLst>
      <p:ext uri="{BB962C8B-B14F-4D97-AF65-F5344CB8AC3E}">
        <p14:creationId xmlns:p14="http://schemas.microsoft.com/office/powerpoint/2010/main" val="1531426408"/>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273753"/>
            <a:ext cx="11653523" cy="205530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3733221"/>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76597-D568-4582-A8F3-CFC90106E9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8712B4-E65F-4157-B3DE-3EB0165E97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EF0AA22-5816-42BA-9BA0-CD958AE9BABE}"/>
              </a:ext>
            </a:extLst>
          </p:cNvPr>
          <p:cNvSpPr>
            <a:spLocks noGrp="1"/>
          </p:cNvSpPr>
          <p:nvPr>
            <p:ph type="dt" sz="half" idx="10"/>
          </p:nvPr>
        </p:nvSpPr>
        <p:spPr/>
        <p:txBody>
          <a:bodyPr/>
          <a:lstStyle/>
          <a:p>
            <a:fld id="{B945E651-429C-4261-8579-140E7B321FBE}" type="datetimeFigureOut">
              <a:rPr lang="en-US" smtClean="0"/>
              <a:t>1/9/19</a:t>
            </a:fld>
            <a:endParaRPr lang="en-US"/>
          </a:p>
        </p:txBody>
      </p:sp>
      <p:sp>
        <p:nvSpPr>
          <p:cNvPr id="5" name="Footer Placeholder 4">
            <a:extLst>
              <a:ext uri="{FF2B5EF4-FFF2-40B4-BE49-F238E27FC236}">
                <a16:creationId xmlns:a16="http://schemas.microsoft.com/office/drawing/2014/main" id="{7F49B6CE-D81F-465A-96D8-916BCF643C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057956-878E-4550-BAAA-BBC37800AF17}"/>
              </a:ext>
            </a:extLst>
          </p:cNvPr>
          <p:cNvSpPr>
            <a:spLocks noGrp="1"/>
          </p:cNvSpPr>
          <p:nvPr>
            <p:ph type="sldNum" sz="quarter" idx="12"/>
          </p:nvPr>
        </p:nvSpPr>
        <p:spPr/>
        <p:txBody>
          <a:bodyPr/>
          <a:lstStyle/>
          <a:p>
            <a:fld id="{AEFB1B05-DDDB-4A7E-9697-CCC46B6D22C4}" type="slidenum">
              <a:rPr lang="en-US" smtClean="0"/>
              <a:t>‹#›</a:t>
            </a:fld>
            <a:endParaRPr lang="en-US"/>
          </a:p>
        </p:txBody>
      </p:sp>
    </p:spTree>
    <p:extLst>
      <p:ext uri="{BB962C8B-B14F-4D97-AF65-F5344CB8AC3E}">
        <p14:creationId xmlns:p14="http://schemas.microsoft.com/office/powerpoint/2010/main" val="28952235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248152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cSld name="1_2 – Intro">
    <p:spTree>
      <p:nvGrpSpPr>
        <p:cNvPr id="1" name="Shape 27"/>
        <p:cNvGrpSpPr/>
        <p:nvPr/>
      </p:nvGrpSpPr>
      <p:grpSpPr>
        <a:xfrm>
          <a:off x="0" y="0"/>
          <a:ext cx="0" cy="0"/>
          <a:chOff x="0" y="0"/>
          <a:chExt cx="0" cy="0"/>
        </a:xfrm>
      </p:grpSpPr>
      <p:sp>
        <p:nvSpPr>
          <p:cNvPr id="28" name="Shape 28"/>
          <p:cNvSpPr/>
          <p:nvPr/>
        </p:nvSpPr>
        <p:spPr>
          <a:xfrm>
            <a:off x="-16634" y="3787757"/>
            <a:ext cx="12315058" cy="2573298"/>
          </a:xfrm>
          <a:prstGeom prst="rect">
            <a:avLst/>
          </a:prstGeom>
          <a:solidFill>
            <a:schemeClr val="lt2"/>
          </a:solidFill>
          <a:ln>
            <a:noFill/>
          </a:ln>
        </p:spPr>
        <p:txBody>
          <a:bodyPr wrap="square" lIns="121244" tIns="121244" rIns="121244" bIns="121244" anchor="ctr" anchorCtr="0">
            <a:noAutofit/>
          </a:bodyPr>
          <a:lstStyle/>
          <a:p>
            <a:pPr marL="0" marR="0" lvl="0" indent="-118273" algn="l" rtl="0">
              <a:spcBef>
                <a:spcPts val="0"/>
              </a:spcBef>
              <a:buClr>
                <a:srgbClr val="000000"/>
              </a:buClr>
              <a:buSzPct val="100000"/>
              <a:buFont typeface="Arial"/>
              <a:buNone/>
            </a:pPr>
            <a:endParaRPr sz="1863">
              <a:solidFill>
                <a:schemeClr val="dk1"/>
              </a:solidFill>
              <a:latin typeface="Arial"/>
              <a:ea typeface="Arial"/>
              <a:cs typeface="Arial"/>
              <a:sym typeface="Arial"/>
            </a:endParaRPr>
          </a:p>
        </p:txBody>
      </p:sp>
      <p:cxnSp>
        <p:nvCxnSpPr>
          <p:cNvPr id="29" name="Shape 29"/>
          <p:cNvCxnSpPr/>
          <p:nvPr/>
        </p:nvCxnSpPr>
        <p:spPr>
          <a:xfrm>
            <a:off x="4088007" y="-286028"/>
            <a:ext cx="0" cy="159600"/>
          </a:xfrm>
          <a:prstGeom prst="straightConnector1">
            <a:avLst/>
          </a:prstGeom>
          <a:noFill/>
          <a:ln w="9525" cap="flat" cmpd="sng">
            <a:solidFill>
              <a:srgbClr val="FFFFFF"/>
            </a:solidFill>
            <a:prstDash val="solid"/>
            <a:round/>
            <a:headEnd type="none" w="med" len="med"/>
            <a:tailEnd type="none" w="med" len="med"/>
          </a:ln>
        </p:spPr>
      </p:cxnSp>
      <p:sp>
        <p:nvSpPr>
          <p:cNvPr id="30" name="Shape 30"/>
          <p:cNvSpPr txBox="1">
            <a:spLocks noGrp="1"/>
          </p:cNvSpPr>
          <p:nvPr>
            <p:ph type="title"/>
          </p:nvPr>
        </p:nvSpPr>
        <p:spPr>
          <a:xfrm>
            <a:off x="256633" y="201711"/>
            <a:ext cx="11550800" cy="5252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100000"/>
              <a:buFont typeface="Calibri"/>
              <a:buNone/>
              <a:defRPr sz="3333" b="1" i="0" u="none" strike="noStrike" cap="none">
                <a:solidFill>
                  <a:schemeClr val="dk1"/>
                </a:solidFill>
                <a:latin typeface="Calibri"/>
                <a:ea typeface="Calibri"/>
                <a:cs typeface="Calibri"/>
                <a:sym typeface="Calibri"/>
              </a:defRPr>
            </a:lvl1pPr>
            <a:lvl2pPr lvl="1" indent="0" rtl="0">
              <a:spcBef>
                <a:spcPts val="0"/>
              </a:spcBef>
              <a:buSzPct val="100000"/>
              <a:buFont typeface="Arial"/>
              <a:buNone/>
              <a:defRPr sz="1765"/>
            </a:lvl2pPr>
            <a:lvl3pPr lvl="2" indent="0" rtl="0">
              <a:spcBef>
                <a:spcPts val="0"/>
              </a:spcBef>
              <a:buSzPct val="100000"/>
              <a:buFont typeface="Arial"/>
              <a:buNone/>
              <a:defRPr sz="1765"/>
            </a:lvl3pPr>
            <a:lvl4pPr lvl="3" indent="0" rtl="0">
              <a:spcBef>
                <a:spcPts val="0"/>
              </a:spcBef>
              <a:buSzPct val="100000"/>
              <a:buFont typeface="Arial"/>
              <a:buNone/>
              <a:defRPr sz="1765"/>
            </a:lvl4pPr>
            <a:lvl5pPr lvl="4" indent="0" rtl="0">
              <a:spcBef>
                <a:spcPts val="0"/>
              </a:spcBef>
              <a:buSzPct val="100000"/>
              <a:buFont typeface="Arial"/>
              <a:buNone/>
              <a:defRPr sz="1765"/>
            </a:lvl5pPr>
            <a:lvl6pPr lvl="5" indent="0" rtl="0">
              <a:spcBef>
                <a:spcPts val="0"/>
              </a:spcBef>
              <a:buSzPct val="100000"/>
              <a:buFont typeface="Arial"/>
              <a:buNone/>
              <a:defRPr sz="1765"/>
            </a:lvl6pPr>
            <a:lvl7pPr lvl="6" indent="0" rtl="0">
              <a:spcBef>
                <a:spcPts val="0"/>
              </a:spcBef>
              <a:buSzPct val="100000"/>
              <a:buFont typeface="Arial"/>
              <a:buNone/>
              <a:defRPr sz="1765"/>
            </a:lvl7pPr>
            <a:lvl8pPr lvl="7" indent="0" rtl="0">
              <a:spcBef>
                <a:spcPts val="0"/>
              </a:spcBef>
              <a:buSzPct val="100000"/>
              <a:buFont typeface="Arial"/>
              <a:buNone/>
              <a:defRPr sz="1765"/>
            </a:lvl8pPr>
            <a:lvl9pPr lvl="8" indent="0" rtl="0">
              <a:spcBef>
                <a:spcPts val="0"/>
              </a:spcBef>
              <a:buSzPct val="100000"/>
              <a:buFont typeface="Arial"/>
              <a:buNone/>
              <a:defRPr sz="1765"/>
            </a:lvl9pPr>
          </a:lstStyle>
          <a:p>
            <a:endParaRPr/>
          </a:p>
        </p:txBody>
      </p:sp>
      <p:grpSp>
        <p:nvGrpSpPr>
          <p:cNvPr id="31" name="Shape 31"/>
          <p:cNvGrpSpPr/>
          <p:nvPr/>
        </p:nvGrpSpPr>
        <p:grpSpPr>
          <a:xfrm>
            <a:off x="343941" y="6565585"/>
            <a:ext cx="846552" cy="198288"/>
            <a:chOff x="1841475" y="2392725"/>
            <a:chExt cx="3928925" cy="920275"/>
          </a:xfrm>
        </p:grpSpPr>
        <p:sp>
          <p:nvSpPr>
            <p:cNvPr id="32" name="Shape 32"/>
            <p:cNvSpPr/>
            <p:nvPr/>
          </p:nvSpPr>
          <p:spPr>
            <a:xfrm>
              <a:off x="2574175" y="2392725"/>
              <a:ext cx="139950" cy="905175"/>
            </a:xfrm>
            <a:custGeom>
              <a:avLst/>
              <a:gdLst/>
              <a:ahLst/>
              <a:cxnLst/>
              <a:rect l="0" t="0" r="0" b="0"/>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008774"/>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33" name="Shape 33"/>
            <p:cNvSpPr/>
            <p:nvPr/>
          </p:nvSpPr>
          <p:spPr>
            <a:xfrm>
              <a:off x="2816875" y="2626700"/>
              <a:ext cx="703700" cy="686300"/>
            </a:xfrm>
            <a:custGeom>
              <a:avLst/>
              <a:gdLst/>
              <a:ahLst/>
              <a:cxnLst/>
              <a:rect l="0" t="0" r="0" b="0"/>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008774"/>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34" name="Shape 34"/>
            <p:cNvSpPr/>
            <p:nvPr/>
          </p:nvSpPr>
          <p:spPr>
            <a:xfrm>
              <a:off x="3557125" y="2626700"/>
              <a:ext cx="614900" cy="685700"/>
            </a:xfrm>
            <a:custGeom>
              <a:avLst/>
              <a:gdLst/>
              <a:ahLst/>
              <a:cxnLst/>
              <a:rect l="0" t="0" r="0" b="0"/>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008774"/>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35" name="Shape 35"/>
            <p:cNvSpPr/>
            <p:nvPr/>
          </p:nvSpPr>
          <p:spPr>
            <a:xfrm>
              <a:off x="4732275" y="2617400"/>
              <a:ext cx="582350" cy="679925"/>
            </a:xfrm>
            <a:custGeom>
              <a:avLst/>
              <a:gdLst/>
              <a:ahLst/>
              <a:cxnLst/>
              <a:rect l="0" t="0" r="0" b="0"/>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008774"/>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36" name="Shape 36"/>
            <p:cNvSpPr/>
            <p:nvPr/>
          </p:nvSpPr>
          <p:spPr>
            <a:xfrm>
              <a:off x="5448725" y="2392725"/>
              <a:ext cx="139950" cy="905175"/>
            </a:xfrm>
            <a:custGeom>
              <a:avLst/>
              <a:gdLst/>
              <a:ahLst/>
              <a:cxnLst/>
              <a:rect l="0" t="0" r="0" b="0"/>
              <a:pathLst>
                <a:path w="120000" h="120000" extrusionOk="0">
                  <a:moveTo>
                    <a:pt x="21" y="0"/>
                  </a:moveTo>
                  <a:lnTo>
                    <a:pt x="21" y="119996"/>
                  </a:lnTo>
                  <a:lnTo>
                    <a:pt x="120000" y="119996"/>
                  </a:lnTo>
                  <a:lnTo>
                    <a:pt x="120000" y="0"/>
                  </a:lnTo>
                  <a:close/>
                </a:path>
              </a:pathLst>
            </a:custGeom>
            <a:solidFill>
              <a:srgbClr val="008774"/>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37" name="Shape 37"/>
            <p:cNvSpPr/>
            <p:nvPr/>
          </p:nvSpPr>
          <p:spPr>
            <a:xfrm>
              <a:off x="1841475" y="2392725"/>
              <a:ext cx="617775" cy="904600"/>
            </a:xfrm>
            <a:custGeom>
              <a:avLst/>
              <a:gdLst/>
              <a:ahLst/>
              <a:cxnLst/>
              <a:rect l="0" t="0" r="0" b="0"/>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008774"/>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38" name="Shape 38"/>
            <p:cNvSpPr/>
            <p:nvPr/>
          </p:nvSpPr>
          <p:spPr>
            <a:xfrm>
              <a:off x="4278825" y="2482125"/>
              <a:ext cx="369275" cy="814025"/>
            </a:xfrm>
            <a:custGeom>
              <a:avLst/>
              <a:gdLst/>
              <a:ahLst/>
              <a:cxnLst/>
              <a:rect l="0" t="0" r="0" b="0"/>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008774"/>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39" name="Shape 39"/>
            <p:cNvSpPr/>
            <p:nvPr/>
          </p:nvSpPr>
          <p:spPr>
            <a:xfrm>
              <a:off x="5652525" y="3180600"/>
              <a:ext cx="117875" cy="117300"/>
            </a:xfrm>
            <a:custGeom>
              <a:avLst/>
              <a:gdLst/>
              <a:ahLst/>
              <a:cxnLst/>
              <a:rect l="0" t="0" r="0" b="0"/>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008774"/>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grpSp>
      <p:grpSp>
        <p:nvGrpSpPr>
          <p:cNvPr id="40" name="Shape 40"/>
          <p:cNvGrpSpPr/>
          <p:nvPr/>
        </p:nvGrpSpPr>
        <p:grpSpPr>
          <a:xfrm>
            <a:off x="4066000" y="4503462"/>
            <a:ext cx="796271" cy="798367"/>
            <a:chOff x="5640932" y="2066924"/>
            <a:chExt cx="1274763" cy="1277938"/>
          </a:xfrm>
        </p:grpSpPr>
        <p:sp>
          <p:nvSpPr>
            <p:cNvPr id="41" name="Shape 41"/>
            <p:cNvSpPr/>
            <p:nvPr/>
          </p:nvSpPr>
          <p:spPr>
            <a:xfrm>
              <a:off x="5640932" y="2066924"/>
              <a:ext cx="1274763" cy="1277938"/>
            </a:xfrm>
            <a:custGeom>
              <a:avLst/>
              <a:gdLst/>
              <a:ahLst/>
              <a:cxnLst/>
              <a:rect l="0" t="0" r="0" b="0"/>
              <a:pathLst>
                <a:path w="120000" h="120000" extrusionOk="0">
                  <a:moveTo>
                    <a:pt x="59850" y="0"/>
                  </a:moveTo>
                  <a:cubicBezTo>
                    <a:pt x="27231" y="0"/>
                    <a:pt x="0" y="26865"/>
                    <a:pt x="0" y="60000"/>
                  </a:cubicBezTo>
                  <a:cubicBezTo>
                    <a:pt x="0" y="92835"/>
                    <a:pt x="27231" y="120000"/>
                    <a:pt x="59850" y="120000"/>
                  </a:cubicBezTo>
                  <a:cubicBezTo>
                    <a:pt x="93067" y="120000"/>
                    <a:pt x="120000" y="92835"/>
                    <a:pt x="120000" y="60000"/>
                  </a:cubicBezTo>
                  <a:cubicBezTo>
                    <a:pt x="120000" y="26865"/>
                    <a:pt x="93067" y="0"/>
                    <a:pt x="59850" y="0"/>
                  </a:cubicBezTo>
                  <a:close/>
                  <a:moveTo>
                    <a:pt x="59850" y="111641"/>
                  </a:moveTo>
                  <a:cubicBezTo>
                    <a:pt x="31720" y="111641"/>
                    <a:pt x="8379" y="88358"/>
                    <a:pt x="8379" y="60000"/>
                  </a:cubicBezTo>
                  <a:cubicBezTo>
                    <a:pt x="8379" y="31343"/>
                    <a:pt x="31720" y="8059"/>
                    <a:pt x="59850" y="8059"/>
                  </a:cubicBezTo>
                  <a:cubicBezTo>
                    <a:pt x="88578" y="8059"/>
                    <a:pt x="111920" y="31343"/>
                    <a:pt x="111920" y="60000"/>
                  </a:cubicBezTo>
                  <a:cubicBezTo>
                    <a:pt x="111920" y="88358"/>
                    <a:pt x="88578" y="111641"/>
                    <a:pt x="59850" y="111641"/>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42" name="Shape 42"/>
            <p:cNvSpPr/>
            <p:nvPr/>
          </p:nvSpPr>
          <p:spPr>
            <a:xfrm>
              <a:off x="5948907" y="2378074"/>
              <a:ext cx="658813" cy="658813"/>
            </a:xfrm>
            <a:custGeom>
              <a:avLst/>
              <a:gdLst/>
              <a:ahLst/>
              <a:cxnLst/>
              <a:rect l="0" t="0" r="0" b="0"/>
              <a:pathLst>
                <a:path w="120000" h="120000" extrusionOk="0">
                  <a:moveTo>
                    <a:pt x="59710" y="120000"/>
                  </a:moveTo>
                  <a:cubicBezTo>
                    <a:pt x="26666" y="120000"/>
                    <a:pt x="0" y="92753"/>
                    <a:pt x="0" y="59710"/>
                  </a:cubicBezTo>
                  <a:cubicBezTo>
                    <a:pt x="0" y="26666"/>
                    <a:pt x="26666" y="0"/>
                    <a:pt x="59710" y="0"/>
                  </a:cubicBezTo>
                  <a:cubicBezTo>
                    <a:pt x="92753" y="0"/>
                    <a:pt x="120000" y="26666"/>
                    <a:pt x="120000" y="59710"/>
                  </a:cubicBezTo>
                  <a:cubicBezTo>
                    <a:pt x="120000" y="92753"/>
                    <a:pt x="92753" y="120000"/>
                    <a:pt x="59710" y="120000"/>
                  </a:cubicBezTo>
                  <a:close/>
                  <a:moveTo>
                    <a:pt x="59710" y="16231"/>
                  </a:moveTo>
                  <a:cubicBezTo>
                    <a:pt x="35942" y="16231"/>
                    <a:pt x="16231" y="35942"/>
                    <a:pt x="16231" y="59710"/>
                  </a:cubicBezTo>
                  <a:cubicBezTo>
                    <a:pt x="16231" y="84057"/>
                    <a:pt x="35942" y="103768"/>
                    <a:pt x="59710" y="103768"/>
                  </a:cubicBezTo>
                  <a:cubicBezTo>
                    <a:pt x="84057" y="103768"/>
                    <a:pt x="103768" y="84057"/>
                    <a:pt x="103768" y="59710"/>
                  </a:cubicBezTo>
                  <a:cubicBezTo>
                    <a:pt x="103768" y="35942"/>
                    <a:pt x="84057" y="16231"/>
                    <a:pt x="59710" y="16231"/>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43" name="Shape 43"/>
            <p:cNvSpPr/>
            <p:nvPr/>
          </p:nvSpPr>
          <p:spPr>
            <a:xfrm>
              <a:off x="6148932" y="2257424"/>
              <a:ext cx="258763" cy="88900"/>
            </a:xfrm>
            <a:custGeom>
              <a:avLst/>
              <a:gdLst/>
              <a:ahLst/>
              <a:cxnLst/>
              <a:rect l="0" t="0" r="0" b="0"/>
              <a:pathLst>
                <a:path w="120000" h="120000" extrusionOk="0">
                  <a:moveTo>
                    <a:pt x="99259" y="119999"/>
                  </a:moveTo>
                  <a:cubicBezTo>
                    <a:pt x="20740" y="119999"/>
                    <a:pt x="20740" y="119999"/>
                    <a:pt x="20740" y="119999"/>
                  </a:cubicBezTo>
                  <a:cubicBezTo>
                    <a:pt x="8888" y="119999"/>
                    <a:pt x="0" y="94285"/>
                    <a:pt x="0" y="59999"/>
                  </a:cubicBezTo>
                  <a:cubicBezTo>
                    <a:pt x="0" y="29999"/>
                    <a:pt x="8888" y="0"/>
                    <a:pt x="20740" y="0"/>
                  </a:cubicBezTo>
                  <a:cubicBezTo>
                    <a:pt x="99259" y="0"/>
                    <a:pt x="99259" y="0"/>
                    <a:pt x="99259" y="0"/>
                  </a:cubicBezTo>
                  <a:cubicBezTo>
                    <a:pt x="111111" y="0"/>
                    <a:pt x="120000" y="29999"/>
                    <a:pt x="120000" y="59999"/>
                  </a:cubicBezTo>
                  <a:cubicBezTo>
                    <a:pt x="120000" y="94285"/>
                    <a:pt x="111111" y="119999"/>
                    <a:pt x="99259" y="119999"/>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44" name="Shape 44"/>
            <p:cNvSpPr/>
            <p:nvPr/>
          </p:nvSpPr>
          <p:spPr>
            <a:xfrm>
              <a:off x="6382295" y="2378074"/>
              <a:ext cx="136525" cy="133350"/>
            </a:xfrm>
            <a:custGeom>
              <a:avLst/>
              <a:gdLst/>
              <a:ahLst/>
              <a:cxnLst/>
              <a:rect l="0" t="0" r="0" b="0"/>
              <a:pathLst>
                <a:path w="120000" h="120000" extrusionOk="0">
                  <a:moveTo>
                    <a:pt x="44651" y="120000"/>
                  </a:moveTo>
                  <a:cubicBezTo>
                    <a:pt x="33488" y="120000"/>
                    <a:pt x="25116" y="117142"/>
                    <a:pt x="16744" y="108571"/>
                  </a:cubicBezTo>
                  <a:cubicBezTo>
                    <a:pt x="0" y="91428"/>
                    <a:pt x="0" y="68571"/>
                    <a:pt x="16744" y="51428"/>
                  </a:cubicBezTo>
                  <a:cubicBezTo>
                    <a:pt x="50232" y="17142"/>
                    <a:pt x="50232" y="17142"/>
                    <a:pt x="50232" y="17142"/>
                  </a:cubicBezTo>
                  <a:cubicBezTo>
                    <a:pt x="66976" y="0"/>
                    <a:pt x="89302" y="0"/>
                    <a:pt x="106046" y="17142"/>
                  </a:cubicBezTo>
                  <a:cubicBezTo>
                    <a:pt x="120000" y="31428"/>
                    <a:pt x="120000" y="57142"/>
                    <a:pt x="106046" y="74285"/>
                  </a:cubicBezTo>
                  <a:cubicBezTo>
                    <a:pt x="72558" y="108571"/>
                    <a:pt x="72558" y="108571"/>
                    <a:pt x="72558" y="108571"/>
                  </a:cubicBezTo>
                  <a:cubicBezTo>
                    <a:pt x="64186" y="117142"/>
                    <a:pt x="53023" y="120000"/>
                    <a:pt x="44651" y="120000"/>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45" name="Shape 45"/>
            <p:cNvSpPr/>
            <p:nvPr/>
          </p:nvSpPr>
          <p:spPr>
            <a:xfrm>
              <a:off x="6231482" y="2536824"/>
              <a:ext cx="90488" cy="217488"/>
            </a:xfrm>
            <a:custGeom>
              <a:avLst/>
              <a:gdLst/>
              <a:ahLst/>
              <a:cxnLst/>
              <a:rect l="0" t="0" r="0" b="0"/>
              <a:pathLst>
                <a:path w="120000" h="120000" extrusionOk="0">
                  <a:moveTo>
                    <a:pt x="59999" y="120000"/>
                  </a:moveTo>
                  <a:cubicBezTo>
                    <a:pt x="29999" y="120000"/>
                    <a:pt x="0" y="107647"/>
                    <a:pt x="0" y="95294"/>
                  </a:cubicBezTo>
                  <a:cubicBezTo>
                    <a:pt x="0" y="24705"/>
                    <a:pt x="0" y="24705"/>
                    <a:pt x="0" y="24705"/>
                  </a:cubicBezTo>
                  <a:cubicBezTo>
                    <a:pt x="0" y="10588"/>
                    <a:pt x="29999" y="0"/>
                    <a:pt x="59999" y="0"/>
                  </a:cubicBezTo>
                  <a:cubicBezTo>
                    <a:pt x="94285" y="0"/>
                    <a:pt x="119999" y="10588"/>
                    <a:pt x="119999" y="24705"/>
                  </a:cubicBezTo>
                  <a:cubicBezTo>
                    <a:pt x="119999" y="95294"/>
                    <a:pt x="119999" y="95294"/>
                    <a:pt x="119999" y="95294"/>
                  </a:cubicBezTo>
                  <a:cubicBezTo>
                    <a:pt x="119999" y="107647"/>
                    <a:pt x="94285" y="120000"/>
                    <a:pt x="59999" y="120000"/>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grpSp>
      <p:sp>
        <p:nvSpPr>
          <p:cNvPr id="46" name="Shape 46"/>
          <p:cNvSpPr txBox="1"/>
          <p:nvPr/>
        </p:nvSpPr>
        <p:spPr>
          <a:xfrm>
            <a:off x="18676" y="1183004"/>
            <a:ext cx="12192000" cy="432657"/>
          </a:xfrm>
          <a:prstGeom prst="rect">
            <a:avLst/>
          </a:prstGeom>
          <a:noFill/>
          <a:ln>
            <a:noFill/>
          </a:ln>
        </p:spPr>
        <p:txBody>
          <a:bodyPr wrap="square" lIns="89358" tIns="44679" rIns="89358" bIns="44679" anchor="t" anchorCtr="0">
            <a:noAutofit/>
          </a:bodyPr>
          <a:lstStyle/>
          <a:p>
            <a:pPr marL="0" marR="0" lvl="0" indent="-180522" algn="ctr" rtl="0">
              <a:lnSpc>
                <a:spcPct val="90000"/>
              </a:lnSpc>
              <a:spcBef>
                <a:spcPts val="0"/>
              </a:spcBef>
              <a:buClr>
                <a:schemeClr val="lt2"/>
              </a:buClr>
              <a:buSzPct val="100000"/>
              <a:buFont typeface="Arial"/>
              <a:buNone/>
            </a:pPr>
            <a:r>
              <a:rPr lang="en-US" sz="2843" b="1">
                <a:solidFill>
                  <a:schemeClr val="lt2"/>
                </a:solidFill>
                <a:latin typeface="Calibri"/>
                <a:ea typeface="Calibri"/>
                <a:cs typeface="Calibri"/>
                <a:sym typeface="Calibri"/>
              </a:rPr>
              <a:t>What Customers care about</a:t>
            </a:r>
          </a:p>
        </p:txBody>
      </p:sp>
      <p:sp>
        <p:nvSpPr>
          <p:cNvPr id="47" name="Shape 47"/>
          <p:cNvSpPr/>
          <p:nvPr/>
        </p:nvSpPr>
        <p:spPr>
          <a:xfrm>
            <a:off x="1905651" y="1766925"/>
            <a:ext cx="798942" cy="799890"/>
          </a:xfrm>
          <a:custGeom>
            <a:avLst/>
            <a:gdLst/>
            <a:ahLst/>
            <a:cxnLst/>
            <a:rect l="0" t="0" r="0" b="0"/>
            <a:pathLst>
              <a:path w="120000" h="120000" extrusionOk="0">
                <a:moveTo>
                  <a:pt x="60000" y="0"/>
                </a:moveTo>
                <a:cubicBezTo>
                  <a:pt x="27164" y="0"/>
                  <a:pt x="0" y="26865"/>
                  <a:pt x="0" y="60000"/>
                </a:cubicBezTo>
                <a:cubicBezTo>
                  <a:pt x="0" y="92835"/>
                  <a:pt x="27164" y="120000"/>
                  <a:pt x="60000" y="120000"/>
                </a:cubicBezTo>
                <a:cubicBezTo>
                  <a:pt x="93134" y="120000"/>
                  <a:pt x="120000" y="92835"/>
                  <a:pt x="120000" y="60000"/>
                </a:cubicBezTo>
                <a:cubicBezTo>
                  <a:pt x="120000" y="26865"/>
                  <a:pt x="93134" y="0"/>
                  <a:pt x="60000" y="0"/>
                </a:cubicBezTo>
                <a:close/>
                <a:moveTo>
                  <a:pt x="60000" y="111641"/>
                </a:moveTo>
                <a:cubicBezTo>
                  <a:pt x="31940" y="111641"/>
                  <a:pt x="8656" y="88358"/>
                  <a:pt x="8656" y="60000"/>
                </a:cubicBezTo>
                <a:cubicBezTo>
                  <a:pt x="8656" y="31343"/>
                  <a:pt x="31940" y="8059"/>
                  <a:pt x="60000" y="8059"/>
                </a:cubicBezTo>
                <a:cubicBezTo>
                  <a:pt x="88656" y="8059"/>
                  <a:pt x="111940" y="31343"/>
                  <a:pt x="111940" y="60000"/>
                </a:cubicBezTo>
                <a:cubicBezTo>
                  <a:pt x="111940" y="88358"/>
                  <a:pt x="88656" y="111641"/>
                  <a:pt x="60000" y="111641"/>
                </a:cubicBezTo>
                <a:close/>
              </a:path>
            </a:pathLst>
          </a:custGeom>
          <a:solidFill>
            <a:schemeClr val="accent2"/>
          </a:solidFill>
          <a:ln>
            <a:noFill/>
          </a:ln>
        </p:spPr>
        <p:txBody>
          <a:bodyPr wrap="square" lIns="89358" tIns="44679" rIns="89358" bIns="44679"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grpSp>
        <p:nvGrpSpPr>
          <p:cNvPr id="48" name="Shape 48"/>
          <p:cNvGrpSpPr/>
          <p:nvPr/>
        </p:nvGrpSpPr>
        <p:grpSpPr>
          <a:xfrm>
            <a:off x="7186259" y="4502698"/>
            <a:ext cx="799779" cy="799890"/>
            <a:chOff x="3622" y="2265"/>
            <a:chExt cx="957" cy="957"/>
          </a:xfrm>
        </p:grpSpPr>
        <p:sp>
          <p:nvSpPr>
            <p:cNvPr id="49" name="Shape 49"/>
            <p:cNvSpPr/>
            <p:nvPr/>
          </p:nvSpPr>
          <p:spPr>
            <a:xfrm>
              <a:off x="3622" y="2265"/>
              <a:ext cx="957" cy="957"/>
            </a:xfrm>
            <a:custGeom>
              <a:avLst/>
              <a:gdLst/>
              <a:ahLst/>
              <a:cxnLst/>
              <a:rect l="0" t="0" r="0" b="0"/>
              <a:pathLst>
                <a:path w="120000" h="120000" extrusionOk="0">
                  <a:moveTo>
                    <a:pt x="60000" y="0"/>
                  </a:moveTo>
                  <a:cubicBezTo>
                    <a:pt x="27164" y="0"/>
                    <a:pt x="0" y="26567"/>
                    <a:pt x="0" y="60000"/>
                  </a:cubicBezTo>
                  <a:cubicBezTo>
                    <a:pt x="0" y="92835"/>
                    <a:pt x="27164" y="120000"/>
                    <a:pt x="60000" y="120000"/>
                  </a:cubicBezTo>
                  <a:cubicBezTo>
                    <a:pt x="93134" y="120000"/>
                    <a:pt x="120000" y="92835"/>
                    <a:pt x="120000" y="60000"/>
                  </a:cubicBezTo>
                  <a:cubicBezTo>
                    <a:pt x="120000" y="26567"/>
                    <a:pt x="93134" y="0"/>
                    <a:pt x="60000" y="0"/>
                  </a:cubicBezTo>
                  <a:close/>
                  <a:moveTo>
                    <a:pt x="60000" y="111343"/>
                  </a:moveTo>
                  <a:cubicBezTo>
                    <a:pt x="31940" y="111343"/>
                    <a:pt x="8656" y="88059"/>
                    <a:pt x="8656" y="60000"/>
                  </a:cubicBezTo>
                  <a:cubicBezTo>
                    <a:pt x="8656" y="31343"/>
                    <a:pt x="31940" y="8059"/>
                    <a:pt x="60000" y="8059"/>
                  </a:cubicBezTo>
                  <a:cubicBezTo>
                    <a:pt x="88656" y="8059"/>
                    <a:pt x="111940" y="31343"/>
                    <a:pt x="111940" y="60000"/>
                  </a:cubicBezTo>
                  <a:cubicBezTo>
                    <a:pt x="111940" y="88059"/>
                    <a:pt x="88656" y="111343"/>
                    <a:pt x="60000" y="111343"/>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50" name="Shape 50"/>
            <p:cNvSpPr/>
            <p:nvPr/>
          </p:nvSpPr>
          <p:spPr>
            <a:xfrm>
              <a:off x="3913" y="2561"/>
              <a:ext cx="435" cy="264"/>
            </a:xfrm>
            <a:custGeom>
              <a:avLst/>
              <a:gdLst/>
              <a:ahLst/>
              <a:cxnLst/>
              <a:rect l="0" t="0" r="0" b="0"/>
              <a:pathLst>
                <a:path w="120000" h="120000" extrusionOk="0">
                  <a:moveTo>
                    <a:pt x="95737" y="120000"/>
                  </a:moveTo>
                  <a:cubicBezTo>
                    <a:pt x="28196" y="120000"/>
                    <a:pt x="28196" y="120000"/>
                    <a:pt x="28196" y="120000"/>
                  </a:cubicBezTo>
                  <a:cubicBezTo>
                    <a:pt x="24262" y="120000"/>
                    <a:pt x="20983" y="115675"/>
                    <a:pt x="19672" y="109189"/>
                  </a:cubicBezTo>
                  <a:cubicBezTo>
                    <a:pt x="1311" y="20540"/>
                    <a:pt x="1311" y="20540"/>
                    <a:pt x="1311" y="20540"/>
                  </a:cubicBezTo>
                  <a:cubicBezTo>
                    <a:pt x="0" y="15135"/>
                    <a:pt x="655" y="10810"/>
                    <a:pt x="1967" y="6486"/>
                  </a:cubicBezTo>
                  <a:cubicBezTo>
                    <a:pt x="3934" y="2162"/>
                    <a:pt x="6557" y="0"/>
                    <a:pt x="9836" y="0"/>
                  </a:cubicBezTo>
                  <a:cubicBezTo>
                    <a:pt x="110819" y="0"/>
                    <a:pt x="110819" y="0"/>
                    <a:pt x="110819" y="0"/>
                  </a:cubicBezTo>
                  <a:cubicBezTo>
                    <a:pt x="113442" y="0"/>
                    <a:pt x="116065" y="2162"/>
                    <a:pt x="118032" y="6486"/>
                  </a:cubicBezTo>
                  <a:cubicBezTo>
                    <a:pt x="120000" y="9729"/>
                    <a:pt x="120000" y="15135"/>
                    <a:pt x="119344" y="19459"/>
                  </a:cubicBezTo>
                  <a:cubicBezTo>
                    <a:pt x="104918" y="108108"/>
                    <a:pt x="104918" y="108108"/>
                    <a:pt x="104918" y="108108"/>
                  </a:cubicBezTo>
                  <a:cubicBezTo>
                    <a:pt x="103606" y="114594"/>
                    <a:pt x="99672" y="120000"/>
                    <a:pt x="95737" y="120000"/>
                  </a:cubicBezTo>
                  <a:close/>
                  <a:moveTo>
                    <a:pt x="34754" y="89729"/>
                  </a:moveTo>
                  <a:cubicBezTo>
                    <a:pt x="88524" y="89729"/>
                    <a:pt x="88524" y="89729"/>
                    <a:pt x="88524" y="89729"/>
                  </a:cubicBezTo>
                  <a:cubicBezTo>
                    <a:pt x="98360" y="30270"/>
                    <a:pt x="98360" y="30270"/>
                    <a:pt x="98360" y="30270"/>
                  </a:cubicBezTo>
                  <a:cubicBezTo>
                    <a:pt x="22295" y="30270"/>
                    <a:pt x="22295" y="30270"/>
                    <a:pt x="22295" y="30270"/>
                  </a:cubicBezTo>
                  <a:lnTo>
                    <a:pt x="34754" y="89729"/>
                  </a:ln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51" name="Shape 51"/>
            <p:cNvSpPr/>
            <p:nvPr/>
          </p:nvSpPr>
          <p:spPr>
            <a:xfrm>
              <a:off x="3844" y="2539"/>
              <a:ext cx="135" cy="67"/>
            </a:xfrm>
            <a:custGeom>
              <a:avLst/>
              <a:gdLst/>
              <a:ahLst/>
              <a:cxnLst/>
              <a:rect l="0" t="0" r="0" b="0"/>
              <a:pathLst>
                <a:path w="120000" h="120000" extrusionOk="0">
                  <a:moveTo>
                    <a:pt x="90526" y="119999"/>
                  </a:moveTo>
                  <a:cubicBezTo>
                    <a:pt x="29473" y="119999"/>
                    <a:pt x="29473" y="119999"/>
                    <a:pt x="29473" y="119999"/>
                  </a:cubicBezTo>
                  <a:cubicBezTo>
                    <a:pt x="12631" y="119999"/>
                    <a:pt x="0" y="94285"/>
                    <a:pt x="0" y="59999"/>
                  </a:cubicBezTo>
                  <a:cubicBezTo>
                    <a:pt x="0" y="25714"/>
                    <a:pt x="12631" y="0"/>
                    <a:pt x="29473" y="0"/>
                  </a:cubicBezTo>
                  <a:cubicBezTo>
                    <a:pt x="90526" y="0"/>
                    <a:pt x="90526" y="0"/>
                    <a:pt x="90526" y="0"/>
                  </a:cubicBezTo>
                  <a:cubicBezTo>
                    <a:pt x="107368" y="0"/>
                    <a:pt x="119999" y="25714"/>
                    <a:pt x="119999" y="59999"/>
                  </a:cubicBezTo>
                  <a:cubicBezTo>
                    <a:pt x="119999" y="94285"/>
                    <a:pt x="107368" y="119999"/>
                    <a:pt x="90526" y="119999"/>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52" name="Shape 52"/>
            <p:cNvSpPr/>
            <p:nvPr/>
          </p:nvSpPr>
          <p:spPr>
            <a:xfrm>
              <a:off x="3941" y="2949"/>
              <a:ext cx="81" cy="80"/>
            </a:xfrm>
            <a:prstGeom prst="ellipse">
              <a:avLst/>
            </a:pr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53" name="Shape 53"/>
            <p:cNvSpPr/>
            <p:nvPr/>
          </p:nvSpPr>
          <p:spPr>
            <a:xfrm>
              <a:off x="4165" y="2949"/>
              <a:ext cx="81" cy="80"/>
            </a:xfrm>
            <a:prstGeom prst="ellipse">
              <a:avLst/>
            </a:pr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54" name="Shape 54"/>
            <p:cNvSpPr/>
            <p:nvPr/>
          </p:nvSpPr>
          <p:spPr>
            <a:xfrm>
              <a:off x="3948" y="2753"/>
              <a:ext cx="305" cy="184"/>
            </a:xfrm>
            <a:custGeom>
              <a:avLst/>
              <a:gdLst/>
              <a:ahLst/>
              <a:cxnLst/>
              <a:rect l="0" t="0" r="0" b="0"/>
              <a:pathLst>
                <a:path w="120000" h="120000" extrusionOk="0">
                  <a:moveTo>
                    <a:pt x="106875" y="120000"/>
                  </a:moveTo>
                  <a:cubicBezTo>
                    <a:pt x="14062" y="120000"/>
                    <a:pt x="14062" y="120000"/>
                    <a:pt x="14062" y="120000"/>
                  </a:cubicBezTo>
                  <a:cubicBezTo>
                    <a:pt x="9375" y="120000"/>
                    <a:pt x="5625" y="116883"/>
                    <a:pt x="3750" y="110649"/>
                  </a:cubicBezTo>
                  <a:cubicBezTo>
                    <a:pt x="937" y="105974"/>
                    <a:pt x="0" y="98181"/>
                    <a:pt x="937" y="91948"/>
                  </a:cubicBezTo>
                  <a:cubicBezTo>
                    <a:pt x="14062" y="18701"/>
                    <a:pt x="14062" y="18701"/>
                    <a:pt x="14062" y="18701"/>
                  </a:cubicBezTo>
                  <a:cubicBezTo>
                    <a:pt x="15937" y="6233"/>
                    <a:pt x="22500" y="0"/>
                    <a:pt x="30000" y="3116"/>
                  </a:cubicBezTo>
                  <a:cubicBezTo>
                    <a:pt x="36562" y="6233"/>
                    <a:pt x="41250" y="18701"/>
                    <a:pt x="39375" y="29610"/>
                  </a:cubicBezTo>
                  <a:cubicBezTo>
                    <a:pt x="30937" y="76363"/>
                    <a:pt x="30937" y="76363"/>
                    <a:pt x="30937" y="76363"/>
                  </a:cubicBezTo>
                  <a:cubicBezTo>
                    <a:pt x="106875" y="76363"/>
                    <a:pt x="106875" y="76363"/>
                    <a:pt x="106875" y="76363"/>
                  </a:cubicBezTo>
                  <a:cubicBezTo>
                    <a:pt x="114375" y="76363"/>
                    <a:pt x="120000" y="85714"/>
                    <a:pt x="120000" y="98181"/>
                  </a:cubicBezTo>
                  <a:cubicBezTo>
                    <a:pt x="120000" y="110649"/>
                    <a:pt x="114375" y="120000"/>
                    <a:pt x="106875" y="120000"/>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grpSp>
      <p:grpSp>
        <p:nvGrpSpPr>
          <p:cNvPr id="55" name="Shape 55"/>
          <p:cNvGrpSpPr/>
          <p:nvPr/>
        </p:nvGrpSpPr>
        <p:grpSpPr>
          <a:xfrm>
            <a:off x="10249045" y="4502698"/>
            <a:ext cx="799779" cy="799890"/>
            <a:chOff x="10511633" y="4592334"/>
            <a:chExt cx="815816" cy="815814"/>
          </a:xfrm>
        </p:grpSpPr>
        <p:sp>
          <p:nvSpPr>
            <p:cNvPr id="56" name="Shape 56"/>
            <p:cNvSpPr/>
            <p:nvPr/>
          </p:nvSpPr>
          <p:spPr>
            <a:xfrm>
              <a:off x="10511633" y="4592334"/>
              <a:ext cx="815816" cy="815814"/>
            </a:xfrm>
            <a:custGeom>
              <a:avLst/>
              <a:gdLst/>
              <a:ahLst/>
              <a:cxnLst/>
              <a:rect l="0" t="0" r="0" b="0"/>
              <a:pathLst>
                <a:path w="120000" h="120000" extrusionOk="0">
                  <a:moveTo>
                    <a:pt x="60000" y="0"/>
                  </a:moveTo>
                  <a:cubicBezTo>
                    <a:pt x="27164" y="0"/>
                    <a:pt x="0" y="26567"/>
                    <a:pt x="0" y="60000"/>
                  </a:cubicBezTo>
                  <a:cubicBezTo>
                    <a:pt x="0" y="92835"/>
                    <a:pt x="27164" y="120000"/>
                    <a:pt x="60000" y="120000"/>
                  </a:cubicBezTo>
                  <a:cubicBezTo>
                    <a:pt x="93134" y="120000"/>
                    <a:pt x="120000" y="92835"/>
                    <a:pt x="120000" y="60000"/>
                  </a:cubicBezTo>
                  <a:cubicBezTo>
                    <a:pt x="120000" y="26567"/>
                    <a:pt x="93134" y="0"/>
                    <a:pt x="60000" y="0"/>
                  </a:cubicBezTo>
                  <a:close/>
                  <a:moveTo>
                    <a:pt x="60000" y="111343"/>
                  </a:moveTo>
                  <a:cubicBezTo>
                    <a:pt x="31940" y="111343"/>
                    <a:pt x="8656" y="88059"/>
                    <a:pt x="8656" y="60000"/>
                  </a:cubicBezTo>
                  <a:cubicBezTo>
                    <a:pt x="8656" y="31343"/>
                    <a:pt x="31940" y="8059"/>
                    <a:pt x="60000" y="8059"/>
                  </a:cubicBezTo>
                  <a:cubicBezTo>
                    <a:pt x="88656" y="8059"/>
                    <a:pt x="111940" y="31343"/>
                    <a:pt x="111940" y="60000"/>
                  </a:cubicBezTo>
                  <a:cubicBezTo>
                    <a:pt x="111940" y="88059"/>
                    <a:pt x="88656" y="111343"/>
                    <a:pt x="60000" y="111343"/>
                  </a:cubicBezTo>
                  <a:close/>
                </a:path>
              </a:pathLst>
            </a:custGeom>
            <a:solidFill>
              <a:schemeClr val="accent1"/>
            </a:solidFill>
            <a:ln w="25400" cap="flat" cmpd="sng">
              <a:solidFill>
                <a:schemeClr val="accent1"/>
              </a:solidFill>
              <a:prstDash val="solid"/>
              <a:round/>
              <a:headEnd type="none" w="med" len="med"/>
              <a:tailEnd type="none" w="med" len="med"/>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57" name="Shape 57"/>
            <p:cNvSpPr/>
            <p:nvPr/>
          </p:nvSpPr>
          <p:spPr>
            <a:xfrm>
              <a:off x="10688095" y="4846797"/>
              <a:ext cx="464597" cy="306889"/>
            </a:xfrm>
            <a:custGeom>
              <a:avLst/>
              <a:gdLst/>
              <a:ahLst/>
              <a:cxnLst/>
              <a:rect l="0" t="0" r="0" b="0"/>
              <a:pathLst>
                <a:path w="120000" h="120000" extrusionOk="0">
                  <a:moveTo>
                    <a:pt x="89082" y="120000"/>
                  </a:moveTo>
                  <a:cubicBezTo>
                    <a:pt x="89082" y="120000"/>
                    <a:pt x="89082" y="120000"/>
                    <a:pt x="88558" y="120000"/>
                  </a:cubicBezTo>
                  <a:cubicBezTo>
                    <a:pt x="88558" y="120000"/>
                    <a:pt x="88558" y="120000"/>
                    <a:pt x="88558" y="120000"/>
                  </a:cubicBezTo>
                  <a:cubicBezTo>
                    <a:pt x="22532" y="120000"/>
                    <a:pt x="22532" y="120000"/>
                    <a:pt x="22532" y="120000"/>
                  </a:cubicBezTo>
                  <a:cubicBezTo>
                    <a:pt x="22532" y="120000"/>
                    <a:pt x="22008" y="120000"/>
                    <a:pt x="22008" y="120000"/>
                  </a:cubicBezTo>
                  <a:cubicBezTo>
                    <a:pt x="9956" y="119205"/>
                    <a:pt x="0" y="104105"/>
                    <a:pt x="0" y="85033"/>
                  </a:cubicBezTo>
                  <a:cubicBezTo>
                    <a:pt x="0" y="68344"/>
                    <a:pt x="7860" y="54834"/>
                    <a:pt x="18340" y="51655"/>
                  </a:cubicBezTo>
                  <a:cubicBezTo>
                    <a:pt x="21484" y="22251"/>
                    <a:pt x="37729" y="0"/>
                    <a:pt x="57641" y="0"/>
                  </a:cubicBezTo>
                  <a:cubicBezTo>
                    <a:pt x="71266" y="0"/>
                    <a:pt x="83842" y="9536"/>
                    <a:pt x="91179" y="27019"/>
                  </a:cubicBezTo>
                  <a:cubicBezTo>
                    <a:pt x="106899" y="27814"/>
                    <a:pt x="119999" y="48476"/>
                    <a:pt x="119999" y="73112"/>
                  </a:cubicBezTo>
                  <a:cubicBezTo>
                    <a:pt x="119999" y="99337"/>
                    <a:pt x="106375" y="120000"/>
                    <a:pt x="89082" y="120000"/>
                  </a:cubicBezTo>
                  <a:close/>
                  <a:moveTo>
                    <a:pt x="23056" y="97748"/>
                  </a:moveTo>
                  <a:cubicBezTo>
                    <a:pt x="88034" y="97748"/>
                    <a:pt x="88034" y="97748"/>
                    <a:pt x="88034" y="97748"/>
                  </a:cubicBezTo>
                  <a:cubicBezTo>
                    <a:pt x="88034" y="97748"/>
                    <a:pt x="88558" y="97748"/>
                    <a:pt x="88558" y="97748"/>
                  </a:cubicBezTo>
                  <a:cubicBezTo>
                    <a:pt x="89082" y="97748"/>
                    <a:pt x="89082" y="97748"/>
                    <a:pt x="89082" y="97748"/>
                  </a:cubicBezTo>
                  <a:cubicBezTo>
                    <a:pt x="97991" y="97748"/>
                    <a:pt x="105327" y="86622"/>
                    <a:pt x="105327" y="73112"/>
                  </a:cubicBezTo>
                  <a:cubicBezTo>
                    <a:pt x="105327" y="59602"/>
                    <a:pt x="97991" y="48476"/>
                    <a:pt x="89082" y="48476"/>
                  </a:cubicBezTo>
                  <a:cubicBezTo>
                    <a:pt x="88558" y="48476"/>
                    <a:pt x="88034" y="48476"/>
                    <a:pt x="87510" y="49271"/>
                  </a:cubicBezTo>
                  <a:cubicBezTo>
                    <a:pt x="84366" y="49271"/>
                    <a:pt x="81746" y="46887"/>
                    <a:pt x="80174" y="42913"/>
                  </a:cubicBezTo>
                  <a:cubicBezTo>
                    <a:pt x="75982" y="30198"/>
                    <a:pt x="67074" y="22251"/>
                    <a:pt x="57641" y="22251"/>
                  </a:cubicBezTo>
                  <a:cubicBezTo>
                    <a:pt x="44017" y="22251"/>
                    <a:pt x="33013" y="38940"/>
                    <a:pt x="33013" y="59602"/>
                  </a:cubicBezTo>
                  <a:cubicBezTo>
                    <a:pt x="33013" y="60397"/>
                    <a:pt x="33013" y="60397"/>
                    <a:pt x="33013" y="60397"/>
                  </a:cubicBezTo>
                  <a:cubicBezTo>
                    <a:pt x="33013" y="61986"/>
                    <a:pt x="33013" y="61986"/>
                    <a:pt x="33013" y="61986"/>
                  </a:cubicBezTo>
                  <a:cubicBezTo>
                    <a:pt x="33013" y="65165"/>
                    <a:pt x="31965" y="68344"/>
                    <a:pt x="30393" y="70728"/>
                  </a:cubicBezTo>
                  <a:cubicBezTo>
                    <a:pt x="28820" y="72317"/>
                    <a:pt x="26724" y="73907"/>
                    <a:pt x="24104" y="73112"/>
                  </a:cubicBezTo>
                  <a:cubicBezTo>
                    <a:pt x="23580" y="73112"/>
                    <a:pt x="23580" y="73112"/>
                    <a:pt x="23056" y="73112"/>
                  </a:cubicBezTo>
                  <a:cubicBezTo>
                    <a:pt x="18340" y="73112"/>
                    <a:pt x="14672" y="78675"/>
                    <a:pt x="14672" y="85033"/>
                  </a:cubicBezTo>
                  <a:cubicBezTo>
                    <a:pt x="14672" y="92185"/>
                    <a:pt x="18340" y="97748"/>
                    <a:pt x="23056" y="97748"/>
                  </a:cubicBezTo>
                  <a:cubicBezTo>
                    <a:pt x="23056" y="97748"/>
                    <a:pt x="23056" y="97748"/>
                    <a:pt x="23056" y="97748"/>
                  </a:cubicBezTo>
                  <a:close/>
                </a:path>
              </a:pathLst>
            </a:custGeom>
            <a:solidFill>
              <a:schemeClr val="accent1"/>
            </a:solidFill>
            <a:ln w="25400" cap="flat" cmpd="sng">
              <a:solidFill>
                <a:schemeClr val="accent1"/>
              </a:solidFill>
              <a:prstDash val="solid"/>
              <a:round/>
              <a:headEnd type="none" w="med" len="med"/>
              <a:tailEnd type="none" w="med" len="med"/>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grpSp>
      <p:sp>
        <p:nvSpPr>
          <p:cNvPr id="58" name="Shape 58"/>
          <p:cNvSpPr txBox="1"/>
          <p:nvPr/>
        </p:nvSpPr>
        <p:spPr>
          <a:xfrm>
            <a:off x="1888198" y="4457163"/>
            <a:ext cx="2117547" cy="527937"/>
          </a:xfrm>
          <a:prstGeom prst="rect">
            <a:avLst/>
          </a:prstGeom>
          <a:noFill/>
          <a:ln>
            <a:noFill/>
          </a:ln>
        </p:spPr>
        <p:txBody>
          <a:bodyPr wrap="square" lIns="89358" tIns="44679" rIns="89358" bIns="44679" anchor="t" anchorCtr="0">
            <a:noAutofit/>
          </a:bodyPr>
          <a:lstStyle/>
          <a:p>
            <a:pPr marL="0" marR="0" lvl="0" indent="-373494" algn="ctr" rtl="0">
              <a:lnSpc>
                <a:spcPct val="90000"/>
              </a:lnSpc>
              <a:spcBef>
                <a:spcPts val="0"/>
              </a:spcBef>
              <a:buClr>
                <a:srgbClr val="CBF8F2"/>
              </a:buClr>
              <a:buSzPct val="100000"/>
              <a:buFont typeface="Arial"/>
              <a:buNone/>
            </a:pPr>
            <a:r>
              <a:rPr lang="en-US" sz="5882" b="1">
                <a:solidFill>
                  <a:srgbClr val="CBF8F2"/>
                </a:solidFill>
                <a:latin typeface="Calibri"/>
                <a:ea typeface="Calibri"/>
                <a:cs typeface="Calibri"/>
                <a:sym typeface="Calibri"/>
              </a:rPr>
              <a:t>+</a:t>
            </a:r>
          </a:p>
        </p:txBody>
      </p:sp>
      <p:sp>
        <p:nvSpPr>
          <p:cNvPr id="59" name="Shape 59"/>
          <p:cNvSpPr txBox="1"/>
          <p:nvPr/>
        </p:nvSpPr>
        <p:spPr>
          <a:xfrm>
            <a:off x="4893143" y="4457163"/>
            <a:ext cx="2275692" cy="527937"/>
          </a:xfrm>
          <a:prstGeom prst="rect">
            <a:avLst/>
          </a:prstGeom>
          <a:noFill/>
          <a:ln>
            <a:noFill/>
          </a:ln>
        </p:spPr>
        <p:txBody>
          <a:bodyPr wrap="square" lIns="89358" tIns="44679" rIns="89358" bIns="44679" anchor="t" anchorCtr="0">
            <a:noAutofit/>
          </a:bodyPr>
          <a:lstStyle/>
          <a:p>
            <a:pPr marL="0" marR="0" lvl="0" indent="-373494" algn="ctr" rtl="0">
              <a:lnSpc>
                <a:spcPct val="90000"/>
              </a:lnSpc>
              <a:spcBef>
                <a:spcPts val="0"/>
              </a:spcBef>
              <a:buClr>
                <a:srgbClr val="CBF8F2"/>
              </a:buClr>
              <a:buSzPct val="100000"/>
              <a:buFont typeface="Arial"/>
              <a:buNone/>
            </a:pPr>
            <a:r>
              <a:rPr lang="en-US" sz="5882" b="1">
                <a:solidFill>
                  <a:srgbClr val="CBF8F2"/>
                </a:solidFill>
                <a:latin typeface="Calibri"/>
                <a:ea typeface="Calibri"/>
                <a:cs typeface="Calibri"/>
                <a:sym typeface="Calibri"/>
              </a:rPr>
              <a:t>+</a:t>
            </a:r>
          </a:p>
        </p:txBody>
      </p:sp>
      <p:sp>
        <p:nvSpPr>
          <p:cNvPr id="60" name="Shape 60"/>
          <p:cNvSpPr txBox="1"/>
          <p:nvPr/>
        </p:nvSpPr>
        <p:spPr>
          <a:xfrm>
            <a:off x="8065644" y="4457162"/>
            <a:ext cx="2066976" cy="756311"/>
          </a:xfrm>
          <a:prstGeom prst="rect">
            <a:avLst/>
          </a:prstGeom>
          <a:noFill/>
          <a:ln>
            <a:noFill/>
          </a:ln>
        </p:spPr>
        <p:txBody>
          <a:bodyPr wrap="square" lIns="89358" tIns="44679" rIns="89358" bIns="44679" anchor="t" anchorCtr="0">
            <a:noAutofit/>
          </a:bodyPr>
          <a:lstStyle/>
          <a:p>
            <a:pPr marL="0" marR="0" lvl="0" indent="-373494" algn="ctr" rtl="0">
              <a:lnSpc>
                <a:spcPct val="90000"/>
              </a:lnSpc>
              <a:spcBef>
                <a:spcPts val="0"/>
              </a:spcBef>
              <a:buClr>
                <a:srgbClr val="CBF8F2"/>
              </a:buClr>
              <a:buSzPct val="100000"/>
              <a:buFont typeface="Arial"/>
              <a:buNone/>
            </a:pPr>
            <a:r>
              <a:rPr lang="en-US" sz="5882" b="1">
                <a:solidFill>
                  <a:srgbClr val="CBF8F2"/>
                </a:solidFill>
                <a:latin typeface="Calibri"/>
                <a:ea typeface="Calibri"/>
                <a:cs typeface="Calibri"/>
                <a:sym typeface="Calibri"/>
              </a:rPr>
              <a:t>=</a:t>
            </a:r>
          </a:p>
        </p:txBody>
      </p:sp>
      <p:grpSp>
        <p:nvGrpSpPr>
          <p:cNvPr id="61" name="Shape 61"/>
          <p:cNvGrpSpPr/>
          <p:nvPr/>
        </p:nvGrpSpPr>
        <p:grpSpPr>
          <a:xfrm>
            <a:off x="1037019" y="4502698"/>
            <a:ext cx="798942" cy="799890"/>
            <a:chOff x="2350" y="2261"/>
            <a:chExt cx="956" cy="957"/>
          </a:xfrm>
        </p:grpSpPr>
        <p:sp>
          <p:nvSpPr>
            <p:cNvPr id="62" name="Shape 62"/>
            <p:cNvSpPr/>
            <p:nvPr/>
          </p:nvSpPr>
          <p:spPr>
            <a:xfrm>
              <a:off x="2350" y="2261"/>
              <a:ext cx="956" cy="957"/>
            </a:xfrm>
            <a:custGeom>
              <a:avLst/>
              <a:gdLst/>
              <a:ahLst/>
              <a:cxnLst/>
              <a:rect l="0" t="0" r="0" b="0"/>
              <a:pathLst>
                <a:path w="120000" h="120000" extrusionOk="0">
                  <a:moveTo>
                    <a:pt x="60000" y="0"/>
                  </a:moveTo>
                  <a:cubicBezTo>
                    <a:pt x="27164" y="0"/>
                    <a:pt x="0" y="26865"/>
                    <a:pt x="0" y="60000"/>
                  </a:cubicBezTo>
                  <a:cubicBezTo>
                    <a:pt x="0" y="92835"/>
                    <a:pt x="27164" y="120000"/>
                    <a:pt x="60000" y="120000"/>
                  </a:cubicBezTo>
                  <a:cubicBezTo>
                    <a:pt x="93134" y="120000"/>
                    <a:pt x="120000" y="92835"/>
                    <a:pt x="120000" y="60000"/>
                  </a:cubicBezTo>
                  <a:cubicBezTo>
                    <a:pt x="120000" y="26865"/>
                    <a:pt x="93134" y="0"/>
                    <a:pt x="60000" y="0"/>
                  </a:cubicBezTo>
                  <a:close/>
                  <a:moveTo>
                    <a:pt x="60000" y="111641"/>
                  </a:moveTo>
                  <a:cubicBezTo>
                    <a:pt x="31940" y="111641"/>
                    <a:pt x="8656" y="88358"/>
                    <a:pt x="8656" y="60000"/>
                  </a:cubicBezTo>
                  <a:cubicBezTo>
                    <a:pt x="8656" y="31343"/>
                    <a:pt x="31940" y="8059"/>
                    <a:pt x="60000" y="8059"/>
                  </a:cubicBezTo>
                  <a:cubicBezTo>
                    <a:pt x="88656" y="8059"/>
                    <a:pt x="111940" y="31343"/>
                    <a:pt x="111940" y="60000"/>
                  </a:cubicBezTo>
                  <a:cubicBezTo>
                    <a:pt x="111940" y="88358"/>
                    <a:pt x="88656" y="111641"/>
                    <a:pt x="60000" y="111641"/>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63" name="Shape 63"/>
            <p:cNvSpPr/>
            <p:nvPr/>
          </p:nvSpPr>
          <p:spPr>
            <a:xfrm>
              <a:off x="2795" y="2484"/>
              <a:ext cx="67" cy="515"/>
            </a:xfrm>
            <a:custGeom>
              <a:avLst/>
              <a:gdLst/>
              <a:ahLst/>
              <a:cxnLst/>
              <a:rect l="0" t="0" r="0" b="0"/>
              <a:pathLst>
                <a:path w="120000" h="120000" extrusionOk="0">
                  <a:moveTo>
                    <a:pt x="59999" y="120000"/>
                  </a:moveTo>
                  <a:cubicBezTo>
                    <a:pt x="29999" y="120000"/>
                    <a:pt x="0" y="116111"/>
                    <a:pt x="0" y="112222"/>
                  </a:cubicBezTo>
                  <a:cubicBezTo>
                    <a:pt x="0" y="7777"/>
                    <a:pt x="0" y="7777"/>
                    <a:pt x="0" y="7777"/>
                  </a:cubicBezTo>
                  <a:cubicBezTo>
                    <a:pt x="0" y="3888"/>
                    <a:pt x="29999" y="0"/>
                    <a:pt x="59999" y="0"/>
                  </a:cubicBezTo>
                  <a:cubicBezTo>
                    <a:pt x="94285" y="0"/>
                    <a:pt x="119999" y="3888"/>
                    <a:pt x="119999" y="7777"/>
                  </a:cubicBezTo>
                  <a:cubicBezTo>
                    <a:pt x="119999" y="112222"/>
                    <a:pt x="119999" y="112222"/>
                    <a:pt x="119999" y="112222"/>
                  </a:cubicBezTo>
                  <a:cubicBezTo>
                    <a:pt x="119999" y="116111"/>
                    <a:pt x="94285" y="120000"/>
                    <a:pt x="59999" y="120000"/>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64" name="Shape 64"/>
            <p:cNvSpPr/>
            <p:nvPr/>
          </p:nvSpPr>
          <p:spPr>
            <a:xfrm>
              <a:off x="2709" y="2403"/>
              <a:ext cx="241" cy="158"/>
            </a:xfrm>
            <a:custGeom>
              <a:avLst/>
              <a:gdLst/>
              <a:ahLst/>
              <a:cxnLst/>
              <a:rect l="0" t="0" r="0" b="0"/>
              <a:pathLst>
                <a:path w="120000" h="120000" extrusionOk="0">
                  <a:moveTo>
                    <a:pt x="100990" y="118181"/>
                  </a:moveTo>
                  <a:cubicBezTo>
                    <a:pt x="97425" y="118181"/>
                    <a:pt x="92673" y="114545"/>
                    <a:pt x="90297" y="110909"/>
                  </a:cubicBezTo>
                  <a:cubicBezTo>
                    <a:pt x="59405" y="63636"/>
                    <a:pt x="59405" y="63636"/>
                    <a:pt x="59405" y="63636"/>
                  </a:cubicBezTo>
                  <a:cubicBezTo>
                    <a:pt x="29702" y="110909"/>
                    <a:pt x="29702" y="110909"/>
                    <a:pt x="29702" y="110909"/>
                  </a:cubicBezTo>
                  <a:cubicBezTo>
                    <a:pt x="23762" y="120000"/>
                    <a:pt x="13069" y="120000"/>
                    <a:pt x="5940" y="110909"/>
                  </a:cubicBezTo>
                  <a:cubicBezTo>
                    <a:pt x="0" y="100000"/>
                    <a:pt x="0" y="83636"/>
                    <a:pt x="5940" y="74545"/>
                  </a:cubicBezTo>
                  <a:cubicBezTo>
                    <a:pt x="47524" y="10909"/>
                    <a:pt x="47524" y="10909"/>
                    <a:pt x="47524" y="10909"/>
                  </a:cubicBezTo>
                  <a:cubicBezTo>
                    <a:pt x="54653" y="1818"/>
                    <a:pt x="65346" y="0"/>
                    <a:pt x="71287" y="10909"/>
                  </a:cubicBezTo>
                  <a:cubicBezTo>
                    <a:pt x="112871" y="74545"/>
                    <a:pt x="112871" y="74545"/>
                    <a:pt x="112871" y="74545"/>
                  </a:cubicBezTo>
                  <a:cubicBezTo>
                    <a:pt x="120000" y="83636"/>
                    <a:pt x="120000" y="100000"/>
                    <a:pt x="112871" y="110909"/>
                  </a:cubicBezTo>
                  <a:cubicBezTo>
                    <a:pt x="110495" y="114545"/>
                    <a:pt x="105742" y="118181"/>
                    <a:pt x="100990" y="118181"/>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65" name="Shape 65"/>
            <p:cNvSpPr/>
            <p:nvPr/>
          </p:nvSpPr>
          <p:spPr>
            <a:xfrm>
              <a:off x="2709" y="2918"/>
              <a:ext cx="241" cy="152"/>
            </a:xfrm>
            <a:custGeom>
              <a:avLst/>
              <a:gdLst/>
              <a:ahLst/>
              <a:cxnLst/>
              <a:rect l="0" t="0" r="0" b="0"/>
              <a:pathLst>
                <a:path w="120000" h="120000" extrusionOk="0">
                  <a:moveTo>
                    <a:pt x="59405" y="120000"/>
                  </a:moveTo>
                  <a:cubicBezTo>
                    <a:pt x="55841" y="120000"/>
                    <a:pt x="51089" y="118125"/>
                    <a:pt x="47524" y="112500"/>
                  </a:cubicBezTo>
                  <a:cubicBezTo>
                    <a:pt x="5940" y="46875"/>
                    <a:pt x="5940" y="46875"/>
                    <a:pt x="5940" y="46875"/>
                  </a:cubicBezTo>
                  <a:cubicBezTo>
                    <a:pt x="0" y="37500"/>
                    <a:pt x="0" y="20625"/>
                    <a:pt x="5940" y="9375"/>
                  </a:cubicBezTo>
                  <a:cubicBezTo>
                    <a:pt x="13069" y="0"/>
                    <a:pt x="23762" y="0"/>
                    <a:pt x="29702" y="9375"/>
                  </a:cubicBezTo>
                  <a:cubicBezTo>
                    <a:pt x="59405" y="58125"/>
                    <a:pt x="59405" y="58125"/>
                    <a:pt x="59405" y="58125"/>
                  </a:cubicBezTo>
                  <a:cubicBezTo>
                    <a:pt x="90297" y="9375"/>
                    <a:pt x="90297" y="9375"/>
                    <a:pt x="90297" y="9375"/>
                  </a:cubicBezTo>
                  <a:cubicBezTo>
                    <a:pt x="96237" y="0"/>
                    <a:pt x="106930" y="0"/>
                    <a:pt x="112871" y="9375"/>
                  </a:cubicBezTo>
                  <a:cubicBezTo>
                    <a:pt x="120000" y="20625"/>
                    <a:pt x="120000" y="37500"/>
                    <a:pt x="112871" y="46875"/>
                  </a:cubicBezTo>
                  <a:cubicBezTo>
                    <a:pt x="71287" y="112500"/>
                    <a:pt x="71287" y="112500"/>
                    <a:pt x="71287" y="112500"/>
                  </a:cubicBezTo>
                  <a:cubicBezTo>
                    <a:pt x="68910" y="118125"/>
                    <a:pt x="64158" y="120000"/>
                    <a:pt x="59405" y="120000"/>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66" name="Shape 66"/>
            <p:cNvSpPr/>
            <p:nvPr/>
          </p:nvSpPr>
          <p:spPr>
            <a:xfrm>
              <a:off x="2571" y="2706"/>
              <a:ext cx="512" cy="66"/>
            </a:xfrm>
            <a:custGeom>
              <a:avLst/>
              <a:gdLst/>
              <a:ahLst/>
              <a:cxnLst/>
              <a:rect l="0" t="0" r="0" b="0"/>
              <a:pathLst>
                <a:path w="120000" h="120000" extrusionOk="0">
                  <a:moveTo>
                    <a:pt x="112186" y="119999"/>
                  </a:moveTo>
                  <a:cubicBezTo>
                    <a:pt x="7813" y="119999"/>
                    <a:pt x="7813" y="119999"/>
                    <a:pt x="7813" y="119999"/>
                  </a:cubicBezTo>
                  <a:cubicBezTo>
                    <a:pt x="3348" y="119999"/>
                    <a:pt x="0" y="94285"/>
                    <a:pt x="0" y="59999"/>
                  </a:cubicBezTo>
                  <a:cubicBezTo>
                    <a:pt x="0" y="25714"/>
                    <a:pt x="3348" y="0"/>
                    <a:pt x="7813" y="0"/>
                  </a:cubicBezTo>
                  <a:cubicBezTo>
                    <a:pt x="112186" y="0"/>
                    <a:pt x="112186" y="0"/>
                    <a:pt x="112186" y="0"/>
                  </a:cubicBezTo>
                  <a:cubicBezTo>
                    <a:pt x="116651" y="0"/>
                    <a:pt x="120000" y="25714"/>
                    <a:pt x="120000" y="59999"/>
                  </a:cubicBezTo>
                  <a:cubicBezTo>
                    <a:pt x="120000" y="94285"/>
                    <a:pt x="116651" y="119999"/>
                    <a:pt x="112186" y="119999"/>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67" name="Shape 67"/>
            <p:cNvSpPr/>
            <p:nvPr/>
          </p:nvSpPr>
          <p:spPr>
            <a:xfrm>
              <a:off x="3007" y="2618"/>
              <a:ext cx="154" cy="238"/>
            </a:xfrm>
            <a:custGeom>
              <a:avLst/>
              <a:gdLst/>
              <a:ahLst/>
              <a:cxnLst/>
              <a:rect l="0" t="0" r="0" b="0"/>
              <a:pathLst>
                <a:path w="120000" h="120000" extrusionOk="0">
                  <a:moveTo>
                    <a:pt x="29538" y="120000"/>
                  </a:moveTo>
                  <a:cubicBezTo>
                    <a:pt x="22153" y="120000"/>
                    <a:pt x="14769" y="118800"/>
                    <a:pt x="11076" y="115200"/>
                  </a:cubicBezTo>
                  <a:cubicBezTo>
                    <a:pt x="0" y="109200"/>
                    <a:pt x="0" y="98400"/>
                    <a:pt x="11076" y="91200"/>
                  </a:cubicBezTo>
                  <a:cubicBezTo>
                    <a:pt x="57230" y="61200"/>
                    <a:pt x="57230" y="61200"/>
                    <a:pt x="57230" y="61200"/>
                  </a:cubicBezTo>
                  <a:cubicBezTo>
                    <a:pt x="11076" y="31200"/>
                    <a:pt x="11076" y="31200"/>
                    <a:pt x="11076" y="31200"/>
                  </a:cubicBezTo>
                  <a:cubicBezTo>
                    <a:pt x="0" y="24000"/>
                    <a:pt x="0" y="13200"/>
                    <a:pt x="11076" y="7200"/>
                  </a:cubicBezTo>
                  <a:cubicBezTo>
                    <a:pt x="20307" y="0"/>
                    <a:pt x="36923" y="0"/>
                    <a:pt x="46153" y="7200"/>
                  </a:cubicBezTo>
                  <a:cubicBezTo>
                    <a:pt x="112615" y="49200"/>
                    <a:pt x="112615" y="49200"/>
                    <a:pt x="112615" y="49200"/>
                  </a:cubicBezTo>
                  <a:cubicBezTo>
                    <a:pt x="116307" y="52800"/>
                    <a:pt x="120000" y="56400"/>
                    <a:pt x="120000" y="61200"/>
                  </a:cubicBezTo>
                  <a:cubicBezTo>
                    <a:pt x="120000" y="66000"/>
                    <a:pt x="116307" y="69600"/>
                    <a:pt x="112615" y="73200"/>
                  </a:cubicBezTo>
                  <a:cubicBezTo>
                    <a:pt x="46153" y="115200"/>
                    <a:pt x="46153" y="115200"/>
                    <a:pt x="46153" y="115200"/>
                  </a:cubicBezTo>
                  <a:cubicBezTo>
                    <a:pt x="42461" y="118800"/>
                    <a:pt x="35076" y="120000"/>
                    <a:pt x="29538" y="120000"/>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68" name="Shape 68"/>
            <p:cNvSpPr/>
            <p:nvPr/>
          </p:nvSpPr>
          <p:spPr>
            <a:xfrm>
              <a:off x="2495" y="2618"/>
              <a:ext cx="157" cy="238"/>
            </a:xfrm>
            <a:custGeom>
              <a:avLst/>
              <a:gdLst/>
              <a:ahLst/>
              <a:cxnLst/>
              <a:rect l="0" t="0" r="0" b="0"/>
              <a:pathLst>
                <a:path w="120000" h="120000" extrusionOk="0">
                  <a:moveTo>
                    <a:pt x="90909" y="120000"/>
                  </a:moveTo>
                  <a:cubicBezTo>
                    <a:pt x="85454" y="120000"/>
                    <a:pt x="78181" y="118800"/>
                    <a:pt x="72727" y="115200"/>
                  </a:cubicBezTo>
                  <a:cubicBezTo>
                    <a:pt x="9090" y="73200"/>
                    <a:pt x="9090" y="73200"/>
                    <a:pt x="9090" y="73200"/>
                  </a:cubicBezTo>
                  <a:cubicBezTo>
                    <a:pt x="0" y="66000"/>
                    <a:pt x="0" y="56400"/>
                    <a:pt x="9090" y="49200"/>
                  </a:cubicBezTo>
                  <a:cubicBezTo>
                    <a:pt x="72727" y="7200"/>
                    <a:pt x="72727" y="7200"/>
                    <a:pt x="72727" y="7200"/>
                  </a:cubicBezTo>
                  <a:cubicBezTo>
                    <a:pt x="83636" y="0"/>
                    <a:pt x="100000" y="0"/>
                    <a:pt x="109090" y="7200"/>
                  </a:cubicBezTo>
                  <a:cubicBezTo>
                    <a:pt x="120000" y="13200"/>
                    <a:pt x="120000" y="24000"/>
                    <a:pt x="109090" y="31200"/>
                  </a:cubicBezTo>
                  <a:cubicBezTo>
                    <a:pt x="63636" y="61200"/>
                    <a:pt x="63636" y="61200"/>
                    <a:pt x="63636" y="61200"/>
                  </a:cubicBezTo>
                  <a:cubicBezTo>
                    <a:pt x="109090" y="91200"/>
                    <a:pt x="109090" y="91200"/>
                    <a:pt x="109090" y="91200"/>
                  </a:cubicBezTo>
                  <a:cubicBezTo>
                    <a:pt x="120000" y="98400"/>
                    <a:pt x="120000" y="109200"/>
                    <a:pt x="109090" y="115200"/>
                  </a:cubicBezTo>
                  <a:cubicBezTo>
                    <a:pt x="103636" y="118800"/>
                    <a:pt x="98181" y="120000"/>
                    <a:pt x="90909" y="120000"/>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grpSp>
      <p:sp>
        <p:nvSpPr>
          <p:cNvPr id="69" name="Shape 69"/>
          <p:cNvSpPr/>
          <p:nvPr/>
        </p:nvSpPr>
        <p:spPr>
          <a:xfrm>
            <a:off x="5788183" y="1766925"/>
            <a:ext cx="798942" cy="799890"/>
          </a:xfrm>
          <a:custGeom>
            <a:avLst/>
            <a:gdLst/>
            <a:ahLst/>
            <a:cxnLst/>
            <a:rect l="0" t="0" r="0" b="0"/>
            <a:pathLst>
              <a:path w="120000" h="120000" extrusionOk="0">
                <a:moveTo>
                  <a:pt x="60000" y="0"/>
                </a:moveTo>
                <a:cubicBezTo>
                  <a:pt x="27164" y="0"/>
                  <a:pt x="0" y="26865"/>
                  <a:pt x="0" y="60000"/>
                </a:cubicBezTo>
                <a:cubicBezTo>
                  <a:pt x="0" y="92835"/>
                  <a:pt x="27164" y="120000"/>
                  <a:pt x="60000" y="120000"/>
                </a:cubicBezTo>
                <a:cubicBezTo>
                  <a:pt x="93134" y="120000"/>
                  <a:pt x="120000" y="92835"/>
                  <a:pt x="120000" y="60000"/>
                </a:cubicBezTo>
                <a:cubicBezTo>
                  <a:pt x="120000" y="26865"/>
                  <a:pt x="93134" y="0"/>
                  <a:pt x="60000" y="0"/>
                </a:cubicBezTo>
                <a:close/>
                <a:moveTo>
                  <a:pt x="60000" y="111641"/>
                </a:moveTo>
                <a:cubicBezTo>
                  <a:pt x="31940" y="111641"/>
                  <a:pt x="8656" y="88358"/>
                  <a:pt x="8656" y="60000"/>
                </a:cubicBezTo>
                <a:cubicBezTo>
                  <a:pt x="8656" y="31343"/>
                  <a:pt x="31940" y="8059"/>
                  <a:pt x="60000" y="8059"/>
                </a:cubicBezTo>
                <a:cubicBezTo>
                  <a:pt x="88656" y="8059"/>
                  <a:pt x="111940" y="31343"/>
                  <a:pt x="111940" y="60000"/>
                </a:cubicBezTo>
                <a:cubicBezTo>
                  <a:pt x="111940" y="88358"/>
                  <a:pt x="88656" y="111641"/>
                  <a:pt x="60000" y="111641"/>
                </a:cubicBezTo>
                <a:close/>
              </a:path>
            </a:pathLst>
          </a:custGeom>
          <a:solidFill>
            <a:schemeClr val="accent2"/>
          </a:solidFill>
          <a:ln>
            <a:noFill/>
          </a:ln>
        </p:spPr>
        <p:txBody>
          <a:bodyPr wrap="square" lIns="89358" tIns="44679" rIns="89358" bIns="44679"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70" name="Shape 70"/>
          <p:cNvSpPr/>
          <p:nvPr/>
        </p:nvSpPr>
        <p:spPr>
          <a:xfrm>
            <a:off x="9733148" y="1766925"/>
            <a:ext cx="798942" cy="799890"/>
          </a:xfrm>
          <a:custGeom>
            <a:avLst/>
            <a:gdLst/>
            <a:ahLst/>
            <a:cxnLst/>
            <a:rect l="0" t="0" r="0" b="0"/>
            <a:pathLst>
              <a:path w="120000" h="120000" extrusionOk="0">
                <a:moveTo>
                  <a:pt x="60000" y="0"/>
                </a:moveTo>
                <a:cubicBezTo>
                  <a:pt x="27164" y="0"/>
                  <a:pt x="0" y="26865"/>
                  <a:pt x="0" y="60000"/>
                </a:cubicBezTo>
                <a:cubicBezTo>
                  <a:pt x="0" y="92835"/>
                  <a:pt x="27164" y="120000"/>
                  <a:pt x="60000" y="120000"/>
                </a:cubicBezTo>
                <a:cubicBezTo>
                  <a:pt x="93134" y="120000"/>
                  <a:pt x="120000" y="92835"/>
                  <a:pt x="120000" y="60000"/>
                </a:cubicBezTo>
                <a:cubicBezTo>
                  <a:pt x="120000" y="26865"/>
                  <a:pt x="93134" y="0"/>
                  <a:pt x="60000" y="0"/>
                </a:cubicBezTo>
                <a:close/>
                <a:moveTo>
                  <a:pt x="60000" y="111641"/>
                </a:moveTo>
                <a:cubicBezTo>
                  <a:pt x="31940" y="111641"/>
                  <a:pt x="8656" y="88358"/>
                  <a:pt x="8656" y="60000"/>
                </a:cubicBezTo>
                <a:cubicBezTo>
                  <a:pt x="8656" y="31343"/>
                  <a:pt x="31940" y="8059"/>
                  <a:pt x="60000" y="8059"/>
                </a:cubicBezTo>
                <a:cubicBezTo>
                  <a:pt x="88656" y="8059"/>
                  <a:pt x="111940" y="31343"/>
                  <a:pt x="111940" y="60000"/>
                </a:cubicBezTo>
                <a:cubicBezTo>
                  <a:pt x="111940" y="88358"/>
                  <a:pt x="88656" y="111641"/>
                  <a:pt x="60000" y="111641"/>
                </a:cubicBezTo>
                <a:close/>
              </a:path>
            </a:pathLst>
          </a:custGeom>
          <a:solidFill>
            <a:schemeClr val="accent2"/>
          </a:solidFill>
          <a:ln>
            <a:noFill/>
          </a:ln>
        </p:spPr>
        <p:txBody>
          <a:bodyPr wrap="square" lIns="89358" tIns="44679" rIns="89358" bIns="44679"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71" name="Shape 71"/>
          <p:cNvSpPr txBox="1">
            <a:spLocks noGrp="1"/>
          </p:cNvSpPr>
          <p:nvPr>
            <p:ph type="body" idx="1"/>
          </p:nvPr>
        </p:nvSpPr>
        <p:spPr>
          <a:xfrm>
            <a:off x="1017816" y="2671012"/>
            <a:ext cx="2574110" cy="353329"/>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chemeClr val="lt2"/>
              </a:buClr>
              <a:buSzPct val="100000"/>
              <a:buFont typeface="Calibri"/>
              <a:buChar char="●"/>
              <a:defRPr sz="1765" b="0" i="0" u="none" strike="noStrike" cap="none">
                <a:solidFill>
                  <a:schemeClr val="lt2"/>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sp>
        <p:nvSpPr>
          <p:cNvPr id="72" name="Shape 72"/>
          <p:cNvSpPr txBox="1">
            <a:spLocks noGrp="1"/>
          </p:cNvSpPr>
          <p:nvPr>
            <p:ph type="body" idx="2"/>
          </p:nvPr>
        </p:nvSpPr>
        <p:spPr>
          <a:xfrm>
            <a:off x="1260597" y="3066149"/>
            <a:ext cx="2090103" cy="582136"/>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000000"/>
              </a:buClr>
              <a:buSzPct val="100000"/>
              <a:buFont typeface="Calibri"/>
              <a:buChar char="●"/>
              <a:defRPr sz="1372" b="0" i="0" u="none" strike="noStrike" cap="none">
                <a:solidFill>
                  <a:srgbClr val="000000"/>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ct val="100000"/>
              <a:buFont typeface="Calibri"/>
              <a:buChar char="○"/>
              <a:defRPr sz="1372" b="0" i="0" u="none" strike="noStrike" cap="none">
                <a:solidFill>
                  <a:srgbClr val="000000"/>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ct val="100000"/>
              <a:buFont typeface="Calibri"/>
              <a:buChar char="■"/>
              <a:defRPr sz="1372" b="0" i="0" u="none" strike="noStrike" cap="none">
                <a:solidFill>
                  <a:srgbClr val="000000"/>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ct val="100000"/>
              <a:buFont typeface="Calibri"/>
              <a:buChar char="●"/>
              <a:defRPr sz="1372" b="0" i="0" u="none" strike="noStrike" cap="none">
                <a:solidFill>
                  <a:srgbClr val="000000"/>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ct val="100000"/>
              <a:buFont typeface="Calibri"/>
              <a:buChar char="○"/>
              <a:defRPr sz="1372" b="0" i="0" u="none" strike="noStrike" cap="none">
                <a:solidFill>
                  <a:srgbClr val="000000"/>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sp>
        <p:nvSpPr>
          <p:cNvPr id="73" name="Shape 73"/>
          <p:cNvSpPr txBox="1">
            <a:spLocks noGrp="1"/>
          </p:cNvSpPr>
          <p:nvPr>
            <p:ph type="body" idx="3"/>
          </p:nvPr>
        </p:nvSpPr>
        <p:spPr>
          <a:xfrm>
            <a:off x="4900599" y="2671758"/>
            <a:ext cx="2574110" cy="353329"/>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chemeClr val="lt2"/>
              </a:buClr>
              <a:buSzPct val="100000"/>
              <a:buFont typeface="Calibri"/>
              <a:buChar char="●"/>
              <a:defRPr sz="1765" b="0" i="0" u="none" strike="noStrike" cap="none">
                <a:solidFill>
                  <a:schemeClr val="lt2"/>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sp>
        <p:nvSpPr>
          <p:cNvPr id="74" name="Shape 74"/>
          <p:cNvSpPr txBox="1">
            <a:spLocks noGrp="1"/>
          </p:cNvSpPr>
          <p:nvPr>
            <p:ph type="body" idx="4"/>
          </p:nvPr>
        </p:nvSpPr>
        <p:spPr>
          <a:xfrm>
            <a:off x="5142603" y="3066894"/>
            <a:ext cx="2090103" cy="582136"/>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000000"/>
              </a:buClr>
              <a:buSzPct val="100000"/>
              <a:buFont typeface="Calibri"/>
              <a:buChar char="●"/>
              <a:defRPr sz="1372" b="0" i="0" u="none" strike="noStrike" cap="none">
                <a:solidFill>
                  <a:srgbClr val="000000"/>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ct val="100000"/>
              <a:buFont typeface="Calibri"/>
              <a:buChar char="○"/>
              <a:defRPr sz="1372" b="0" i="0" u="none" strike="noStrike" cap="none">
                <a:solidFill>
                  <a:srgbClr val="000000"/>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ct val="100000"/>
              <a:buFont typeface="Calibri"/>
              <a:buChar char="■"/>
              <a:defRPr sz="1372" b="0" i="0" u="none" strike="noStrike" cap="none">
                <a:solidFill>
                  <a:srgbClr val="000000"/>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ct val="100000"/>
              <a:buFont typeface="Calibri"/>
              <a:buChar char="●"/>
              <a:defRPr sz="1372" b="0" i="0" u="none" strike="noStrike" cap="none">
                <a:solidFill>
                  <a:srgbClr val="000000"/>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ct val="100000"/>
              <a:buFont typeface="Calibri"/>
              <a:buChar char="○"/>
              <a:defRPr sz="1372" b="0" i="0" u="none" strike="noStrike" cap="none">
                <a:solidFill>
                  <a:srgbClr val="000000"/>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sp>
        <p:nvSpPr>
          <p:cNvPr id="75" name="Shape 75"/>
          <p:cNvSpPr txBox="1">
            <a:spLocks noGrp="1"/>
          </p:cNvSpPr>
          <p:nvPr>
            <p:ph type="body" idx="5"/>
          </p:nvPr>
        </p:nvSpPr>
        <p:spPr>
          <a:xfrm>
            <a:off x="8845564" y="2675867"/>
            <a:ext cx="2574110" cy="353329"/>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chemeClr val="lt2"/>
              </a:buClr>
              <a:buSzPct val="100000"/>
              <a:buFont typeface="Calibri"/>
              <a:buChar char="●"/>
              <a:defRPr sz="1765" b="0" i="0" u="none" strike="noStrike" cap="none">
                <a:solidFill>
                  <a:schemeClr val="lt2"/>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sp>
        <p:nvSpPr>
          <p:cNvPr id="76" name="Shape 76"/>
          <p:cNvSpPr txBox="1">
            <a:spLocks noGrp="1"/>
          </p:cNvSpPr>
          <p:nvPr>
            <p:ph type="body" idx="6"/>
          </p:nvPr>
        </p:nvSpPr>
        <p:spPr>
          <a:xfrm>
            <a:off x="9087568" y="3071002"/>
            <a:ext cx="2090103" cy="582136"/>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000000"/>
              </a:buClr>
              <a:buSzPct val="100000"/>
              <a:buFont typeface="Calibri"/>
              <a:buChar char="●"/>
              <a:defRPr sz="1372" b="0" i="0" u="none" strike="noStrike" cap="none">
                <a:solidFill>
                  <a:srgbClr val="000000"/>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ct val="100000"/>
              <a:buFont typeface="Calibri"/>
              <a:buChar char="○"/>
              <a:defRPr sz="1372" b="0" i="0" u="none" strike="noStrike" cap="none">
                <a:solidFill>
                  <a:srgbClr val="000000"/>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ct val="100000"/>
              <a:buFont typeface="Calibri"/>
              <a:buChar char="■"/>
              <a:defRPr sz="1372" b="0" i="0" u="none" strike="noStrike" cap="none">
                <a:solidFill>
                  <a:srgbClr val="000000"/>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ct val="100000"/>
              <a:buFont typeface="Calibri"/>
              <a:buChar char="●"/>
              <a:defRPr sz="1372" b="0" i="0" u="none" strike="noStrike" cap="none">
                <a:solidFill>
                  <a:srgbClr val="000000"/>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ct val="100000"/>
              <a:buFont typeface="Calibri"/>
              <a:buChar char="○"/>
              <a:defRPr sz="1372" b="0" i="0" u="none" strike="noStrike" cap="none">
                <a:solidFill>
                  <a:srgbClr val="000000"/>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sp>
        <p:nvSpPr>
          <p:cNvPr id="77" name="Shape 77"/>
          <p:cNvSpPr txBox="1">
            <a:spLocks noGrp="1"/>
          </p:cNvSpPr>
          <p:nvPr>
            <p:ph type="body" idx="7"/>
          </p:nvPr>
        </p:nvSpPr>
        <p:spPr>
          <a:xfrm>
            <a:off x="18710" y="3802563"/>
            <a:ext cx="12173324" cy="547893"/>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chemeClr val="accent1"/>
              </a:buClr>
              <a:buSzPct val="100000"/>
              <a:buFont typeface="Calibri"/>
              <a:buChar char="●"/>
              <a:defRPr sz="2843" b="1" i="0" u="none" strike="noStrike" cap="none">
                <a:solidFill>
                  <a:schemeClr val="accent1"/>
                </a:solidFill>
                <a:latin typeface="Calibri"/>
                <a:ea typeface="Calibri"/>
                <a:cs typeface="Calibri"/>
                <a:sym typeface="Calibri"/>
              </a:defRPr>
            </a:lvl1pPr>
            <a:lvl2pPr marL="0" marR="0" lvl="1" indent="0" algn="ctr" rtl="0">
              <a:lnSpc>
                <a:spcPct val="100000"/>
              </a:lnSpc>
              <a:spcBef>
                <a:spcPts val="0"/>
              </a:spcBef>
              <a:spcAft>
                <a:spcPts val="0"/>
              </a:spcAft>
              <a:buClr>
                <a:schemeClr val="accent1"/>
              </a:buClr>
              <a:buSzPct val="100000"/>
              <a:buFont typeface="Calibri"/>
              <a:buChar char="○"/>
              <a:defRPr sz="2843" b="1" i="0" u="none" strike="noStrike" cap="none">
                <a:solidFill>
                  <a:schemeClr val="accent1"/>
                </a:solidFill>
                <a:latin typeface="Calibri"/>
                <a:ea typeface="Calibri"/>
                <a:cs typeface="Calibri"/>
                <a:sym typeface="Calibri"/>
              </a:defRPr>
            </a:lvl2pPr>
            <a:lvl3pPr marL="0" marR="0" lvl="2" indent="0" algn="ctr" rtl="0">
              <a:lnSpc>
                <a:spcPct val="100000"/>
              </a:lnSpc>
              <a:spcBef>
                <a:spcPts val="0"/>
              </a:spcBef>
              <a:spcAft>
                <a:spcPts val="0"/>
              </a:spcAft>
              <a:buClr>
                <a:schemeClr val="accent1"/>
              </a:buClr>
              <a:buSzPct val="100000"/>
              <a:buFont typeface="Calibri"/>
              <a:buChar char="■"/>
              <a:defRPr sz="2843" b="1" i="0" u="none" strike="noStrike" cap="none">
                <a:solidFill>
                  <a:schemeClr val="accent1"/>
                </a:solidFill>
                <a:latin typeface="Calibri"/>
                <a:ea typeface="Calibri"/>
                <a:cs typeface="Calibri"/>
                <a:sym typeface="Calibri"/>
              </a:defRPr>
            </a:lvl3pPr>
            <a:lvl4pPr marL="0" marR="0" lvl="3" indent="0" algn="ctr" rtl="0">
              <a:lnSpc>
                <a:spcPct val="100000"/>
              </a:lnSpc>
              <a:spcBef>
                <a:spcPts val="0"/>
              </a:spcBef>
              <a:spcAft>
                <a:spcPts val="0"/>
              </a:spcAft>
              <a:buClr>
                <a:schemeClr val="accent1"/>
              </a:buClr>
              <a:buSzPct val="100000"/>
              <a:buFont typeface="Calibri"/>
              <a:buChar char="●"/>
              <a:defRPr sz="2843" b="1" i="0" u="none" strike="noStrike" cap="none">
                <a:solidFill>
                  <a:schemeClr val="accent1"/>
                </a:solidFill>
                <a:latin typeface="Calibri"/>
                <a:ea typeface="Calibri"/>
                <a:cs typeface="Calibri"/>
                <a:sym typeface="Calibri"/>
              </a:defRPr>
            </a:lvl4pPr>
            <a:lvl5pPr marL="0" marR="0" lvl="4" indent="0" algn="ctr" rtl="0">
              <a:lnSpc>
                <a:spcPct val="100000"/>
              </a:lnSpc>
              <a:spcBef>
                <a:spcPts val="0"/>
              </a:spcBef>
              <a:spcAft>
                <a:spcPts val="0"/>
              </a:spcAft>
              <a:buClr>
                <a:schemeClr val="accent1"/>
              </a:buClr>
              <a:buSzPct val="100000"/>
              <a:buFont typeface="Calibri"/>
              <a:buChar char="○"/>
              <a:defRPr sz="2843" b="1" i="0" u="none" strike="noStrike" cap="none">
                <a:solidFill>
                  <a:schemeClr val="accent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sp>
        <p:nvSpPr>
          <p:cNvPr id="78" name="Shape 78"/>
          <p:cNvSpPr txBox="1">
            <a:spLocks noGrp="1"/>
          </p:cNvSpPr>
          <p:nvPr>
            <p:ph type="body" idx="8"/>
          </p:nvPr>
        </p:nvSpPr>
        <p:spPr>
          <a:xfrm>
            <a:off x="21076" y="5355486"/>
            <a:ext cx="2830898" cy="339320"/>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1pPr>
            <a:lvl2pPr marL="0" marR="0" lvl="1" indent="0" algn="l"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2pPr>
            <a:lvl3pPr marL="0" marR="0" lvl="2" indent="0" algn="l"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3pPr>
            <a:lvl4pPr marL="0" marR="0" lvl="3" indent="0" algn="l"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4pPr>
            <a:lvl5pPr marL="0" marR="0" lvl="4" indent="0" algn="l"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sp>
        <p:nvSpPr>
          <p:cNvPr id="79" name="Shape 79"/>
          <p:cNvSpPr txBox="1">
            <a:spLocks noGrp="1"/>
          </p:cNvSpPr>
          <p:nvPr>
            <p:ph type="body" idx="9"/>
          </p:nvPr>
        </p:nvSpPr>
        <p:spPr>
          <a:xfrm>
            <a:off x="116658" y="5605649"/>
            <a:ext cx="2595897" cy="521432"/>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1pPr>
            <a:lvl2pPr marL="0" marR="0" lvl="1" indent="0" algn="l"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2pPr>
            <a:lvl3pPr marL="0" marR="0" lvl="2" indent="0" algn="l"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3pPr>
            <a:lvl4pPr marL="0" marR="0" lvl="3" indent="0" algn="l"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4pPr>
            <a:lvl5pPr marL="0" marR="0" lvl="4" indent="0" algn="l"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sp>
        <p:nvSpPr>
          <p:cNvPr id="80" name="Shape 80"/>
          <p:cNvSpPr txBox="1">
            <a:spLocks noGrp="1"/>
          </p:cNvSpPr>
          <p:nvPr>
            <p:ph type="body" idx="13"/>
          </p:nvPr>
        </p:nvSpPr>
        <p:spPr>
          <a:xfrm>
            <a:off x="3048718" y="5355486"/>
            <a:ext cx="2830898" cy="339320"/>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1pPr>
            <a:lvl2pPr marL="0" marR="0" lvl="1" indent="0" algn="l"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2pPr>
            <a:lvl3pPr marL="0" marR="0" lvl="2" indent="0" algn="l"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3pPr>
            <a:lvl4pPr marL="0" marR="0" lvl="3" indent="0" algn="l"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4pPr>
            <a:lvl5pPr marL="0" marR="0" lvl="4" indent="0" algn="l"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sp>
        <p:nvSpPr>
          <p:cNvPr id="81" name="Shape 81"/>
          <p:cNvSpPr txBox="1">
            <a:spLocks noGrp="1"/>
          </p:cNvSpPr>
          <p:nvPr>
            <p:ph type="body" idx="14"/>
          </p:nvPr>
        </p:nvSpPr>
        <p:spPr>
          <a:xfrm>
            <a:off x="3166187" y="5605649"/>
            <a:ext cx="2595897" cy="521432"/>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1pPr>
            <a:lvl2pPr marL="0" marR="0" lvl="1" indent="0" algn="l"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2pPr>
            <a:lvl3pPr marL="0" marR="0" lvl="2" indent="0" algn="l"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3pPr>
            <a:lvl4pPr marL="0" marR="0" lvl="3" indent="0" algn="l"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4pPr>
            <a:lvl5pPr marL="0" marR="0" lvl="4" indent="0" algn="l"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sp>
        <p:nvSpPr>
          <p:cNvPr id="82" name="Shape 82"/>
          <p:cNvSpPr txBox="1">
            <a:spLocks noGrp="1"/>
          </p:cNvSpPr>
          <p:nvPr>
            <p:ph type="body" idx="15"/>
          </p:nvPr>
        </p:nvSpPr>
        <p:spPr>
          <a:xfrm>
            <a:off x="6170735" y="5355486"/>
            <a:ext cx="2830898" cy="339320"/>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1pPr>
            <a:lvl2pPr marL="0" marR="0" lvl="1" indent="0" algn="l"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2pPr>
            <a:lvl3pPr marL="0" marR="0" lvl="2" indent="0" algn="l"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3pPr>
            <a:lvl4pPr marL="0" marR="0" lvl="3" indent="0" algn="l"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4pPr>
            <a:lvl5pPr marL="0" marR="0" lvl="4" indent="0" algn="l"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sp>
        <p:nvSpPr>
          <p:cNvPr id="83" name="Shape 83"/>
          <p:cNvSpPr txBox="1">
            <a:spLocks noGrp="1"/>
          </p:cNvSpPr>
          <p:nvPr>
            <p:ph type="body" idx="16"/>
          </p:nvPr>
        </p:nvSpPr>
        <p:spPr>
          <a:xfrm>
            <a:off x="6288203" y="5605649"/>
            <a:ext cx="2595897" cy="521432"/>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1pPr>
            <a:lvl2pPr marL="0" marR="0" lvl="1" indent="0" algn="l"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2pPr>
            <a:lvl3pPr marL="0" marR="0" lvl="2" indent="0" algn="l"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3pPr>
            <a:lvl4pPr marL="0" marR="0" lvl="3" indent="0" algn="l"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4pPr>
            <a:lvl5pPr marL="0" marR="0" lvl="4" indent="0" algn="l"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sp>
        <p:nvSpPr>
          <p:cNvPr id="84" name="Shape 84"/>
          <p:cNvSpPr txBox="1">
            <a:spLocks noGrp="1"/>
          </p:cNvSpPr>
          <p:nvPr>
            <p:ph type="body" idx="17"/>
          </p:nvPr>
        </p:nvSpPr>
        <p:spPr>
          <a:xfrm>
            <a:off x="9233519" y="5355486"/>
            <a:ext cx="2830898" cy="339320"/>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1pPr>
            <a:lvl2pPr marL="0" marR="0" lvl="1" indent="0" algn="l"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2pPr>
            <a:lvl3pPr marL="0" marR="0" lvl="2" indent="0" algn="l"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3pPr>
            <a:lvl4pPr marL="0" marR="0" lvl="3" indent="0" algn="l"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4pPr>
            <a:lvl5pPr marL="0" marR="0" lvl="4" indent="0" algn="l"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sp>
        <p:nvSpPr>
          <p:cNvPr id="85" name="Shape 85"/>
          <p:cNvSpPr txBox="1">
            <a:spLocks noGrp="1"/>
          </p:cNvSpPr>
          <p:nvPr>
            <p:ph type="body" idx="18"/>
          </p:nvPr>
        </p:nvSpPr>
        <p:spPr>
          <a:xfrm>
            <a:off x="9350987" y="5605649"/>
            <a:ext cx="2595897" cy="521432"/>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1pPr>
            <a:lvl2pPr marL="0" marR="0" lvl="1" indent="0" algn="l"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2pPr>
            <a:lvl3pPr marL="0" marR="0" lvl="2" indent="0" algn="l"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3pPr>
            <a:lvl4pPr marL="0" marR="0" lvl="3" indent="0" algn="l"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4pPr>
            <a:lvl5pPr marL="0" marR="0" lvl="4" indent="0" algn="l"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pic>
        <p:nvPicPr>
          <p:cNvPr id="86" name="Shape 86"/>
          <p:cNvPicPr preferRelativeResize="0"/>
          <p:nvPr/>
        </p:nvPicPr>
        <p:blipFill rotWithShape="1">
          <a:blip r:embed="rId2">
            <a:alphaModFix/>
          </a:blip>
          <a:srcRect/>
          <a:stretch/>
        </p:blipFill>
        <p:spPr>
          <a:xfrm>
            <a:off x="1088093" y="6268081"/>
            <a:ext cx="1691517" cy="759270"/>
          </a:xfrm>
          <a:prstGeom prst="rect">
            <a:avLst/>
          </a:prstGeom>
          <a:noFill/>
          <a:ln>
            <a:noFill/>
          </a:ln>
        </p:spPr>
      </p:pic>
    </p:spTree>
    <p:extLst>
      <p:ext uri="{BB962C8B-B14F-4D97-AF65-F5344CB8AC3E}">
        <p14:creationId xmlns:p14="http://schemas.microsoft.com/office/powerpoint/2010/main" val="2303710331"/>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cSld name="A – Blank">
    <p:spTree>
      <p:nvGrpSpPr>
        <p:cNvPr id="1" name="Shape 87"/>
        <p:cNvGrpSpPr/>
        <p:nvPr/>
      </p:nvGrpSpPr>
      <p:grpSpPr>
        <a:xfrm>
          <a:off x="0" y="0"/>
          <a:ext cx="0" cy="0"/>
          <a:chOff x="0" y="0"/>
          <a:chExt cx="0" cy="0"/>
        </a:xfrm>
      </p:grpSpPr>
    </p:spTree>
    <p:extLst>
      <p:ext uri="{BB962C8B-B14F-4D97-AF65-F5344CB8AC3E}">
        <p14:creationId xmlns:p14="http://schemas.microsoft.com/office/powerpoint/2010/main" val="1835856897"/>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cSld name="2 – Intro">
    <p:spTree>
      <p:nvGrpSpPr>
        <p:cNvPr id="1" name="Shape 88"/>
        <p:cNvGrpSpPr/>
        <p:nvPr/>
      </p:nvGrpSpPr>
      <p:grpSpPr>
        <a:xfrm>
          <a:off x="0" y="0"/>
          <a:ext cx="0" cy="0"/>
          <a:chOff x="0" y="0"/>
          <a:chExt cx="0" cy="0"/>
        </a:xfrm>
      </p:grpSpPr>
      <p:sp>
        <p:nvSpPr>
          <p:cNvPr id="89" name="Shape 89"/>
          <p:cNvSpPr/>
          <p:nvPr/>
        </p:nvSpPr>
        <p:spPr>
          <a:xfrm>
            <a:off x="4" y="0"/>
            <a:ext cx="4088000" cy="6858000"/>
          </a:xfrm>
          <a:prstGeom prst="rect">
            <a:avLst/>
          </a:prstGeom>
          <a:solidFill>
            <a:schemeClr val="lt2"/>
          </a:solidFill>
          <a:ln>
            <a:noFill/>
          </a:ln>
        </p:spPr>
        <p:txBody>
          <a:bodyPr wrap="square" lIns="121244" tIns="121244" rIns="121244" bIns="121244" anchor="ctr" anchorCtr="0">
            <a:noAutofit/>
          </a:bodyPr>
          <a:lstStyle/>
          <a:p>
            <a:pPr marL="0" marR="0" lvl="0" indent="-118273" algn="l" rtl="0">
              <a:spcBef>
                <a:spcPts val="0"/>
              </a:spcBef>
              <a:buClr>
                <a:srgbClr val="000000"/>
              </a:buClr>
              <a:buSzPct val="100000"/>
              <a:buFont typeface="Arial"/>
              <a:buNone/>
            </a:pPr>
            <a:endParaRPr sz="1863">
              <a:solidFill>
                <a:schemeClr val="dk1"/>
              </a:solidFill>
              <a:latin typeface="Arial"/>
              <a:ea typeface="Arial"/>
              <a:cs typeface="Arial"/>
              <a:sym typeface="Arial"/>
            </a:endParaRPr>
          </a:p>
        </p:txBody>
      </p:sp>
      <p:sp>
        <p:nvSpPr>
          <p:cNvPr id="90" name="Shape 90"/>
          <p:cNvSpPr txBox="1">
            <a:spLocks noGrp="1"/>
          </p:cNvSpPr>
          <p:nvPr>
            <p:ph type="title"/>
          </p:nvPr>
        </p:nvSpPr>
        <p:spPr>
          <a:xfrm>
            <a:off x="257800" y="732833"/>
            <a:ext cx="3668400" cy="19652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1"/>
              </a:buClr>
              <a:buSzPct val="100000"/>
              <a:buFont typeface="Proxima Nova"/>
              <a:buNone/>
              <a:defRPr sz="3333" b="1" i="0" u="none" strike="noStrike" cap="none">
                <a:solidFill>
                  <a:schemeClr val="dk1"/>
                </a:solidFill>
                <a:latin typeface="Proxima Nova"/>
                <a:ea typeface="Proxima Nova"/>
                <a:cs typeface="Proxima Nova"/>
                <a:sym typeface="Proxima Nova"/>
              </a:defRPr>
            </a:lvl1pPr>
            <a:lvl2pPr lvl="1" indent="0" rtl="0">
              <a:spcBef>
                <a:spcPts val="0"/>
              </a:spcBef>
              <a:buSzPct val="100000"/>
              <a:buFont typeface="Arial"/>
              <a:buNone/>
              <a:defRPr sz="3333"/>
            </a:lvl2pPr>
            <a:lvl3pPr lvl="2" indent="0" rtl="0">
              <a:spcBef>
                <a:spcPts val="0"/>
              </a:spcBef>
              <a:buSzPct val="100000"/>
              <a:buFont typeface="Arial"/>
              <a:buNone/>
              <a:defRPr sz="3333"/>
            </a:lvl3pPr>
            <a:lvl4pPr lvl="3" indent="0" rtl="0">
              <a:spcBef>
                <a:spcPts val="0"/>
              </a:spcBef>
              <a:buSzPct val="100000"/>
              <a:buFont typeface="Arial"/>
              <a:buNone/>
              <a:defRPr sz="3333"/>
            </a:lvl4pPr>
            <a:lvl5pPr lvl="4" indent="0" rtl="0">
              <a:spcBef>
                <a:spcPts val="0"/>
              </a:spcBef>
              <a:buSzPct val="100000"/>
              <a:buFont typeface="Arial"/>
              <a:buNone/>
              <a:defRPr sz="3333"/>
            </a:lvl5pPr>
            <a:lvl6pPr lvl="5" indent="0" rtl="0">
              <a:spcBef>
                <a:spcPts val="0"/>
              </a:spcBef>
              <a:buSzPct val="100000"/>
              <a:buFont typeface="Arial"/>
              <a:buNone/>
              <a:defRPr sz="3333"/>
            </a:lvl6pPr>
            <a:lvl7pPr lvl="6" indent="0" rtl="0">
              <a:spcBef>
                <a:spcPts val="0"/>
              </a:spcBef>
              <a:buSzPct val="100000"/>
              <a:buFont typeface="Arial"/>
              <a:buNone/>
              <a:defRPr sz="3333"/>
            </a:lvl7pPr>
            <a:lvl8pPr lvl="7" indent="0" rtl="0">
              <a:spcBef>
                <a:spcPts val="0"/>
              </a:spcBef>
              <a:buSzPct val="100000"/>
              <a:buFont typeface="Arial"/>
              <a:buNone/>
              <a:defRPr sz="3333"/>
            </a:lvl8pPr>
            <a:lvl9pPr lvl="8" indent="0" rtl="0">
              <a:spcBef>
                <a:spcPts val="0"/>
              </a:spcBef>
              <a:buSzPct val="100000"/>
              <a:buFont typeface="Arial"/>
              <a:buNone/>
              <a:defRPr sz="3333"/>
            </a:lvl9pPr>
          </a:lstStyle>
          <a:p>
            <a:endParaRPr/>
          </a:p>
        </p:txBody>
      </p:sp>
      <p:cxnSp>
        <p:nvCxnSpPr>
          <p:cNvPr id="91" name="Shape 91"/>
          <p:cNvCxnSpPr/>
          <p:nvPr/>
        </p:nvCxnSpPr>
        <p:spPr>
          <a:xfrm>
            <a:off x="4088007" y="-286028"/>
            <a:ext cx="0" cy="159600"/>
          </a:xfrm>
          <a:prstGeom prst="straightConnector1">
            <a:avLst/>
          </a:prstGeom>
          <a:noFill/>
          <a:ln w="9525" cap="flat" cmpd="sng">
            <a:solidFill>
              <a:srgbClr val="FFFFFF"/>
            </a:solidFill>
            <a:prstDash val="solid"/>
            <a:round/>
            <a:headEnd type="none" w="med" len="med"/>
            <a:tailEnd type="none" w="med" len="med"/>
          </a:ln>
        </p:spPr>
      </p:cxnSp>
      <p:grpSp>
        <p:nvGrpSpPr>
          <p:cNvPr id="92" name="Shape 92"/>
          <p:cNvGrpSpPr/>
          <p:nvPr/>
        </p:nvGrpSpPr>
        <p:grpSpPr>
          <a:xfrm>
            <a:off x="383367" y="6479400"/>
            <a:ext cx="846552" cy="198288"/>
            <a:chOff x="1841475" y="2392725"/>
            <a:chExt cx="3928925" cy="920275"/>
          </a:xfrm>
        </p:grpSpPr>
        <p:sp>
          <p:nvSpPr>
            <p:cNvPr id="93" name="Shape 93"/>
            <p:cNvSpPr/>
            <p:nvPr/>
          </p:nvSpPr>
          <p:spPr>
            <a:xfrm>
              <a:off x="2574175" y="2392725"/>
              <a:ext cx="139950" cy="905175"/>
            </a:xfrm>
            <a:custGeom>
              <a:avLst/>
              <a:gdLst/>
              <a:ahLst/>
              <a:cxnLst/>
              <a:rect l="0" t="0" r="0" b="0"/>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FFFFFF"/>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94" name="Shape 94"/>
            <p:cNvSpPr/>
            <p:nvPr/>
          </p:nvSpPr>
          <p:spPr>
            <a:xfrm>
              <a:off x="2816875" y="2626700"/>
              <a:ext cx="703700" cy="686300"/>
            </a:xfrm>
            <a:custGeom>
              <a:avLst/>
              <a:gdLst/>
              <a:ahLst/>
              <a:cxnLst/>
              <a:rect l="0" t="0" r="0" b="0"/>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FFFFFF"/>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95" name="Shape 95"/>
            <p:cNvSpPr/>
            <p:nvPr/>
          </p:nvSpPr>
          <p:spPr>
            <a:xfrm>
              <a:off x="3557125" y="2626700"/>
              <a:ext cx="614900" cy="685700"/>
            </a:xfrm>
            <a:custGeom>
              <a:avLst/>
              <a:gdLst/>
              <a:ahLst/>
              <a:cxnLst/>
              <a:rect l="0" t="0" r="0" b="0"/>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FFFFFF"/>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96" name="Shape 96"/>
            <p:cNvSpPr/>
            <p:nvPr/>
          </p:nvSpPr>
          <p:spPr>
            <a:xfrm>
              <a:off x="4732275" y="2617400"/>
              <a:ext cx="582350" cy="679925"/>
            </a:xfrm>
            <a:custGeom>
              <a:avLst/>
              <a:gdLst/>
              <a:ahLst/>
              <a:cxnLst/>
              <a:rect l="0" t="0" r="0" b="0"/>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FFFFFF"/>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97" name="Shape 97"/>
            <p:cNvSpPr/>
            <p:nvPr/>
          </p:nvSpPr>
          <p:spPr>
            <a:xfrm>
              <a:off x="5448725" y="2392725"/>
              <a:ext cx="139950" cy="905175"/>
            </a:xfrm>
            <a:custGeom>
              <a:avLst/>
              <a:gdLst/>
              <a:ahLst/>
              <a:cxnLst/>
              <a:rect l="0" t="0" r="0" b="0"/>
              <a:pathLst>
                <a:path w="120000" h="120000" extrusionOk="0">
                  <a:moveTo>
                    <a:pt x="21" y="0"/>
                  </a:moveTo>
                  <a:lnTo>
                    <a:pt x="21" y="119996"/>
                  </a:lnTo>
                  <a:lnTo>
                    <a:pt x="120000" y="119996"/>
                  </a:lnTo>
                  <a:lnTo>
                    <a:pt x="120000" y="0"/>
                  </a:lnTo>
                  <a:close/>
                </a:path>
              </a:pathLst>
            </a:custGeom>
            <a:solidFill>
              <a:srgbClr val="FFFFFF"/>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98" name="Shape 98"/>
            <p:cNvSpPr/>
            <p:nvPr/>
          </p:nvSpPr>
          <p:spPr>
            <a:xfrm>
              <a:off x="1841475" y="2392725"/>
              <a:ext cx="617775" cy="904600"/>
            </a:xfrm>
            <a:custGeom>
              <a:avLst/>
              <a:gdLst/>
              <a:ahLst/>
              <a:cxnLst/>
              <a:rect l="0" t="0" r="0" b="0"/>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FFFFFF"/>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99" name="Shape 99"/>
            <p:cNvSpPr/>
            <p:nvPr/>
          </p:nvSpPr>
          <p:spPr>
            <a:xfrm>
              <a:off x="4278825" y="2482125"/>
              <a:ext cx="369275" cy="814025"/>
            </a:xfrm>
            <a:custGeom>
              <a:avLst/>
              <a:gdLst/>
              <a:ahLst/>
              <a:cxnLst/>
              <a:rect l="0" t="0" r="0" b="0"/>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FFFFFF"/>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100" name="Shape 100"/>
            <p:cNvSpPr/>
            <p:nvPr/>
          </p:nvSpPr>
          <p:spPr>
            <a:xfrm>
              <a:off x="5652525" y="3180600"/>
              <a:ext cx="117875" cy="117300"/>
            </a:xfrm>
            <a:custGeom>
              <a:avLst/>
              <a:gdLst/>
              <a:ahLst/>
              <a:cxnLst/>
              <a:rect l="0" t="0" r="0" b="0"/>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FFFFFF"/>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grpSp>
      <p:cxnSp>
        <p:nvCxnSpPr>
          <p:cNvPr id="101" name="Shape 101"/>
          <p:cNvCxnSpPr/>
          <p:nvPr/>
        </p:nvCxnSpPr>
        <p:spPr>
          <a:xfrm rot="10800000">
            <a:off x="394304" y="2842555"/>
            <a:ext cx="699600" cy="0"/>
          </a:xfrm>
          <a:prstGeom prst="straightConnector1">
            <a:avLst/>
          </a:prstGeom>
          <a:noFill/>
          <a:ln w="28575" cap="flat" cmpd="sng">
            <a:solidFill>
              <a:schemeClr val="dk1"/>
            </a:solidFill>
            <a:prstDash val="solid"/>
            <a:round/>
            <a:headEnd type="none" w="med" len="med"/>
            <a:tailEnd type="none" w="med" len="med"/>
          </a:ln>
        </p:spPr>
      </p:cxnSp>
      <p:sp>
        <p:nvSpPr>
          <p:cNvPr id="102" name="Shape 102"/>
          <p:cNvSpPr txBox="1">
            <a:spLocks noGrp="1"/>
          </p:cNvSpPr>
          <p:nvPr>
            <p:ph type="subTitle" idx="1"/>
          </p:nvPr>
        </p:nvSpPr>
        <p:spPr>
          <a:xfrm>
            <a:off x="257800" y="3032400"/>
            <a:ext cx="3668400" cy="1993600"/>
          </a:xfrm>
          <a:prstGeom prst="rect">
            <a:avLst/>
          </a:prstGeom>
          <a:noFill/>
          <a:ln>
            <a:noFill/>
          </a:ln>
        </p:spPr>
        <p:txBody>
          <a:bodyPr wrap="square" lIns="91425" tIns="91425" rIns="91425" bIns="91425" anchor="t" anchorCtr="0"/>
          <a:lstStyle>
            <a:lvl1pPr marL="0" marR="0" lvl="0" indent="0" algn="l" rtl="0">
              <a:lnSpc>
                <a:spcPct val="110000"/>
              </a:lnSpc>
              <a:spcBef>
                <a:spcPts val="0"/>
              </a:spcBef>
              <a:spcAft>
                <a:spcPts val="2000"/>
              </a:spcAft>
              <a:buClr>
                <a:srgbClr val="FFFFFF"/>
              </a:buClr>
              <a:buSzPct val="100000"/>
              <a:buFont typeface="Proxima Nova"/>
              <a:buNone/>
              <a:defRPr sz="1765"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9pPr>
          </a:lstStyle>
          <a:p>
            <a:endParaRPr/>
          </a:p>
        </p:txBody>
      </p:sp>
      <p:sp>
        <p:nvSpPr>
          <p:cNvPr id="103" name="Shape 103"/>
          <p:cNvSpPr txBox="1">
            <a:spLocks noGrp="1"/>
          </p:cNvSpPr>
          <p:nvPr>
            <p:ph type="body" idx="2"/>
          </p:nvPr>
        </p:nvSpPr>
        <p:spPr>
          <a:xfrm>
            <a:off x="5080900" y="732836"/>
            <a:ext cx="6729600" cy="5493600"/>
          </a:xfrm>
          <a:prstGeom prst="rect">
            <a:avLst/>
          </a:prstGeom>
          <a:noFill/>
          <a:ln>
            <a:noFill/>
          </a:ln>
        </p:spPr>
        <p:txBody>
          <a:bodyPr wrap="square" lIns="91425" tIns="91425" rIns="91425" bIns="91425" anchor="t" anchorCtr="0"/>
          <a:lstStyle>
            <a:lvl1pPr marL="0" marR="0" lvl="0" indent="136948"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1pPr>
            <a:lvl2pPr marL="0" marR="0" lvl="1" indent="136948"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2pPr>
            <a:lvl3pPr marL="0" marR="0" lvl="2" indent="136948"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3pPr>
            <a:lvl4pPr marL="0" marR="0" lvl="3" indent="136948"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4pPr>
            <a:lvl5pPr marL="0" marR="0" lvl="4" indent="136948"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5pPr>
            <a:lvl6pPr marL="0" marR="0" lvl="5" indent="136948"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6pPr>
            <a:lvl7pPr marL="0" marR="0" lvl="6" indent="136948"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7pPr>
            <a:lvl8pPr marL="0" marR="0" lvl="7" indent="136948"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8pPr>
            <a:lvl9pPr marL="0" marR="0" lvl="8" indent="136948"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9pPr>
          </a:lstStyle>
          <a:p>
            <a:endParaRPr/>
          </a:p>
        </p:txBody>
      </p:sp>
      <p:pic>
        <p:nvPicPr>
          <p:cNvPr id="104" name="Shape 104" descr="Microsoft-White-1.png"/>
          <p:cNvPicPr preferRelativeResize="0"/>
          <p:nvPr/>
        </p:nvPicPr>
        <p:blipFill rotWithShape="1">
          <a:blip r:embed="rId2">
            <a:alphaModFix/>
          </a:blip>
          <a:srcRect t="25329" b="15813"/>
          <a:stretch/>
        </p:blipFill>
        <p:spPr>
          <a:xfrm>
            <a:off x="1389769" y="6383755"/>
            <a:ext cx="1789981" cy="389013"/>
          </a:xfrm>
          <a:prstGeom prst="rect">
            <a:avLst/>
          </a:prstGeom>
          <a:noFill/>
          <a:ln>
            <a:noFill/>
          </a:ln>
        </p:spPr>
      </p:pic>
    </p:spTree>
    <p:extLst>
      <p:ext uri="{BB962C8B-B14F-4D97-AF65-F5344CB8AC3E}">
        <p14:creationId xmlns:p14="http://schemas.microsoft.com/office/powerpoint/2010/main" val="897899198"/>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cSld name="Content Page">
    <p:spTree>
      <p:nvGrpSpPr>
        <p:cNvPr id="1" name="Shape 312"/>
        <p:cNvGrpSpPr/>
        <p:nvPr/>
      </p:nvGrpSpPr>
      <p:grpSpPr>
        <a:xfrm>
          <a:off x="0" y="0"/>
          <a:ext cx="0" cy="0"/>
          <a:chOff x="0" y="0"/>
          <a:chExt cx="0" cy="0"/>
        </a:xfrm>
      </p:grpSpPr>
      <p:sp>
        <p:nvSpPr>
          <p:cNvPr id="313" name="Shape 313"/>
          <p:cNvSpPr/>
          <p:nvPr/>
        </p:nvSpPr>
        <p:spPr>
          <a:xfrm>
            <a:off x="0" y="0"/>
            <a:ext cx="12192000" cy="71998"/>
          </a:xfrm>
          <a:prstGeom prst="rect">
            <a:avLst/>
          </a:prstGeom>
          <a:solidFill>
            <a:srgbClr val="008774"/>
          </a:solidFill>
          <a:ln>
            <a:noFill/>
          </a:ln>
        </p:spPr>
        <p:txBody>
          <a:bodyPr wrap="square" lIns="121881" tIns="60928" rIns="121881" bIns="60928" anchor="ctr" anchorCtr="0">
            <a:noAutofit/>
          </a:bodyPr>
          <a:lstStyle/>
          <a:p>
            <a:pPr marL="0" marR="0" lvl="0" indent="-149398" algn="ctr" rtl="0">
              <a:spcBef>
                <a:spcPts val="0"/>
              </a:spcBef>
              <a:buClr>
                <a:srgbClr val="000000"/>
              </a:buClr>
              <a:buSzPct val="100000"/>
              <a:buFont typeface="Arial"/>
              <a:buNone/>
            </a:pPr>
            <a:endParaRPr sz="2353">
              <a:solidFill>
                <a:srgbClr val="FFFFFF"/>
              </a:solidFill>
              <a:latin typeface="Arial"/>
              <a:ea typeface="Arial"/>
              <a:cs typeface="Arial"/>
              <a:sym typeface="Arial"/>
            </a:endParaRPr>
          </a:p>
        </p:txBody>
      </p:sp>
      <p:pic>
        <p:nvPicPr>
          <p:cNvPr id="314" name="Shape 314"/>
          <p:cNvPicPr preferRelativeResize="0"/>
          <p:nvPr/>
        </p:nvPicPr>
        <p:blipFill rotWithShape="1">
          <a:blip r:embed="rId2">
            <a:alphaModFix/>
          </a:blip>
          <a:srcRect/>
          <a:stretch/>
        </p:blipFill>
        <p:spPr>
          <a:xfrm>
            <a:off x="11030372" y="6473435"/>
            <a:ext cx="975198" cy="228362"/>
          </a:xfrm>
          <a:prstGeom prst="rect">
            <a:avLst/>
          </a:prstGeom>
          <a:noFill/>
          <a:ln>
            <a:noFill/>
          </a:ln>
        </p:spPr>
      </p:pic>
      <p:sp>
        <p:nvSpPr>
          <p:cNvPr id="315" name="Shape 315"/>
          <p:cNvSpPr txBox="1">
            <a:spLocks noGrp="1"/>
          </p:cNvSpPr>
          <p:nvPr>
            <p:ph type="subTitle" idx="1"/>
          </p:nvPr>
        </p:nvSpPr>
        <p:spPr>
          <a:xfrm>
            <a:off x="487681" y="832934"/>
            <a:ext cx="11216640" cy="7228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595959"/>
              </a:buClr>
              <a:buSzPct val="100000"/>
              <a:buFont typeface="Arial"/>
              <a:buNone/>
              <a:defRPr sz="2353" b="0" i="0" u="none" strike="noStrike" cap="none">
                <a:solidFill>
                  <a:srgbClr val="595959"/>
                </a:solidFill>
                <a:latin typeface="Arial"/>
                <a:ea typeface="Arial"/>
                <a:cs typeface="Arial"/>
                <a:sym typeface="Arial"/>
              </a:defRPr>
            </a:lvl1pPr>
            <a:lvl2pPr marL="609543" marR="0" lvl="1" indent="-11951"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2pPr>
            <a:lvl3pPr marL="1219085" marR="0" lvl="2" indent="-11453"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3pPr>
            <a:lvl4pPr marL="1828628" marR="0" lvl="3" indent="-10956"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4pPr>
            <a:lvl5pPr marL="2438171" marR="0" lvl="4" indent="-10457"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5pPr>
            <a:lvl6pPr marL="3047713" marR="0" lvl="5" indent="-996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6pPr>
            <a:lvl7pPr marL="3657256" marR="0" lvl="6" indent="-9462"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7pPr>
            <a:lvl8pPr marL="4266799" marR="0" lvl="7" indent="-8964"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8pPr>
            <a:lvl9pPr marL="4876342" marR="0" lvl="8" indent="-8465"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9pPr>
          </a:lstStyle>
          <a:p>
            <a:endParaRPr/>
          </a:p>
        </p:txBody>
      </p:sp>
      <p:sp>
        <p:nvSpPr>
          <p:cNvPr id="316" name="Shape 316"/>
          <p:cNvSpPr txBox="1">
            <a:spLocks noGrp="1"/>
          </p:cNvSpPr>
          <p:nvPr>
            <p:ph type="title"/>
          </p:nvPr>
        </p:nvSpPr>
        <p:spPr>
          <a:xfrm>
            <a:off x="487680" y="226067"/>
            <a:ext cx="11216640" cy="7228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accent1"/>
              </a:buClr>
              <a:buSzPct val="100000"/>
              <a:buFont typeface="Arial"/>
              <a:buNone/>
              <a:defRPr sz="3725" b="1" i="0" u="none" strike="noStrike" cap="none">
                <a:solidFill>
                  <a:schemeClr val="accent1"/>
                </a:solidFill>
                <a:latin typeface="Arial"/>
                <a:ea typeface="Arial"/>
                <a:cs typeface="Arial"/>
                <a:sym typeface="Arial"/>
              </a:defRPr>
            </a:lvl1pPr>
            <a:lvl2pPr lvl="1" indent="0" rtl="0">
              <a:spcBef>
                <a:spcPts val="0"/>
              </a:spcBef>
              <a:buSzPct val="100000"/>
              <a:buFont typeface="Arial"/>
              <a:buNone/>
              <a:defRPr sz="2353"/>
            </a:lvl2pPr>
            <a:lvl3pPr lvl="2" indent="0" rtl="0">
              <a:spcBef>
                <a:spcPts val="0"/>
              </a:spcBef>
              <a:buSzPct val="100000"/>
              <a:buFont typeface="Arial"/>
              <a:buNone/>
              <a:defRPr sz="2353"/>
            </a:lvl3pPr>
            <a:lvl4pPr lvl="3" indent="0" rtl="0">
              <a:spcBef>
                <a:spcPts val="0"/>
              </a:spcBef>
              <a:buSzPct val="100000"/>
              <a:buFont typeface="Arial"/>
              <a:buNone/>
              <a:defRPr sz="2353"/>
            </a:lvl4pPr>
            <a:lvl5pPr lvl="4" indent="0" rtl="0">
              <a:spcBef>
                <a:spcPts val="0"/>
              </a:spcBef>
              <a:buSzPct val="100000"/>
              <a:buFont typeface="Arial"/>
              <a:buNone/>
              <a:defRPr sz="2353"/>
            </a:lvl5pPr>
            <a:lvl6pPr lvl="5" indent="0" rtl="0">
              <a:spcBef>
                <a:spcPts val="0"/>
              </a:spcBef>
              <a:buSzPct val="100000"/>
              <a:buFont typeface="Arial"/>
              <a:buNone/>
              <a:defRPr sz="2353"/>
            </a:lvl6pPr>
            <a:lvl7pPr lvl="6" indent="0" rtl="0">
              <a:spcBef>
                <a:spcPts val="0"/>
              </a:spcBef>
              <a:buSzPct val="100000"/>
              <a:buFont typeface="Arial"/>
              <a:buNone/>
              <a:defRPr sz="2353"/>
            </a:lvl7pPr>
            <a:lvl8pPr lvl="7" indent="0" rtl="0">
              <a:spcBef>
                <a:spcPts val="0"/>
              </a:spcBef>
              <a:buSzPct val="100000"/>
              <a:buFont typeface="Arial"/>
              <a:buNone/>
              <a:defRPr sz="2353"/>
            </a:lvl8pPr>
            <a:lvl9pPr lvl="8" indent="0">
              <a:spcBef>
                <a:spcPts val="0"/>
              </a:spcBef>
              <a:buSzPct val="100000"/>
              <a:buFont typeface="Arial"/>
              <a:buNone/>
              <a:defRPr sz="2353"/>
            </a:lvl9pPr>
          </a:lstStyle>
          <a:p>
            <a:endParaRPr/>
          </a:p>
        </p:txBody>
      </p:sp>
      <p:sp>
        <p:nvSpPr>
          <p:cNvPr id="317" name="Shape 317"/>
          <p:cNvSpPr txBox="1">
            <a:spLocks noGrp="1"/>
          </p:cNvSpPr>
          <p:nvPr>
            <p:ph type="body" idx="2"/>
          </p:nvPr>
        </p:nvSpPr>
        <p:spPr>
          <a:xfrm>
            <a:off x="487680" y="1672166"/>
            <a:ext cx="11216641" cy="4580467"/>
          </a:xfrm>
          <a:prstGeom prst="rect">
            <a:avLst/>
          </a:prstGeom>
          <a:noFill/>
          <a:ln>
            <a:noFill/>
          </a:ln>
        </p:spPr>
        <p:txBody>
          <a:bodyPr wrap="square" lIns="91425" tIns="91425" rIns="91425" bIns="91425" anchor="t" anchorCtr="0"/>
          <a:lstStyle>
            <a:lvl1pPr marL="575679" marR="0" lvl="0" indent="28136" algn="l" rtl="0">
              <a:lnSpc>
                <a:spcPct val="100000"/>
              </a:lnSpc>
              <a:spcBef>
                <a:spcPts val="400"/>
              </a:spcBef>
              <a:spcAft>
                <a:spcPts val="0"/>
              </a:spcAft>
              <a:buClr>
                <a:srgbClr val="008674"/>
              </a:buClr>
              <a:buSzPct val="100000"/>
              <a:buFont typeface="Noto Sans Symbols"/>
              <a:buChar char="▪"/>
              <a:defRPr sz="3235" b="0" i="0" u="none" strike="noStrike" cap="none">
                <a:solidFill>
                  <a:srgbClr val="595959"/>
                </a:solidFill>
                <a:latin typeface="Arial"/>
                <a:ea typeface="Arial"/>
                <a:cs typeface="Arial"/>
                <a:sym typeface="Arial"/>
              </a:defRPr>
            </a:lvl1pPr>
            <a:lvl2pPr marL="1100563" marR="0" lvl="1" indent="51043" algn="l" rtl="0">
              <a:lnSpc>
                <a:spcPct val="100000"/>
              </a:lnSpc>
              <a:spcBef>
                <a:spcPts val="400"/>
              </a:spcBef>
              <a:spcAft>
                <a:spcPts val="0"/>
              </a:spcAft>
              <a:buClr>
                <a:srgbClr val="008674"/>
              </a:buClr>
              <a:buSzPct val="100000"/>
              <a:buFont typeface="Helvetica Neue"/>
              <a:buChar char="-"/>
              <a:defRPr sz="2647" b="0" i="0" u="none" strike="noStrike" cap="none">
                <a:solidFill>
                  <a:srgbClr val="595959"/>
                </a:solidFill>
                <a:latin typeface="Arial"/>
                <a:ea typeface="Arial"/>
                <a:cs typeface="Arial"/>
                <a:sym typeface="Arial"/>
              </a:defRPr>
            </a:lvl2pPr>
            <a:lvl3pPr marL="1540788" marR="0" lvl="2" indent="115037" algn="l" rtl="0">
              <a:lnSpc>
                <a:spcPct val="100000"/>
              </a:lnSpc>
              <a:spcBef>
                <a:spcPts val="400"/>
              </a:spcBef>
              <a:spcAft>
                <a:spcPts val="0"/>
              </a:spcAft>
              <a:buClr>
                <a:srgbClr val="008674"/>
              </a:buClr>
              <a:buSzPct val="100000"/>
              <a:buFont typeface="Arial"/>
              <a:buChar char="•"/>
              <a:defRPr sz="2157" b="0" i="0" u="none" strike="noStrike" cap="none">
                <a:solidFill>
                  <a:srgbClr val="595959"/>
                </a:solidFill>
                <a:latin typeface="Arial"/>
                <a:ea typeface="Arial"/>
                <a:cs typeface="Arial"/>
                <a:sym typeface="Arial"/>
              </a:defRPr>
            </a:lvl3pPr>
            <a:lvl4pPr marL="2209592" marR="0" lvl="3" indent="87398" algn="l" rtl="0">
              <a:lnSpc>
                <a:spcPct val="100000"/>
              </a:lnSpc>
              <a:spcBef>
                <a:spcPts val="400"/>
              </a:spcBef>
              <a:spcAft>
                <a:spcPts val="0"/>
              </a:spcAft>
              <a:buClr>
                <a:srgbClr val="008674"/>
              </a:buClr>
              <a:buSzPct val="100000"/>
              <a:buFont typeface="Helvetica Neue"/>
              <a:buChar char="-"/>
              <a:defRPr sz="1863" b="0" i="0" u="none" strike="noStrike" cap="none">
                <a:solidFill>
                  <a:srgbClr val="595959"/>
                </a:solidFill>
                <a:latin typeface="Arial"/>
                <a:ea typeface="Arial"/>
                <a:cs typeface="Arial"/>
                <a:sym typeface="Arial"/>
              </a:defRPr>
            </a:lvl4pPr>
            <a:lvl5pPr marL="2793737" marR="0" lvl="4" indent="63494" algn="l" rtl="0">
              <a:lnSpc>
                <a:spcPct val="100000"/>
              </a:lnSpc>
              <a:spcBef>
                <a:spcPts val="400"/>
              </a:spcBef>
              <a:spcAft>
                <a:spcPts val="0"/>
              </a:spcAft>
              <a:buClr>
                <a:srgbClr val="008674"/>
              </a:buClr>
              <a:buSzPct val="100000"/>
              <a:buFont typeface="Arial"/>
              <a:buChar char="•"/>
              <a:defRPr sz="1863" b="0" i="0" u="none" strike="noStrike" cap="none">
                <a:solidFill>
                  <a:srgbClr val="595959"/>
                </a:solidFill>
                <a:latin typeface="Arial"/>
                <a:ea typeface="Arial"/>
                <a:cs typeface="Arial"/>
                <a:sym typeface="Arial"/>
              </a:defRPr>
            </a:lvl5pPr>
            <a:lvl6pPr marL="3166236" marR="0" lvl="5" indent="114288"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3775778" marR="0" lvl="6" indent="114787"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4385321" marR="0" lvl="7" indent="115285"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4994864" marR="0" lvl="8" indent="115782"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789908623"/>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lvl1pPr>
            <a:lvl2pPr marL="27942" indent="0">
              <a:buNone/>
              <a:defRPr sz="1956"/>
            </a:lvl2pPr>
            <a:lvl3pPr marL="218879" indent="0">
              <a:buNone/>
              <a:defRPr sz="1956"/>
            </a:lvl3pPr>
            <a:lvl4pPr marL="465701" indent="0">
              <a:buNone/>
              <a:defRPr sz="1761"/>
            </a:lvl4pPr>
            <a:lvl5pPr marL="723388" indent="0">
              <a:buNone/>
              <a:defRPr sz="17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7055010"/>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2"/>
                    </a:gs>
                    <a:gs pos="39000">
                      <a:schemeClr val="tx2"/>
                    </a:gs>
                  </a:gsLst>
                  <a:lin ang="5400000" scaled="0"/>
                </a:gradFill>
              </a:defRPr>
            </a:lvl1pPr>
            <a:lvl2pPr marL="27942" indent="0">
              <a:buNone/>
              <a:defRPr sz="1956"/>
            </a:lvl2pPr>
            <a:lvl3pPr marL="218879" indent="0">
              <a:buNone/>
              <a:defRPr sz="1956"/>
            </a:lvl3pPr>
            <a:lvl4pPr marL="465701" indent="0">
              <a:buNone/>
              <a:defRPr sz="1761"/>
            </a:lvl4pPr>
            <a:lvl5pPr marL="723388" indent="0">
              <a:buNone/>
              <a:defRPr sz="17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2185841"/>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80897250"/>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9942085"/>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2" y="1008"/>
            <a:ext cx="12191999" cy="6855984"/>
          </a:xfrm>
          <a:prstGeom prst="rect">
            <a:avLst/>
          </a:prstGeom>
        </p:spPr>
      </p:pic>
      <p:sp>
        <p:nvSpPr>
          <p:cNvPr id="12" name="Rectangle 11"/>
          <p:cNvSpPr/>
          <p:nvPr/>
        </p:nvSpPr>
        <p:spPr bwMode="auto">
          <a:xfrm>
            <a:off x="263888" y="4618991"/>
            <a:ext cx="6276593" cy="3583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a:xfrm>
            <a:off x="0" y="2966772"/>
            <a:ext cx="12192000" cy="3890220"/>
          </a:xfrm>
          <a:prstGeom prst="rect">
            <a:avLst/>
          </a:prstGeom>
          <a:gradFill>
            <a:gsLst>
              <a:gs pos="0">
                <a:srgbClr val="010A07">
                  <a:alpha val="0"/>
                </a:srgbClr>
              </a:gs>
              <a:gs pos="100000">
                <a:srgbClr val="010A07">
                  <a:alpha val="92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765" dirty="0"/>
          </a:p>
        </p:txBody>
      </p:sp>
      <p:sp>
        <p:nvSpPr>
          <p:cNvPr id="13" name="Title 1"/>
          <p:cNvSpPr>
            <a:spLocks noGrp="1"/>
          </p:cNvSpPr>
          <p:nvPr>
            <p:ph type="title" hasCustomPrompt="1"/>
          </p:nvPr>
        </p:nvSpPr>
        <p:spPr bwMode="auto">
          <a:xfrm>
            <a:off x="257354" y="4576557"/>
            <a:ext cx="8354964" cy="1255173"/>
          </a:xfrm>
          <a:noFill/>
        </p:spPr>
        <p:txBody>
          <a:bodyPr lIns="146304" tIns="91440" rIns="146304" bIns="0" anchor="b" anchorCtr="0"/>
          <a:lstStyle>
            <a:lvl1pPr marL="0" algn="l" defTabSz="896214" rtl="0" eaLnBrk="1" latinLnBrk="0" hangingPunct="1">
              <a:defRPr lang="en-US" sz="4902" b="0" kern="1200" spc="-147"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3884" y="5840966"/>
            <a:ext cx="8354964" cy="476135"/>
          </a:xfrm>
          <a:prstGeom prst="rect">
            <a:avLst/>
          </a:prstGeom>
        </p:spPr>
        <p:txBody>
          <a:bodyPr tIns="0" bIns="109728">
            <a:noAutofit/>
          </a:bodyPr>
          <a:lstStyle>
            <a:lvl1pPr marL="0" indent="0" algn="l" defTabSz="896214" rtl="0" eaLnBrk="1" latinLnBrk="0" hangingPunct="1">
              <a:spcBef>
                <a:spcPts val="0"/>
              </a:spcBef>
              <a:buNone/>
              <a:defRPr lang="en-US" sz="2451" kern="1200" spc="-147" baseline="0" dirty="0" smtClean="0">
                <a:solidFill>
                  <a:srgbClr val="FFFFFF"/>
                </a:solidFill>
                <a:latin typeface="+mn-lt"/>
                <a:ea typeface="+mn-ea"/>
                <a:cs typeface="Bodoni Std Bold Italic"/>
              </a:defRPr>
            </a:lvl1pPr>
          </a:lstStyle>
          <a:p>
            <a:pPr lvl="0"/>
            <a:r>
              <a:rPr lang="en-US"/>
              <a:t>Subtitle</a:t>
            </a: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0476" y="5645716"/>
            <a:ext cx="2004978" cy="737522"/>
          </a:xfrm>
          <a:prstGeom prst="rect">
            <a:avLst/>
          </a:prstGeom>
        </p:spPr>
      </p:pic>
    </p:spTree>
    <p:extLst>
      <p:ext uri="{BB962C8B-B14F-4D97-AF65-F5344CB8AC3E}">
        <p14:creationId xmlns:p14="http://schemas.microsoft.com/office/powerpoint/2010/main" val="64286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Title_Slide_blank">
    <p:spTree>
      <p:nvGrpSpPr>
        <p:cNvPr id="1" name=""/>
        <p:cNvGrpSpPr/>
        <p:nvPr/>
      </p:nvGrpSpPr>
      <p:grpSpPr>
        <a:xfrm>
          <a:off x="0" y="0"/>
          <a:ext cx="0" cy="0"/>
          <a:chOff x="0" y="0"/>
          <a:chExt cx="0" cy="0"/>
        </a:xfrm>
      </p:grpSpPr>
      <p:sp>
        <p:nvSpPr>
          <p:cNvPr id="3" name="Rectangle 2"/>
          <p:cNvSpPr/>
          <p:nvPr/>
        </p:nvSpPr>
        <p:spPr bwMode="auto">
          <a:xfrm>
            <a:off x="263888" y="4618991"/>
            <a:ext cx="6276593" cy="3583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sp>
        <p:nvSpPr>
          <p:cNvPr id="4" name="Title 1"/>
          <p:cNvSpPr>
            <a:spLocks noGrp="1"/>
          </p:cNvSpPr>
          <p:nvPr>
            <p:ph type="title" hasCustomPrompt="1"/>
          </p:nvPr>
        </p:nvSpPr>
        <p:spPr bwMode="auto">
          <a:xfrm>
            <a:off x="257354" y="4576557"/>
            <a:ext cx="8354964" cy="1255173"/>
          </a:xfrm>
          <a:noFill/>
        </p:spPr>
        <p:txBody>
          <a:bodyPr lIns="146304" tIns="91440" rIns="146304" bIns="0" anchor="b" anchorCtr="0"/>
          <a:lstStyle>
            <a:lvl1pPr marL="0" algn="l" defTabSz="896214" rtl="0" eaLnBrk="1" latinLnBrk="0" hangingPunct="1">
              <a:defRPr lang="en-US" sz="4902" b="0" kern="1200" spc="-147" dirty="0">
                <a:solidFill>
                  <a:schemeClr val="tx1"/>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5" name="Text Placeholder 2"/>
          <p:cNvSpPr>
            <a:spLocks noGrp="1"/>
          </p:cNvSpPr>
          <p:nvPr>
            <p:ph type="body" sz="quarter" idx="14" hasCustomPrompt="1"/>
          </p:nvPr>
        </p:nvSpPr>
        <p:spPr bwMode="auto">
          <a:xfrm>
            <a:off x="263884" y="5840966"/>
            <a:ext cx="8354964" cy="476135"/>
          </a:xfrm>
          <a:prstGeom prst="rect">
            <a:avLst/>
          </a:prstGeom>
        </p:spPr>
        <p:txBody>
          <a:bodyPr tIns="0" bIns="109728">
            <a:noAutofit/>
          </a:bodyPr>
          <a:lstStyle>
            <a:lvl1pPr marL="0" indent="0" algn="l" defTabSz="896214" rtl="0" eaLnBrk="1" latinLnBrk="0" hangingPunct="1">
              <a:spcBef>
                <a:spcPts val="0"/>
              </a:spcBef>
              <a:buNone/>
              <a:defRPr lang="en-US" sz="2451" kern="1200" spc="-147" baseline="0" dirty="0" smtClean="0">
                <a:solidFill>
                  <a:schemeClr val="tx1"/>
                </a:solidFill>
                <a:latin typeface="+mn-lt"/>
                <a:ea typeface="+mn-ea"/>
                <a:cs typeface="Bodoni Std Bold Italic"/>
              </a:defRPr>
            </a:lvl1pPr>
          </a:lstStyle>
          <a:p>
            <a:pPr lvl="0"/>
            <a:r>
              <a:rPr lang="en-US"/>
              <a:t>Subtitle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0476" y="5800335"/>
            <a:ext cx="2004978" cy="428284"/>
          </a:xfrm>
          <a:prstGeom prst="rect">
            <a:avLst/>
          </a:prstGeom>
        </p:spPr>
      </p:pic>
    </p:spTree>
    <p:extLst>
      <p:ext uri="{BB962C8B-B14F-4D97-AF65-F5344CB8AC3E}">
        <p14:creationId xmlns:p14="http://schemas.microsoft.com/office/powerpoint/2010/main" val="334770142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4089904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itle_Slide_blank_dark">
    <p:bg>
      <p:bgRef idx="1001">
        <a:schemeClr val="bg2"/>
      </p:bgRef>
    </p:bg>
    <p:spTree>
      <p:nvGrpSpPr>
        <p:cNvPr id="1" name=""/>
        <p:cNvGrpSpPr/>
        <p:nvPr/>
      </p:nvGrpSpPr>
      <p:grpSpPr>
        <a:xfrm>
          <a:off x="0" y="0"/>
          <a:ext cx="0" cy="0"/>
          <a:chOff x="0" y="0"/>
          <a:chExt cx="0" cy="0"/>
        </a:xfrm>
      </p:grpSpPr>
      <p:sp>
        <p:nvSpPr>
          <p:cNvPr id="12" name="Rectangle 11"/>
          <p:cNvSpPr/>
          <p:nvPr/>
        </p:nvSpPr>
        <p:spPr bwMode="auto">
          <a:xfrm>
            <a:off x="263888" y="4618991"/>
            <a:ext cx="6276593" cy="3583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3" name="Title 1"/>
          <p:cNvSpPr>
            <a:spLocks noGrp="1"/>
          </p:cNvSpPr>
          <p:nvPr>
            <p:ph type="title" hasCustomPrompt="1"/>
          </p:nvPr>
        </p:nvSpPr>
        <p:spPr bwMode="auto">
          <a:xfrm>
            <a:off x="257354" y="4576557"/>
            <a:ext cx="8354964" cy="1255173"/>
          </a:xfrm>
          <a:noFill/>
        </p:spPr>
        <p:txBody>
          <a:bodyPr lIns="146304" tIns="91440" rIns="146304" bIns="0" anchor="b" anchorCtr="0"/>
          <a:lstStyle>
            <a:lvl1pPr marL="0" algn="l" defTabSz="896214" rtl="0" eaLnBrk="1" latinLnBrk="0" hangingPunct="1">
              <a:defRPr lang="en-US" sz="4902" b="0" kern="1200" spc="-147"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3884" y="5840966"/>
            <a:ext cx="8354964" cy="476135"/>
          </a:xfrm>
          <a:prstGeom prst="rect">
            <a:avLst/>
          </a:prstGeom>
        </p:spPr>
        <p:txBody>
          <a:bodyPr tIns="0" bIns="109728">
            <a:noAutofit/>
          </a:bodyPr>
          <a:lstStyle>
            <a:lvl1pPr marL="0" indent="0" algn="l" defTabSz="896214" rtl="0" eaLnBrk="1" latinLnBrk="0" hangingPunct="1">
              <a:spcBef>
                <a:spcPts val="0"/>
              </a:spcBef>
              <a:buNone/>
              <a:defRPr lang="en-US" sz="2451" kern="1200" spc="-147" baseline="0" dirty="0" smtClean="0">
                <a:solidFill>
                  <a:srgbClr val="FFFFFF"/>
                </a:solidFill>
                <a:latin typeface="+mn-lt"/>
                <a:ea typeface="+mn-ea"/>
                <a:cs typeface="Bodoni Std Bold Italic"/>
              </a:defRPr>
            </a:lvl1pPr>
          </a:lstStyle>
          <a:p>
            <a:pPr lvl="0"/>
            <a:r>
              <a:rPr lang="en-US"/>
              <a:t>Subtitle</a:t>
            </a:r>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0476" y="5645716"/>
            <a:ext cx="2004978" cy="737522"/>
          </a:xfrm>
          <a:prstGeom prst="rect">
            <a:avLst/>
          </a:prstGeom>
        </p:spPr>
      </p:pic>
    </p:spTree>
    <p:extLst>
      <p:ext uri="{BB962C8B-B14F-4D97-AF65-F5344CB8AC3E}">
        <p14:creationId xmlns:p14="http://schemas.microsoft.com/office/powerpoint/2010/main" val="32794851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9"/>
            <a:ext cx="11655840" cy="899665"/>
          </a:xfrm>
        </p:spPr>
        <p:txBody>
          <a:bodyPr/>
          <a:lstStyle>
            <a:lvl1pPr marL="0" algn="l" defTabSz="896046" rtl="0" eaLnBrk="1" latinLnBrk="0" hangingPunct="1">
              <a:spcBef>
                <a:spcPct val="0"/>
              </a:spcBef>
              <a:buNone/>
              <a:defRPr lang="en-US" sz="4000" b="0" i="0" u="none" kern="1200" spc="-147" baseline="0" dirty="0">
                <a:solidFill>
                  <a:schemeClr val="accent5">
                    <a:lumMod val="50000"/>
                  </a:schemeClr>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441927439"/>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69878" y="1406527"/>
            <a:ext cx="11655425" cy="3171825"/>
          </a:xfrm>
          <a:prstGeom prst="rect">
            <a:avLst/>
          </a:prstGeom>
        </p:spPr>
        <p:txBody>
          <a:bodyPr/>
          <a:lstStyle>
            <a:lvl1pPr>
              <a:defRPr sz="3600">
                <a:latin typeface="+mn-lt"/>
              </a:defRPr>
            </a:lvl1pPr>
            <a:lvl2pPr>
              <a:defRPr sz="2000">
                <a:latin typeface="+mn-lt"/>
              </a:defRPr>
            </a:lvl2pPr>
            <a:lvl3pPr>
              <a:defRPr sz="1800">
                <a:latin typeface="+mn-lt"/>
              </a:defRPr>
            </a:lvl3pPr>
            <a:lvl4pPr>
              <a:defRPr sz="1600">
                <a:latin typeface="+mn-lt"/>
              </a:defRPr>
            </a:lvl4pPr>
            <a:lvl5pP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8473029"/>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9"/>
            <a:ext cx="11655840" cy="806897"/>
          </a:xfrm>
        </p:spPr>
        <p:txBody>
          <a:bodyPr/>
          <a:lstStyle>
            <a:lvl1pPr marL="0" algn="l" defTabSz="896046" rtl="0" eaLnBrk="1" latinLnBrk="0" hangingPunct="1">
              <a:spcBef>
                <a:spcPct val="0"/>
              </a:spcBef>
              <a:buNone/>
              <a:defRPr lang="en-US" sz="4000"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3" name="Content Placeholder 3"/>
          <p:cNvSpPr>
            <a:spLocks noGrp="1"/>
          </p:cNvSpPr>
          <p:nvPr>
            <p:ph sz="quarter" idx="10"/>
          </p:nvPr>
        </p:nvSpPr>
        <p:spPr>
          <a:xfrm>
            <a:off x="269658" y="1891841"/>
            <a:ext cx="11655425" cy="1868204"/>
          </a:xfrm>
          <a:prstGeom prst="rect">
            <a:avLst/>
          </a:prstGeom>
        </p:spPr>
        <p:txBody>
          <a:bodyPr/>
          <a:lstStyle>
            <a:lvl1pPr>
              <a:defRPr sz="3600">
                <a:latin typeface="+mn-lt"/>
              </a:defRPr>
            </a:lvl1pPr>
            <a:lvl2pPr>
              <a:defRPr sz="2000">
                <a:latin typeface="+mn-lt"/>
              </a:defRPr>
            </a:lvl2pPr>
            <a:lvl3pPr>
              <a:defRPr sz="1800">
                <a:latin typeface="+mn-lt"/>
              </a:defRPr>
            </a:lvl3pPr>
            <a:lvl4pPr>
              <a:defRPr sz="1600">
                <a:latin typeface="+mn-lt"/>
              </a:defRPr>
            </a:lvl4pPr>
            <a:lvl5pP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1"/>
          </p:nvPr>
        </p:nvSpPr>
        <p:spPr>
          <a:xfrm>
            <a:off x="269243" y="1101276"/>
            <a:ext cx="11655425" cy="447675"/>
          </a:xfrm>
          <a:prstGeom prst="rect">
            <a:avLst/>
          </a:prstGeom>
        </p:spPr>
        <p:txBody>
          <a:bodyPr/>
          <a:lstStyle>
            <a:lvl1pPr marL="0" indent="0">
              <a:buNone/>
              <a:defRPr sz="2000" b="0">
                <a:solidFill>
                  <a:schemeClr val="accent1"/>
                </a:solidFill>
                <a:latin typeface="+mn-lt"/>
              </a:defRPr>
            </a:lvl1pPr>
            <a:lvl2pPr marL="336080" indent="0">
              <a:buNone/>
              <a:defRPr/>
            </a:lvl2pPr>
          </a:lstStyle>
          <a:p>
            <a:pPr lvl="0"/>
            <a:r>
              <a:rPr lang="en-US"/>
              <a:t>Edit Master text styles</a:t>
            </a:r>
          </a:p>
        </p:txBody>
      </p:sp>
    </p:spTree>
    <p:extLst>
      <p:ext uri="{BB962C8B-B14F-4D97-AF65-F5344CB8AC3E}">
        <p14:creationId xmlns:p14="http://schemas.microsoft.com/office/powerpoint/2010/main" val="1349126730"/>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9"/>
            <a:ext cx="11655840" cy="899665"/>
          </a:xfrm>
        </p:spPr>
        <p:txBody>
          <a:bodyPr/>
          <a:lstStyle>
            <a:lvl1pPr marL="0" algn="l" defTabSz="896046" rtl="0" eaLnBrk="1" latinLnBrk="0" hangingPunct="1">
              <a:spcBef>
                <a:spcPct val="0"/>
              </a:spcBef>
              <a:buNone/>
              <a:defRPr lang="en-US" sz="400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376795391"/>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itle_Content_Dark">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69878" y="1304926"/>
            <a:ext cx="11655425" cy="4552950"/>
          </a:xfrm>
          <a:prstGeom prst="rect">
            <a:avLst/>
          </a:prstGeom>
        </p:spPr>
        <p:txBody>
          <a:bodyPr/>
          <a:lstStyle>
            <a:lvl1pPr>
              <a:defRPr sz="3600">
                <a:latin typeface="+mn-lt"/>
              </a:defRPr>
            </a:lvl1pPr>
            <a:lvl2pPr>
              <a:defRPr sz="2000">
                <a:latin typeface="+mn-lt"/>
              </a:defRPr>
            </a:lvl2pPr>
            <a:lvl3pPr>
              <a:defRPr sz="1800">
                <a:latin typeface="+mn-lt"/>
              </a:defRPr>
            </a:lvl3pPr>
            <a:lvl4pPr>
              <a:defRPr sz="1600">
                <a:latin typeface="+mn-lt"/>
              </a:defRPr>
            </a:lvl4pPr>
            <a:lvl5pP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6354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itle_Subtitle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9"/>
            <a:ext cx="11655840" cy="806897"/>
          </a:xfrm>
        </p:spPr>
        <p:txBody>
          <a:bodyPr/>
          <a:lstStyle>
            <a:lvl1pPr marL="0" algn="l" defTabSz="896046" rtl="0" eaLnBrk="1" latinLnBrk="0" hangingPunct="1">
              <a:spcBef>
                <a:spcPct val="0"/>
              </a:spcBef>
              <a:buNone/>
              <a:defRPr lang="en-US" sz="400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
        <p:nvSpPr>
          <p:cNvPr id="8" name="Text Placeholder 7"/>
          <p:cNvSpPr>
            <a:spLocks noGrp="1"/>
          </p:cNvSpPr>
          <p:nvPr>
            <p:ph type="body" sz="quarter" idx="10"/>
          </p:nvPr>
        </p:nvSpPr>
        <p:spPr>
          <a:xfrm>
            <a:off x="270003" y="1101275"/>
            <a:ext cx="11655078" cy="345450"/>
          </a:xfrm>
          <a:prstGeom prst="rect">
            <a:avLst/>
          </a:prstGeom>
        </p:spPr>
        <p:txBody>
          <a:bodyPr tIns="0" bIns="0"/>
          <a:lstStyle>
            <a:lvl1pPr marL="0" indent="0">
              <a:buNone/>
              <a:defRPr lang="en-US" sz="2000" kern="1200" spc="-29" baseline="0" dirty="0">
                <a:solidFill>
                  <a:srgbClr val="ED6722"/>
                </a:solidFill>
                <a:latin typeface="+mn-lt"/>
                <a:ea typeface="+mn-ea"/>
                <a:cs typeface="Bodoni Std Bold Italic"/>
              </a:defRPr>
            </a:lvl1pPr>
            <a:lvl2pPr marL="0" indent="0">
              <a:buNone/>
              <a:defRPr/>
            </a:lvl2pPr>
          </a:lstStyle>
          <a:p>
            <a:pPr marL="0" lvl="0" algn="l" defTabSz="896214" rtl="0" eaLnBrk="1" latinLnBrk="0" hangingPunct="1"/>
            <a:r>
              <a:rPr lang="en-US"/>
              <a:t>Edit Master text styles</a:t>
            </a:r>
          </a:p>
        </p:txBody>
      </p:sp>
      <p:sp>
        <p:nvSpPr>
          <p:cNvPr id="4" name="Content Placeholder 3"/>
          <p:cNvSpPr>
            <a:spLocks noGrp="1"/>
          </p:cNvSpPr>
          <p:nvPr>
            <p:ph sz="quarter" idx="11"/>
          </p:nvPr>
        </p:nvSpPr>
        <p:spPr>
          <a:xfrm>
            <a:off x="269878" y="1601788"/>
            <a:ext cx="11655425" cy="4716462"/>
          </a:xfrm>
          <a:prstGeom prst="rect">
            <a:avLst/>
          </a:prstGeom>
        </p:spPr>
        <p:txBody>
          <a:bodyPr/>
          <a:lstStyle>
            <a:lvl1pPr>
              <a:defRPr sz="3600">
                <a:solidFill>
                  <a:schemeClr val="bg2"/>
                </a:solidFill>
                <a:latin typeface="+mn-lt"/>
              </a:defRPr>
            </a:lvl1pPr>
            <a:lvl2pPr>
              <a:defRPr sz="2000">
                <a:solidFill>
                  <a:schemeClr val="bg2"/>
                </a:solidFill>
                <a:latin typeface="+mn-lt"/>
              </a:defRPr>
            </a:lvl2pPr>
            <a:lvl3pPr>
              <a:defRPr sz="1800">
                <a:solidFill>
                  <a:schemeClr val="bg2"/>
                </a:solidFill>
                <a:latin typeface="+mn-lt"/>
              </a:defRPr>
            </a:lvl3pPr>
            <a:lvl4pPr>
              <a:defRPr sz="1600">
                <a:solidFill>
                  <a:schemeClr val="bg2"/>
                </a:solidFill>
                <a:latin typeface="+mn-lt"/>
              </a:defRPr>
            </a:lvl4pPr>
            <a:lvl5pPr>
              <a:defRPr sz="1600">
                <a:solidFill>
                  <a:schemeClr val="bg2"/>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7693402"/>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88681"/>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7757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54205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817613720"/>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3" y="6170061"/>
            <a:ext cx="11623331" cy="395199"/>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4047461337"/>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3" y="6170061"/>
            <a:ext cx="11623331" cy="395199"/>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solidFill>
                  <a:schemeClr val="tx1">
                    <a:lumMod val="25000"/>
                    <a:lumOff val="75000"/>
                  </a:schemeClr>
                </a:solidFill>
                <a:cs typeface="Segoe UI" pitchFamily="34" charset="0"/>
              </a:rPr>
              <a:t>©</a:t>
            </a:r>
            <a:r>
              <a:rPr lang="en-US" sz="686" baseline="0" dirty="0">
                <a:solidFill>
                  <a:schemeClr val="tx1">
                    <a:lumMod val="25000"/>
                    <a:lumOff val="75000"/>
                  </a:schemeClr>
                </a:solidFill>
                <a:cs typeface="Segoe UI" pitchFamily="34" charset="0"/>
              </a:rPr>
              <a:t> Copyright</a:t>
            </a:r>
            <a:r>
              <a:rPr lang="en-US" sz="686" dirty="0">
                <a:solidFill>
                  <a:schemeClr val="tx1">
                    <a:lumMod val="25000"/>
                    <a:lumOff val="75000"/>
                  </a:schemeClr>
                </a:solidFill>
                <a:cs typeface="Segoe UI" pitchFamily="34" charset="0"/>
              </a:rPr>
              <a:t> Microsoft Corporation. All rights reserved. </a:t>
            </a:r>
          </a:p>
        </p:txBody>
      </p:sp>
      <p:pic>
        <p:nvPicPr>
          <p:cNvPr id="6" name="Picture 5"/>
          <p:cNvPicPr>
            <a:picLocks noChangeAspect="1"/>
          </p:cNvPicPr>
          <p:nvPr/>
        </p:nvPicPr>
        <p:blipFill>
          <a:blip r:embed="rId2"/>
          <a:stretch>
            <a:fillRect/>
          </a:stretch>
        </p:blipFill>
        <p:spPr>
          <a:xfrm>
            <a:off x="12664" y="2679589"/>
            <a:ext cx="4074608" cy="1498825"/>
          </a:xfrm>
          <a:prstGeom prst="rect">
            <a:avLst/>
          </a:prstGeom>
        </p:spPr>
      </p:pic>
    </p:spTree>
    <p:extLst>
      <p:ext uri="{BB962C8B-B14F-4D97-AF65-F5344CB8AC3E}">
        <p14:creationId xmlns:p14="http://schemas.microsoft.com/office/powerpoint/2010/main" val="2268375927"/>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273753"/>
            <a:ext cx="11653523" cy="205530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747802"/>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76597-D568-4582-A8F3-CFC90106E98E}"/>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958712B4-E65F-4157-B3DE-3EB0165E9767}"/>
              </a:ext>
            </a:extLst>
          </p:cNvPr>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EF0AA22-5816-42BA-9BA0-CD958AE9BABE}"/>
              </a:ext>
            </a:extLst>
          </p:cNvPr>
          <p:cNvSpPr>
            <a:spLocks noGrp="1"/>
          </p:cNvSpPr>
          <p:nvPr>
            <p:ph type="dt" sz="half" idx="10"/>
          </p:nvPr>
        </p:nvSpPr>
        <p:spPr/>
        <p:txBody>
          <a:bodyPr/>
          <a:lstStyle/>
          <a:p>
            <a:fld id="{B945E651-429C-4261-8579-140E7B321FBE}" type="datetimeFigureOut">
              <a:rPr lang="en-US" smtClean="0"/>
              <a:t>1/9/19</a:t>
            </a:fld>
            <a:endParaRPr lang="en-US"/>
          </a:p>
        </p:txBody>
      </p:sp>
      <p:sp>
        <p:nvSpPr>
          <p:cNvPr id="5" name="Footer Placeholder 4">
            <a:extLst>
              <a:ext uri="{FF2B5EF4-FFF2-40B4-BE49-F238E27FC236}">
                <a16:creationId xmlns:a16="http://schemas.microsoft.com/office/drawing/2014/main" id="{7F49B6CE-D81F-465A-96D8-916BCF643C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057956-878E-4550-BAAA-BBC37800AF17}"/>
              </a:ext>
            </a:extLst>
          </p:cNvPr>
          <p:cNvSpPr>
            <a:spLocks noGrp="1"/>
          </p:cNvSpPr>
          <p:nvPr>
            <p:ph type="sldNum" sz="quarter" idx="12"/>
          </p:nvPr>
        </p:nvSpPr>
        <p:spPr/>
        <p:txBody>
          <a:bodyPr/>
          <a:lstStyle/>
          <a:p>
            <a:fld id="{AEFB1B05-DDDB-4A7E-9697-CCC46B6D22C4}" type="slidenum">
              <a:rPr lang="en-US" smtClean="0"/>
              <a:t>‹#›</a:t>
            </a:fld>
            <a:endParaRPr lang="en-US"/>
          </a:p>
        </p:txBody>
      </p:sp>
    </p:spTree>
    <p:extLst>
      <p:ext uri="{BB962C8B-B14F-4D97-AF65-F5344CB8AC3E}">
        <p14:creationId xmlns:p14="http://schemas.microsoft.com/office/powerpoint/2010/main" val="1591657088"/>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cSld name="A – Blank">
    <p:spTree>
      <p:nvGrpSpPr>
        <p:cNvPr id="1" name="Shape 87"/>
        <p:cNvGrpSpPr/>
        <p:nvPr/>
      </p:nvGrpSpPr>
      <p:grpSpPr>
        <a:xfrm>
          <a:off x="0" y="0"/>
          <a:ext cx="0" cy="0"/>
          <a:chOff x="0" y="0"/>
          <a:chExt cx="0" cy="0"/>
        </a:xfrm>
      </p:grpSpPr>
    </p:spTree>
    <p:extLst>
      <p:ext uri="{BB962C8B-B14F-4D97-AF65-F5344CB8AC3E}">
        <p14:creationId xmlns:p14="http://schemas.microsoft.com/office/powerpoint/2010/main" val="3326753320"/>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cSld name="2 – Intro">
    <p:spTree>
      <p:nvGrpSpPr>
        <p:cNvPr id="1" name="Shape 88"/>
        <p:cNvGrpSpPr/>
        <p:nvPr/>
      </p:nvGrpSpPr>
      <p:grpSpPr>
        <a:xfrm>
          <a:off x="0" y="0"/>
          <a:ext cx="0" cy="0"/>
          <a:chOff x="0" y="0"/>
          <a:chExt cx="0" cy="0"/>
        </a:xfrm>
      </p:grpSpPr>
      <p:sp>
        <p:nvSpPr>
          <p:cNvPr id="89" name="Shape 89"/>
          <p:cNvSpPr/>
          <p:nvPr/>
        </p:nvSpPr>
        <p:spPr>
          <a:xfrm>
            <a:off x="4" y="0"/>
            <a:ext cx="4088000" cy="6858000"/>
          </a:xfrm>
          <a:prstGeom prst="rect">
            <a:avLst/>
          </a:prstGeom>
          <a:solidFill>
            <a:schemeClr val="lt2"/>
          </a:solidFill>
          <a:ln>
            <a:noFill/>
          </a:ln>
        </p:spPr>
        <p:txBody>
          <a:bodyPr wrap="square" lIns="121227" tIns="121227" rIns="121227" bIns="121227" anchor="ctr" anchorCtr="0">
            <a:noAutofit/>
          </a:bodyPr>
          <a:lstStyle/>
          <a:p>
            <a:pPr marL="0" marR="0" lvl="0" indent="-118251" algn="l" rtl="0">
              <a:spcBef>
                <a:spcPts val="0"/>
              </a:spcBef>
              <a:buClr>
                <a:srgbClr val="000000"/>
              </a:buClr>
              <a:buSzPct val="100000"/>
              <a:buFont typeface="Arial"/>
              <a:buNone/>
            </a:pPr>
            <a:endParaRPr sz="1863">
              <a:solidFill>
                <a:schemeClr val="dk1"/>
              </a:solidFill>
              <a:latin typeface="Arial"/>
              <a:ea typeface="Arial"/>
              <a:cs typeface="Arial"/>
              <a:sym typeface="Arial"/>
            </a:endParaRPr>
          </a:p>
        </p:txBody>
      </p:sp>
      <p:sp>
        <p:nvSpPr>
          <p:cNvPr id="90" name="Shape 90"/>
          <p:cNvSpPr txBox="1">
            <a:spLocks noGrp="1"/>
          </p:cNvSpPr>
          <p:nvPr>
            <p:ph type="title"/>
          </p:nvPr>
        </p:nvSpPr>
        <p:spPr>
          <a:xfrm>
            <a:off x="257800" y="732833"/>
            <a:ext cx="3668400" cy="19652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1"/>
              </a:buClr>
              <a:buSzPct val="100000"/>
              <a:buFont typeface="Proxima Nova"/>
              <a:buNone/>
              <a:defRPr sz="3332" b="1" i="0" u="none" strike="noStrike" cap="none">
                <a:solidFill>
                  <a:schemeClr val="dk1"/>
                </a:solidFill>
                <a:latin typeface="Proxima Nova"/>
                <a:ea typeface="Proxima Nova"/>
                <a:cs typeface="Proxima Nova"/>
                <a:sym typeface="Proxima Nova"/>
              </a:defRPr>
            </a:lvl1pPr>
            <a:lvl2pPr lvl="1" indent="0" rtl="0">
              <a:spcBef>
                <a:spcPts val="0"/>
              </a:spcBef>
              <a:buSzPct val="100000"/>
              <a:buFont typeface="Arial"/>
              <a:buNone/>
              <a:defRPr sz="3332"/>
            </a:lvl2pPr>
            <a:lvl3pPr lvl="2" indent="0" rtl="0">
              <a:spcBef>
                <a:spcPts val="0"/>
              </a:spcBef>
              <a:buSzPct val="100000"/>
              <a:buFont typeface="Arial"/>
              <a:buNone/>
              <a:defRPr sz="3332"/>
            </a:lvl3pPr>
            <a:lvl4pPr lvl="3" indent="0" rtl="0">
              <a:spcBef>
                <a:spcPts val="0"/>
              </a:spcBef>
              <a:buSzPct val="100000"/>
              <a:buFont typeface="Arial"/>
              <a:buNone/>
              <a:defRPr sz="3332"/>
            </a:lvl4pPr>
            <a:lvl5pPr lvl="4" indent="0" rtl="0">
              <a:spcBef>
                <a:spcPts val="0"/>
              </a:spcBef>
              <a:buSzPct val="100000"/>
              <a:buFont typeface="Arial"/>
              <a:buNone/>
              <a:defRPr sz="3332"/>
            </a:lvl5pPr>
            <a:lvl6pPr lvl="5" indent="0" rtl="0">
              <a:spcBef>
                <a:spcPts val="0"/>
              </a:spcBef>
              <a:buSzPct val="100000"/>
              <a:buFont typeface="Arial"/>
              <a:buNone/>
              <a:defRPr sz="3332"/>
            </a:lvl6pPr>
            <a:lvl7pPr lvl="6" indent="0" rtl="0">
              <a:spcBef>
                <a:spcPts val="0"/>
              </a:spcBef>
              <a:buSzPct val="100000"/>
              <a:buFont typeface="Arial"/>
              <a:buNone/>
              <a:defRPr sz="3332"/>
            </a:lvl7pPr>
            <a:lvl8pPr lvl="7" indent="0" rtl="0">
              <a:spcBef>
                <a:spcPts val="0"/>
              </a:spcBef>
              <a:buSzPct val="100000"/>
              <a:buFont typeface="Arial"/>
              <a:buNone/>
              <a:defRPr sz="3332"/>
            </a:lvl8pPr>
            <a:lvl9pPr lvl="8" indent="0" rtl="0">
              <a:spcBef>
                <a:spcPts val="0"/>
              </a:spcBef>
              <a:buSzPct val="100000"/>
              <a:buFont typeface="Arial"/>
              <a:buNone/>
              <a:defRPr sz="3332"/>
            </a:lvl9pPr>
          </a:lstStyle>
          <a:p>
            <a:endParaRPr/>
          </a:p>
        </p:txBody>
      </p:sp>
      <p:cxnSp>
        <p:nvCxnSpPr>
          <p:cNvPr id="91" name="Shape 91"/>
          <p:cNvCxnSpPr/>
          <p:nvPr/>
        </p:nvCxnSpPr>
        <p:spPr>
          <a:xfrm>
            <a:off x="4088007" y="-286028"/>
            <a:ext cx="0" cy="159600"/>
          </a:xfrm>
          <a:prstGeom prst="straightConnector1">
            <a:avLst/>
          </a:prstGeom>
          <a:noFill/>
          <a:ln w="9525" cap="flat" cmpd="sng">
            <a:solidFill>
              <a:srgbClr val="FFFFFF"/>
            </a:solidFill>
            <a:prstDash val="solid"/>
            <a:round/>
            <a:headEnd type="none" w="med" len="med"/>
            <a:tailEnd type="none" w="med" len="med"/>
          </a:ln>
        </p:spPr>
      </p:cxnSp>
      <p:grpSp>
        <p:nvGrpSpPr>
          <p:cNvPr id="92" name="Shape 92"/>
          <p:cNvGrpSpPr/>
          <p:nvPr/>
        </p:nvGrpSpPr>
        <p:grpSpPr>
          <a:xfrm>
            <a:off x="383367" y="6479400"/>
            <a:ext cx="846552" cy="198288"/>
            <a:chOff x="1841475" y="2392725"/>
            <a:chExt cx="3928925" cy="920275"/>
          </a:xfrm>
        </p:grpSpPr>
        <p:sp>
          <p:nvSpPr>
            <p:cNvPr id="93" name="Shape 93"/>
            <p:cNvSpPr/>
            <p:nvPr/>
          </p:nvSpPr>
          <p:spPr>
            <a:xfrm>
              <a:off x="2574175" y="2392725"/>
              <a:ext cx="139950" cy="905175"/>
            </a:xfrm>
            <a:custGeom>
              <a:avLst/>
              <a:gdLst/>
              <a:ahLst/>
              <a:cxnLst/>
              <a:rect l="0" t="0" r="0" b="0"/>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FFFFFF"/>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94" name="Shape 94"/>
            <p:cNvSpPr/>
            <p:nvPr/>
          </p:nvSpPr>
          <p:spPr>
            <a:xfrm>
              <a:off x="2816875" y="2626700"/>
              <a:ext cx="703700" cy="686300"/>
            </a:xfrm>
            <a:custGeom>
              <a:avLst/>
              <a:gdLst/>
              <a:ahLst/>
              <a:cxnLst/>
              <a:rect l="0" t="0" r="0" b="0"/>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FFFFFF"/>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95" name="Shape 95"/>
            <p:cNvSpPr/>
            <p:nvPr/>
          </p:nvSpPr>
          <p:spPr>
            <a:xfrm>
              <a:off x="3557125" y="2626700"/>
              <a:ext cx="614900" cy="685700"/>
            </a:xfrm>
            <a:custGeom>
              <a:avLst/>
              <a:gdLst/>
              <a:ahLst/>
              <a:cxnLst/>
              <a:rect l="0" t="0" r="0" b="0"/>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FFFFFF"/>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96" name="Shape 96"/>
            <p:cNvSpPr/>
            <p:nvPr/>
          </p:nvSpPr>
          <p:spPr>
            <a:xfrm>
              <a:off x="4732275" y="2617400"/>
              <a:ext cx="582350" cy="679925"/>
            </a:xfrm>
            <a:custGeom>
              <a:avLst/>
              <a:gdLst/>
              <a:ahLst/>
              <a:cxnLst/>
              <a:rect l="0" t="0" r="0" b="0"/>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FFFFFF"/>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97" name="Shape 97"/>
            <p:cNvSpPr/>
            <p:nvPr/>
          </p:nvSpPr>
          <p:spPr>
            <a:xfrm>
              <a:off x="5448725" y="2392725"/>
              <a:ext cx="139950" cy="905175"/>
            </a:xfrm>
            <a:custGeom>
              <a:avLst/>
              <a:gdLst/>
              <a:ahLst/>
              <a:cxnLst/>
              <a:rect l="0" t="0" r="0" b="0"/>
              <a:pathLst>
                <a:path w="120000" h="120000" extrusionOk="0">
                  <a:moveTo>
                    <a:pt x="21" y="0"/>
                  </a:moveTo>
                  <a:lnTo>
                    <a:pt x="21" y="119996"/>
                  </a:lnTo>
                  <a:lnTo>
                    <a:pt x="120000" y="119996"/>
                  </a:lnTo>
                  <a:lnTo>
                    <a:pt x="120000" y="0"/>
                  </a:lnTo>
                  <a:close/>
                </a:path>
              </a:pathLst>
            </a:custGeom>
            <a:solidFill>
              <a:srgbClr val="FFFFFF"/>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98" name="Shape 98"/>
            <p:cNvSpPr/>
            <p:nvPr/>
          </p:nvSpPr>
          <p:spPr>
            <a:xfrm>
              <a:off x="1841475" y="2392725"/>
              <a:ext cx="617775" cy="904600"/>
            </a:xfrm>
            <a:custGeom>
              <a:avLst/>
              <a:gdLst/>
              <a:ahLst/>
              <a:cxnLst/>
              <a:rect l="0" t="0" r="0" b="0"/>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FFFFFF"/>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99" name="Shape 99"/>
            <p:cNvSpPr/>
            <p:nvPr/>
          </p:nvSpPr>
          <p:spPr>
            <a:xfrm>
              <a:off x="4278825" y="2482125"/>
              <a:ext cx="369275" cy="814025"/>
            </a:xfrm>
            <a:custGeom>
              <a:avLst/>
              <a:gdLst/>
              <a:ahLst/>
              <a:cxnLst/>
              <a:rect l="0" t="0" r="0" b="0"/>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FFFFFF"/>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100" name="Shape 100"/>
            <p:cNvSpPr/>
            <p:nvPr/>
          </p:nvSpPr>
          <p:spPr>
            <a:xfrm>
              <a:off x="5652525" y="3180600"/>
              <a:ext cx="117875" cy="117300"/>
            </a:xfrm>
            <a:custGeom>
              <a:avLst/>
              <a:gdLst/>
              <a:ahLst/>
              <a:cxnLst/>
              <a:rect l="0" t="0" r="0" b="0"/>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FFFFFF"/>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grpSp>
      <p:cxnSp>
        <p:nvCxnSpPr>
          <p:cNvPr id="101" name="Shape 101"/>
          <p:cNvCxnSpPr/>
          <p:nvPr/>
        </p:nvCxnSpPr>
        <p:spPr>
          <a:xfrm rot="10800000">
            <a:off x="394304" y="2842555"/>
            <a:ext cx="699600" cy="0"/>
          </a:xfrm>
          <a:prstGeom prst="straightConnector1">
            <a:avLst/>
          </a:prstGeom>
          <a:noFill/>
          <a:ln w="28575" cap="flat" cmpd="sng">
            <a:solidFill>
              <a:schemeClr val="dk1"/>
            </a:solidFill>
            <a:prstDash val="solid"/>
            <a:round/>
            <a:headEnd type="none" w="med" len="med"/>
            <a:tailEnd type="none" w="med" len="med"/>
          </a:ln>
        </p:spPr>
      </p:cxnSp>
      <p:sp>
        <p:nvSpPr>
          <p:cNvPr id="102" name="Shape 102"/>
          <p:cNvSpPr txBox="1">
            <a:spLocks noGrp="1"/>
          </p:cNvSpPr>
          <p:nvPr>
            <p:ph type="subTitle" idx="1"/>
          </p:nvPr>
        </p:nvSpPr>
        <p:spPr>
          <a:xfrm>
            <a:off x="257800" y="3032400"/>
            <a:ext cx="3668400" cy="1993600"/>
          </a:xfrm>
          <a:prstGeom prst="rect">
            <a:avLst/>
          </a:prstGeom>
          <a:noFill/>
          <a:ln>
            <a:noFill/>
          </a:ln>
        </p:spPr>
        <p:txBody>
          <a:bodyPr wrap="square" lIns="91425" tIns="91425" rIns="91425" bIns="91425" anchor="t" anchorCtr="0"/>
          <a:lstStyle>
            <a:lvl1pPr marL="0" marR="0" lvl="0" indent="0" algn="l" rtl="0">
              <a:lnSpc>
                <a:spcPct val="110000"/>
              </a:lnSpc>
              <a:spcBef>
                <a:spcPts val="0"/>
              </a:spcBef>
              <a:spcAft>
                <a:spcPts val="2000"/>
              </a:spcAft>
              <a:buClr>
                <a:srgbClr val="FFFFFF"/>
              </a:buClr>
              <a:buSzPct val="100000"/>
              <a:buFont typeface="Proxima Nova"/>
              <a:buNone/>
              <a:defRPr sz="1765"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9pPr>
          </a:lstStyle>
          <a:p>
            <a:endParaRPr/>
          </a:p>
        </p:txBody>
      </p:sp>
      <p:sp>
        <p:nvSpPr>
          <p:cNvPr id="103" name="Shape 103"/>
          <p:cNvSpPr txBox="1">
            <a:spLocks noGrp="1"/>
          </p:cNvSpPr>
          <p:nvPr>
            <p:ph type="body" idx="2"/>
          </p:nvPr>
        </p:nvSpPr>
        <p:spPr>
          <a:xfrm>
            <a:off x="5080900" y="732836"/>
            <a:ext cx="6729600" cy="5493600"/>
          </a:xfrm>
          <a:prstGeom prst="rect">
            <a:avLst/>
          </a:prstGeom>
          <a:noFill/>
          <a:ln>
            <a:noFill/>
          </a:ln>
        </p:spPr>
        <p:txBody>
          <a:bodyPr wrap="square" lIns="91425" tIns="91425" rIns="91425" bIns="91425" anchor="t" anchorCtr="0"/>
          <a:lstStyle>
            <a:lvl1pPr marL="0" marR="0" lvl="0" indent="136921"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1pPr>
            <a:lvl2pPr marL="0" marR="0" lvl="1" indent="136921"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2pPr>
            <a:lvl3pPr marL="0" marR="0" lvl="2" indent="136921"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3pPr>
            <a:lvl4pPr marL="0" marR="0" lvl="3" indent="136921"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4pPr>
            <a:lvl5pPr marL="0" marR="0" lvl="4" indent="136921"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5pPr>
            <a:lvl6pPr marL="0" marR="0" lvl="5" indent="136921"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6pPr>
            <a:lvl7pPr marL="0" marR="0" lvl="6" indent="136921"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7pPr>
            <a:lvl8pPr marL="0" marR="0" lvl="7" indent="136921"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8pPr>
            <a:lvl9pPr marL="0" marR="0" lvl="8" indent="136921"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9pPr>
          </a:lstStyle>
          <a:p>
            <a:endParaRPr/>
          </a:p>
        </p:txBody>
      </p:sp>
      <p:pic>
        <p:nvPicPr>
          <p:cNvPr id="104" name="Shape 104" descr="Microsoft-White-1.png"/>
          <p:cNvPicPr preferRelativeResize="0"/>
          <p:nvPr/>
        </p:nvPicPr>
        <p:blipFill rotWithShape="1">
          <a:blip r:embed="rId2">
            <a:alphaModFix/>
          </a:blip>
          <a:srcRect t="25329" b="15813"/>
          <a:stretch/>
        </p:blipFill>
        <p:spPr>
          <a:xfrm>
            <a:off x="1389769" y="6383756"/>
            <a:ext cx="1789981" cy="389013"/>
          </a:xfrm>
          <a:prstGeom prst="rect">
            <a:avLst/>
          </a:prstGeom>
          <a:noFill/>
          <a:ln>
            <a:noFill/>
          </a:ln>
        </p:spPr>
      </p:pic>
    </p:spTree>
    <p:extLst>
      <p:ext uri="{BB962C8B-B14F-4D97-AF65-F5344CB8AC3E}">
        <p14:creationId xmlns:p14="http://schemas.microsoft.com/office/powerpoint/2010/main" val="628245910"/>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cSld name="Content Page">
    <p:spTree>
      <p:nvGrpSpPr>
        <p:cNvPr id="1" name="Shape 312"/>
        <p:cNvGrpSpPr/>
        <p:nvPr/>
      </p:nvGrpSpPr>
      <p:grpSpPr>
        <a:xfrm>
          <a:off x="0" y="0"/>
          <a:ext cx="0" cy="0"/>
          <a:chOff x="0" y="0"/>
          <a:chExt cx="0" cy="0"/>
        </a:xfrm>
      </p:grpSpPr>
      <p:sp>
        <p:nvSpPr>
          <p:cNvPr id="313" name="Shape 313"/>
          <p:cNvSpPr/>
          <p:nvPr/>
        </p:nvSpPr>
        <p:spPr>
          <a:xfrm>
            <a:off x="0" y="0"/>
            <a:ext cx="12192000" cy="71998"/>
          </a:xfrm>
          <a:prstGeom prst="rect">
            <a:avLst/>
          </a:prstGeom>
          <a:solidFill>
            <a:srgbClr val="008774"/>
          </a:solidFill>
          <a:ln>
            <a:noFill/>
          </a:ln>
        </p:spPr>
        <p:txBody>
          <a:bodyPr wrap="square" lIns="121863" tIns="60919" rIns="121863" bIns="60919" anchor="ctr" anchorCtr="0">
            <a:noAutofit/>
          </a:bodyPr>
          <a:lstStyle/>
          <a:p>
            <a:pPr marL="0" marR="0" lvl="0" indent="-149369" algn="ctr" rtl="0">
              <a:spcBef>
                <a:spcPts val="0"/>
              </a:spcBef>
              <a:buClr>
                <a:srgbClr val="000000"/>
              </a:buClr>
              <a:buSzPct val="100000"/>
              <a:buFont typeface="Arial"/>
              <a:buNone/>
            </a:pPr>
            <a:endParaRPr sz="2353">
              <a:solidFill>
                <a:srgbClr val="FFFFFF"/>
              </a:solidFill>
              <a:latin typeface="Arial"/>
              <a:ea typeface="Arial"/>
              <a:cs typeface="Arial"/>
              <a:sym typeface="Arial"/>
            </a:endParaRPr>
          </a:p>
        </p:txBody>
      </p:sp>
      <p:pic>
        <p:nvPicPr>
          <p:cNvPr id="314" name="Shape 314"/>
          <p:cNvPicPr preferRelativeResize="0"/>
          <p:nvPr/>
        </p:nvPicPr>
        <p:blipFill rotWithShape="1">
          <a:blip r:embed="rId2">
            <a:alphaModFix/>
          </a:blip>
          <a:srcRect/>
          <a:stretch/>
        </p:blipFill>
        <p:spPr>
          <a:xfrm>
            <a:off x="11030373" y="6473435"/>
            <a:ext cx="975198" cy="228362"/>
          </a:xfrm>
          <a:prstGeom prst="rect">
            <a:avLst/>
          </a:prstGeom>
          <a:noFill/>
          <a:ln>
            <a:noFill/>
          </a:ln>
        </p:spPr>
      </p:pic>
      <p:sp>
        <p:nvSpPr>
          <p:cNvPr id="315" name="Shape 315"/>
          <p:cNvSpPr txBox="1">
            <a:spLocks noGrp="1"/>
          </p:cNvSpPr>
          <p:nvPr>
            <p:ph type="subTitle" idx="1"/>
          </p:nvPr>
        </p:nvSpPr>
        <p:spPr>
          <a:xfrm>
            <a:off x="487681" y="832935"/>
            <a:ext cx="11216640" cy="7228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595959"/>
              </a:buClr>
              <a:buSzPct val="100000"/>
              <a:buFont typeface="Arial"/>
              <a:buNone/>
              <a:defRPr sz="2353" b="0" i="0" u="none" strike="noStrike" cap="none">
                <a:solidFill>
                  <a:srgbClr val="595959"/>
                </a:solidFill>
                <a:latin typeface="Arial"/>
                <a:ea typeface="Arial"/>
                <a:cs typeface="Arial"/>
                <a:sym typeface="Arial"/>
              </a:defRPr>
            </a:lvl1pPr>
            <a:lvl2pPr marL="609426" marR="0" lvl="1" indent="-11949"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2pPr>
            <a:lvl3pPr marL="1218851" marR="0" lvl="2" indent="-11451"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3pPr>
            <a:lvl4pPr marL="1828277" marR="0" lvl="3" indent="-10954"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4pPr>
            <a:lvl5pPr marL="2437703" marR="0" lvl="4" indent="-10455"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5pPr>
            <a:lvl6pPr marL="3047127" marR="0" lvl="5" indent="-9958"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6pPr>
            <a:lvl7pPr marL="3656553" marR="0" lvl="6" indent="-946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7pPr>
            <a:lvl8pPr marL="4265979" marR="0" lvl="7" indent="-8962"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8pPr>
            <a:lvl9pPr marL="4875405" marR="0" lvl="8" indent="-8463"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9pPr>
          </a:lstStyle>
          <a:p>
            <a:endParaRPr/>
          </a:p>
        </p:txBody>
      </p:sp>
      <p:sp>
        <p:nvSpPr>
          <p:cNvPr id="316" name="Shape 316"/>
          <p:cNvSpPr txBox="1">
            <a:spLocks noGrp="1"/>
          </p:cNvSpPr>
          <p:nvPr>
            <p:ph type="title"/>
          </p:nvPr>
        </p:nvSpPr>
        <p:spPr>
          <a:xfrm>
            <a:off x="487680" y="226067"/>
            <a:ext cx="11216640" cy="7228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accent1"/>
              </a:buClr>
              <a:buSzPct val="100000"/>
              <a:buFont typeface="Arial"/>
              <a:buNone/>
              <a:defRPr sz="3724" b="1" i="0" u="none" strike="noStrike" cap="none">
                <a:solidFill>
                  <a:schemeClr val="accent1"/>
                </a:solidFill>
                <a:latin typeface="Arial"/>
                <a:ea typeface="Arial"/>
                <a:cs typeface="Arial"/>
                <a:sym typeface="Arial"/>
              </a:defRPr>
            </a:lvl1pPr>
            <a:lvl2pPr lvl="1" indent="0" rtl="0">
              <a:spcBef>
                <a:spcPts val="0"/>
              </a:spcBef>
              <a:buSzPct val="100000"/>
              <a:buFont typeface="Arial"/>
              <a:buNone/>
              <a:defRPr sz="2353"/>
            </a:lvl2pPr>
            <a:lvl3pPr lvl="2" indent="0" rtl="0">
              <a:spcBef>
                <a:spcPts val="0"/>
              </a:spcBef>
              <a:buSzPct val="100000"/>
              <a:buFont typeface="Arial"/>
              <a:buNone/>
              <a:defRPr sz="2353"/>
            </a:lvl3pPr>
            <a:lvl4pPr lvl="3" indent="0" rtl="0">
              <a:spcBef>
                <a:spcPts val="0"/>
              </a:spcBef>
              <a:buSzPct val="100000"/>
              <a:buFont typeface="Arial"/>
              <a:buNone/>
              <a:defRPr sz="2353"/>
            </a:lvl4pPr>
            <a:lvl5pPr lvl="4" indent="0" rtl="0">
              <a:spcBef>
                <a:spcPts val="0"/>
              </a:spcBef>
              <a:buSzPct val="100000"/>
              <a:buFont typeface="Arial"/>
              <a:buNone/>
              <a:defRPr sz="2353"/>
            </a:lvl5pPr>
            <a:lvl6pPr lvl="5" indent="0" rtl="0">
              <a:spcBef>
                <a:spcPts val="0"/>
              </a:spcBef>
              <a:buSzPct val="100000"/>
              <a:buFont typeface="Arial"/>
              <a:buNone/>
              <a:defRPr sz="2353"/>
            </a:lvl6pPr>
            <a:lvl7pPr lvl="6" indent="0" rtl="0">
              <a:spcBef>
                <a:spcPts val="0"/>
              </a:spcBef>
              <a:buSzPct val="100000"/>
              <a:buFont typeface="Arial"/>
              <a:buNone/>
              <a:defRPr sz="2353"/>
            </a:lvl7pPr>
            <a:lvl8pPr lvl="7" indent="0" rtl="0">
              <a:spcBef>
                <a:spcPts val="0"/>
              </a:spcBef>
              <a:buSzPct val="100000"/>
              <a:buFont typeface="Arial"/>
              <a:buNone/>
              <a:defRPr sz="2353"/>
            </a:lvl8pPr>
            <a:lvl9pPr lvl="8" indent="0">
              <a:spcBef>
                <a:spcPts val="0"/>
              </a:spcBef>
              <a:buSzPct val="100000"/>
              <a:buFont typeface="Arial"/>
              <a:buNone/>
              <a:defRPr sz="2353"/>
            </a:lvl9pPr>
          </a:lstStyle>
          <a:p>
            <a:endParaRPr/>
          </a:p>
        </p:txBody>
      </p:sp>
      <p:sp>
        <p:nvSpPr>
          <p:cNvPr id="317" name="Shape 317"/>
          <p:cNvSpPr txBox="1">
            <a:spLocks noGrp="1"/>
          </p:cNvSpPr>
          <p:nvPr>
            <p:ph type="body" idx="2"/>
          </p:nvPr>
        </p:nvSpPr>
        <p:spPr>
          <a:xfrm>
            <a:off x="487681" y="1672166"/>
            <a:ext cx="11216641" cy="4580467"/>
          </a:xfrm>
          <a:prstGeom prst="rect">
            <a:avLst/>
          </a:prstGeom>
          <a:noFill/>
          <a:ln>
            <a:noFill/>
          </a:ln>
        </p:spPr>
        <p:txBody>
          <a:bodyPr wrap="square" lIns="91425" tIns="91425" rIns="91425" bIns="91425" anchor="t" anchorCtr="0"/>
          <a:lstStyle>
            <a:lvl1pPr marL="575568" marR="0" lvl="0" indent="28131" algn="l" rtl="0">
              <a:lnSpc>
                <a:spcPct val="100000"/>
              </a:lnSpc>
              <a:spcBef>
                <a:spcPts val="400"/>
              </a:spcBef>
              <a:spcAft>
                <a:spcPts val="0"/>
              </a:spcAft>
              <a:buClr>
                <a:srgbClr val="008674"/>
              </a:buClr>
              <a:buSzPct val="100000"/>
              <a:buFont typeface="Noto Sans Symbols"/>
              <a:buChar char="▪"/>
              <a:defRPr sz="3234" b="0" i="0" u="none" strike="noStrike" cap="none">
                <a:solidFill>
                  <a:srgbClr val="595959"/>
                </a:solidFill>
                <a:latin typeface="Arial"/>
                <a:ea typeface="Arial"/>
                <a:cs typeface="Arial"/>
                <a:sym typeface="Arial"/>
              </a:defRPr>
            </a:lvl1pPr>
            <a:lvl2pPr marL="1100351" marR="0" lvl="1" indent="51033" algn="l" rtl="0">
              <a:lnSpc>
                <a:spcPct val="100000"/>
              </a:lnSpc>
              <a:spcBef>
                <a:spcPts val="400"/>
              </a:spcBef>
              <a:spcAft>
                <a:spcPts val="0"/>
              </a:spcAft>
              <a:buClr>
                <a:srgbClr val="008674"/>
              </a:buClr>
              <a:buSzPct val="100000"/>
              <a:buFont typeface="Helvetica Neue"/>
              <a:buChar char="-"/>
              <a:defRPr sz="2647" b="0" i="0" u="none" strike="noStrike" cap="none">
                <a:solidFill>
                  <a:srgbClr val="595959"/>
                </a:solidFill>
                <a:latin typeface="Arial"/>
                <a:ea typeface="Arial"/>
                <a:cs typeface="Arial"/>
                <a:sym typeface="Arial"/>
              </a:defRPr>
            </a:lvl2pPr>
            <a:lvl3pPr marL="1540492" marR="0" lvl="2" indent="115015" algn="l" rtl="0">
              <a:lnSpc>
                <a:spcPct val="100000"/>
              </a:lnSpc>
              <a:spcBef>
                <a:spcPts val="400"/>
              </a:spcBef>
              <a:spcAft>
                <a:spcPts val="0"/>
              </a:spcAft>
              <a:buClr>
                <a:srgbClr val="008674"/>
              </a:buClr>
              <a:buSzPct val="100000"/>
              <a:buFont typeface="Arial"/>
              <a:buChar char="•"/>
              <a:defRPr sz="2157" b="0" i="0" u="none" strike="noStrike" cap="none">
                <a:solidFill>
                  <a:srgbClr val="595959"/>
                </a:solidFill>
                <a:latin typeface="Arial"/>
                <a:ea typeface="Arial"/>
                <a:cs typeface="Arial"/>
                <a:sym typeface="Arial"/>
              </a:defRPr>
            </a:lvl3pPr>
            <a:lvl4pPr marL="2209168" marR="0" lvl="3" indent="87381" algn="l" rtl="0">
              <a:lnSpc>
                <a:spcPct val="100000"/>
              </a:lnSpc>
              <a:spcBef>
                <a:spcPts val="400"/>
              </a:spcBef>
              <a:spcAft>
                <a:spcPts val="0"/>
              </a:spcAft>
              <a:buClr>
                <a:srgbClr val="008674"/>
              </a:buClr>
              <a:buSzPct val="100000"/>
              <a:buFont typeface="Helvetica Neue"/>
              <a:buChar char="-"/>
              <a:defRPr sz="1863" b="0" i="0" u="none" strike="noStrike" cap="none">
                <a:solidFill>
                  <a:srgbClr val="595959"/>
                </a:solidFill>
                <a:latin typeface="Arial"/>
                <a:ea typeface="Arial"/>
                <a:cs typeface="Arial"/>
                <a:sym typeface="Arial"/>
              </a:defRPr>
            </a:lvl4pPr>
            <a:lvl5pPr marL="2793200" marR="0" lvl="4" indent="63482" algn="l" rtl="0">
              <a:lnSpc>
                <a:spcPct val="100000"/>
              </a:lnSpc>
              <a:spcBef>
                <a:spcPts val="400"/>
              </a:spcBef>
              <a:spcAft>
                <a:spcPts val="0"/>
              </a:spcAft>
              <a:buClr>
                <a:srgbClr val="008674"/>
              </a:buClr>
              <a:buSzPct val="100000"/>
              <a:buFont typeface="Arial"/>
              <a:buChar char="•"/>
              <a:defRPr sz="1863" b="0" i="0" u="none" strike="noStrike" cap="none">
                <a:solidFill>
                  <a:srgbClr val="595959"/>
                </a:solidFill>
                <a:latin typeface="Arial"/>
                <a:ea typeface="Arial"/>
                <a:cs typeface="Arial"/>
                <a:sym typeface="Arial"/>
              </a:defRPr>
            </a:lvl5pPr>
            <a:lvl6pPr marL="3165628" marR="0" lvl="5" indent="114266"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3775053" marR="0" lvl="6" indent="114765"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4384479" marR="0" lvl="7" indent="115263"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4993905" marR="0" lvl="8" indent="11576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402853070"/>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9"/>
            <a:ext cx="11655840" cy="2018835"/>
          </a:xfrm>
        </p:spPr>
        <p:txBody>
          <a:bodyPr/>
          <a:lstStyle>
            <a:lvl1pPr marL="0" indent="0">
              <a:buNone/>
              <a:defRPr/>
            </a:lvl1pPr>
            <a:lvl2pPr marL="27937" indent="0">
              <a:buNone/>
              <a:defRPr sz="1956"/>
            </a:lvl2pPr>
            <a:lvl3pPr marL="218837" indent="0">
              <a:buNone/>
              <a:defRPr sz="1956"/>
            </a:lvl3pPr>
            <a:lvl4pPr marL="465611" indent="0">
              <a:buNone/>
              <a:defRPr sz="1761"/>
            </a:lvl4pPr>
            <a:lvl5pPr marL="723249" indent="0">
              <a:buNone/>
              <a:defRPr sz="17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6662036"/>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9"/>
            <a:ext cx="11655840" cy="2018835"/>
          </a:xfrm>
        </p:spPr>
        <p:txBody>
          <a:bodyPr/>
          <a:lstStyle>
            <a:lvl1pPr marL="0" indent="0">
              <a:buNone/>
              <a:defRPr>
                <a:gradFill>
                  <a:gsLst>
                    <a:gs pos="2920">
                      <a:schemeClr val="tx2"/>
                    </a:gs>
                    <a:gs pos="39000">
                      <a:schemeClr val="tx2"/>
                    </a:gs>
                  </a:gsLst>
                  <a:lin ang="5400000" scaled="0"/>
                </a:gradFill>
              </a:defRPr>
            </a:lvl1pPr>
            <a:lvl2pPr marL="27937" indent="0">
              <a:buNone/>
              <a:defRPr sz="1956"/>
            </a:lvl2pPr>
            <a:lvl3pPr marL="218837" indent="0">
              <a:buNone/>
              <a:defRPr sz="1956"/>
            </a:lvl3pPr>
            <a:lvl4pPr marL="465611" indent="0">
              <a:buNone/>
              <a:defRPr sz="1761"/>
            </a:lvl4pPr>
            <a:lvl5pPr marL="723249" indent="0">
              <a:buNone/>
              <a:defRPr sz="17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4631212"/>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0653717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12192000" cy="6858000"/>
          </a:xfrm>
          <a:prstGeom prst="rect">
            <a:avLst/>
          </a:prstGeom>
          <a:gradFill flip="none" rotWithShape="1">
            <a:gsLst>
              <a:gs pos="90000">
                <a:schemeClr val="bg1"/>
              </a:gs>
              <a:gs pos="0">
                <a:schemeClr val="bg1">
                  <a:tint val="90000"/>
                  <a:lumMod val="110000"/>
                  <a:alpha val="0"/>
                </a:schemeClr>
              </a:gs>
              <a:gs pos="100000">
                <a:srgbClr val="EBEBEB"/>
              </a:gs>
            </a:gsLst>
            <a:path path="rect">
              <a:fillToRect l="100000" t="100000"/>
            </a:path>
            <a:tileRect r="-100000" b="-100000"/>
          </a:gradFill>
          <a:ln w="38100">
            <a:noFill/>
          </a:ln>
          <a:effectLst/>
        </p:spPr>
        <p:txBody>
          <a:bodyPr anchor="t">
            <a:normAutofit/>
          </a:bodyPr>
          <a:lstStyle>
            <a:lvl1pPr marL="0" indent="0" algn="ctr">
              <a:buNone/>
              <a:defRPr sz="1600"/>
            </a:lvl1pPr>
            <a:lvl2pPr marL="457026" indent="0">
              <a:buNone/>
              <a:defRPr sz="1600"/>
            </a:lvl2pPr>
            <a:lvl3pPr marL="914048" indent="0">
              <a:buNone/>
              <a:defRPr sz="1600"/>
            </a:lvl3pPr>
            <a:lvl4pPr marL="1371074" indent="0">
              <a:buNone/>
              <a:defRPr sz="1600"/>
            </a:lvl4pPr>
            <a:lvl5pPr marL="1828098" indent="0">
              <a:buNone/>
              <a:defRPr sz="1600"/>
            </a:lvl5pPr>
            <a:lvl6pPr marL="2285121" indent="0">
              <a:buNone/>
              <a:defRPr sz="1600"/>
            </a:lvl6pPr>
            <a:lvl7pPr marL="2742145" indent="0">
              <a:buNone/>
              <a:defRPr sz="1600"/>
            </a:lvl7pPr>
            <a:lvl8pPr marL="3199170" indent="0">
              <a:buNone/>
              <a:defRPr sz="1600"/>
            </a:lvl8pPr>
            <a:lvl9pPr marL="3656194" indent="0">
              <a:buNone/>
              <a:defRPr sz="1600"/>
            </a:lvl9pPr>
          </a:lstStyle>
          <a:p>
            <a:r>
              <a:rPr lang="en-US"/>
              <a:t>Drag picture to placeholder or click icon to add</a:t>
            </a:r>
          </a:p>
        </p:txBody>
      </p:sp>
      <p:sp>
        <p:nvSpPr>
          <p:cNvPr id="2" name="Title 1"/>
          <p:cNvSpPr>
            <a:spLocks noGrp="1"/>
          </p:cNvSpPr>
          <p:nvPr>
            <p:ph type="title"/>
          </p:nvPr>
        </p:nvSpPr>
        <p:spPr>
          <a:xfrm>
            <a:off x="0" y="0"/>
            <a:ext cx="12192000" cy="6858000"/>
          </a:xfrm>
          <a:solidFill>
            <a:schemeClr val="tx1">
              <a:alpha val="50000"/>
            </a:schemeClr>
          </a:solidFill>
        </p:spPr>
        <p:txBody>
          <a:bodyPr tIns="900000" rIns="90000" bIns="46800">
            <a:normAutofit/>
          </a:bodyPr>
          <a:lstStyle>
            <a:lvl1pPr algn="ctr">
              <a:defRPr sz="5997" cap="none" baseline="0">
                <a:solidFill>
                  <a:schemeClr val="bg1"/>
                </a:solidFill>
                <a:effectLst>
                  <a:glow rad="38100">
                    <a:schemeClr val="tx1">
                      <a:alpha val="40000"/>
                    </a:schemeClr>
                  </a:glow>
                </a:effectLst>
              </a:defRPr>
            </a:lvl1pPr>
          </a:lstStyle>
          <a:p>
            <a:r>
              <a:rPr lang="en-US"/>
              <a:t>Click to edit Master title style</a:t>
            </a:r>
          </a:p>
        </p:txBody>
      </p:sp>
    </p:spTree>
    <p:extLst>
      <p:ext uri="{BB962C8B-B14F-4D97-AF65-F5344CB8AC3E}">
        <p14:creationId xmlns:p14="http://schemas.microsoft.com/office/powerpoint/2010/main" val="2825625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8397938"/>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cSld name="Content">
    <p:spTree>
      <p:nvGrpSpPr>
        <p:cNvPr id="1" name="Shape 432"/>
        <p:cNvGrpSpPr/>
        <p:nvPr/>
      </p:nvGrpSpPr>
      <p:grpSpPr>
        <a:xfrm>
          <a:off x="0" y="0"/>
          <a:ext cx="0" cy="0"/>
          <a:chOff x="0" y="0"/>
          <a:chExt cx="0" cy="0"/>
        </a:xfrm>
      </p:grpSpPr>
      <p:sp>
        <p:nvSpPr>
          <p:cNvPr id="433" name="Shape 433"/>
          <p:cNvSpPr txBox="1">
            <a:spLocks noGrp="1"/>
          </p:cNvSpPr>
          <p:nvPr>
            <p:ph type="title"/>
          </p:nvPr>
        </p:nvSpPr>
        <p:spPr>
          <a:xfrm>
            <a:off x="405966" y="215495"/>
            <a:ext cx="11337175" cy="640080"/>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rgbClr val="757070"/>
              </a:buClr>
              <a:buSzPct val="100000"/>
              <a:buFont typeface="Quattrocento Sans"/>
              <a:buNone/>
              <a:defRPr sz="3234" b="1" i="0" u="none" strike="noStrike" cap="none">
                <a:solidFill>
                  <a:srgbClr val="757070"/>
                </a:solidFill>
                <a:latin typeface="Quattrocento Sans"/>
                <a:ea typeface="Quattrocento Sans"/>
                <a:cs typeface="Quattrocento Sans"/>
                <a:sym typeface="Quattrocento Sans"/>
              </a:defRPr>
            </a:lvl1pPr>
            <a:lvl2pPr lvl="1" indent="0">
              <a:spcBef>
                <a:spcPts val="0"/>
              </a:spcBef>
              <a:buSzPct val="77777"/>
              <a:buNone/>
              <a:defRPr sz="1765"/>
            </a:lvl2pPr>
            <a:lvl3pPr lvl="2" indent="0">
              <a:spcBef>
                <a:spcPts val="0"/>
              </a:spcBef>
              <a:buSzPct val="77777"/>
              <a:buNone/>
              <a:defRPr sz="1765"/>
            </a:lvl3pPr>
            <a:lvl4pPr lvl="3" indent="0">
              <a:spcBef>
                <a:spcPts val="0"/>
              </a:spcBef>
              <a:buSzPct val="77777"/>
              <a:buNone/>
              <a:defRPr sz="1765"/>
            </a:lvl4pPr>
            <a:lvl5pPr lvl="4" indent="0">
              <a:spcBef>
                <a:spcPts val="0"/>
              </a:spcBef>
              <a:buSzPct val="77777"/>
              <a:buNone/>
              <a:defRPr sz="1765"/>
            </a:lvl5pPr>
            <a:lvl6pPr lvl="5" indent="0">
              <a:spcBef>
                <a:spcPts val="0"/>
              </a:spcBef>
              <a:buSzPct val="77777"/>
              <a:buNone/>
              <a:defRPr sz="1765"/>
            </a:lvl6pPr>
            <a:lvl7pPr lvl="6" indent="0">
              <a:spcBef>
                <a:spcPts val="0"/>
              </a:spcBef>
              <a:buSzPct val="77777"/>
              <a:buNone/>
              <a:defRPr sz="1765"/>
            </a:lvl7pPr>
            <a:lvl8pPr lvl="7" indent="0">
              <a:spcBef>
                <a:spcPts val="0"/>
              </a:spcBef>
              <a:buSzPct val="77777"/>
              <a:buNone/>
              <a:defRPr sz="1765"/>
            </a:lvl8pPr>
            <a:lvl9pPr lvl="8" indent="0">
              <a:spcBef>
                <a:spcPts val="0"/>
              </a:spcBef>
              <a:buSzPct val="77777"/>
              <a:buNone/>
              <a:defRPr sz="1765"/>
            </a:lvl9pPr>
          </a:lstStyle>
          <a:p>
            <a:endParaRPr/>
          </a:p>
        </p:txBody>
      </p:sp>
      <p:sp>
        <p:nvSpPr>
          <p:cNvPr id="434" name="Shape 434"/>
          <p:cNvSpPr txBox="1">
            <a:spLocks noGrp="1"/>
          </p:cNvSpPr>
          <p:nvPr>
            <p:ph type="body" idx="1"/>
          </p:nvPr>
        </p:nvSpPr>
        <p:spPr>
          <a:xfrm>
            <a:off x="405937" y="1046632"/>
            <a:ext cx="11274552" cy="5239512"/>
          </a:xfrm>
          <a:prstGeom prst="rect">
            <a:avLst/>
          </a:prstGeom>
          <a:noFill/>
          <a:ln>
            <a:noFill/>
          </a:ln>
        </p:spPr>
        <p:txBody>
          <a:bodyPr wrap="square" lIns="91425" tIns="91425" rIns="91425" bIns="91425" anchor="t" anchorCtr="0"/>
          <a:lstStyle>
            <a:lvl1pPr marL="227948" marR="0" lvl="0" indent="-47461" algn="l" rtl="0">
              <a:lnSpc>
                <a:spcPct val="90000"/>
              </a:lnSpc>
              <a:spcBef>
                <a:spcPts val="1000"/>
              </a:spcBef>
              <a:buClr>
                <a:srgbClr val="3A3838"/>
              </a:buClr>
              <a:buSzPct val="100000"/>
              <a:buFont typeface="Arial"/>
              <a:buChar char="•"/>
              <a:defRPr sz="2843" b="0" i="0" u="none" strike="noStrike" cap="none">
                <a:solidFill>
                  <a:srgbClr val="3A3838"/>
                </a:solidFill>
                <a:latin typeface="Quattrocento Sans"/>
                <a:ea typeface="Quattrocento Sans"/>
                <a:cs typeface="Quattrocento Sans"/>
                <a:sym typeface="Quattrocento Sans"/>
              </a:defRPr>
            </a:lvl1pPr>
            <a:lvl2pPr marL="683847" marR="0" lvl="1" indent="-86370" algn="l" rtl="0">
              <a:lnSpc>
                <a:spcPct val="90000"/>
              </a:lnSpc>
              <a:spcBef>
                <a:spcPts val="500"/>
              </a:spcBef>
              <a:buClr>
                <a:srgbClr val="3A3838"/>
              </a:buClr>
              <a:buSzPct val="100000"/>
              <a:buFont typeface="Arial"/>
              <a:buChar char="•"/>
              <a:defRPr sz="2353" b="0" i="0" u="none" strike="noStrike" cap="none">
                <a:solidFill>
                  <a:srgbClr val="3A3838"/>
                </a:solidFill>
                <a:latin typeface="Quattrocento Sans"/>
                <a:ea typeface="Quattrocento Sans"/>
                <a:cs typeface="Quattrocento Sans"/>
                <a:sym typeface="Quattrocento Sans"/>
              </a:defRPr>
            </a:lvl2pPr>
            <a:lvl3pPr marL="1139754" marR="0" lvl="2" indent="-106618" algn="l" rtl="0">
              <a:lnSpc>
                <a:spcPct val="90000"/>
              </a:lnSpc>
              <a:spcBef>
                <a:spcPts val="500"/>
              </a:spcBef>
              <a:buClr>
                <a:srgbClr val="3A3838"/>
              </a:buClr>
              <a:buSzPct val="100000"/>
              <a:buFont typeface="Arial"/>
              <a:buChar char="•"/>
              <a:defRPr sz="1961" b="0" i="0" u="none" strike="noStrike" cap="none">
                <a:solidFill>
                  <a:srgbClr val="3A3838"/>
                </a:solidFill>
                <a:latin typeface="Quattrocento Sans"/>
                <a:ea typeface="Quattrocento Sans"/>
                <a:cs typeface="Quattrocento Sans"/>
                <a:sym typeface="Quattrocento Sans"/>
              </a:defRPr>
            </a:lvl3pPr>
            <a:lvl4pPr marL="1595658" marR="0" lvl="3" indent="-120638" algn="l" rtl="0">
              <a:lnSpc>
                <a:spcPct val="90000"/>
              </a:lnSpc>
              <a:spcBef>
                <a:spcPts val="500"/>
              </a:spcBef>
              <a:buClr>
                <a:srgbClr val="3A3838"/>
              </a:buClr>
              <a:buSzPct val="100000"/>
              <a:buFont typeface="Arial"/>
              <a:buChar char="•"/>
              <a:defRPr sz="1863" b="0" i="0" u="none" strike="noStrike" cap="none">
                <a:solidFill>
                  <a:srgbClr val="3A3838"/>
                </a:solidFill>
                <a:latin typeface="Quattrocento Sans"/>
                <a:ea typeface="Quattrocento Sans"/>
                <a:cs typeface="Quattrocento Sans"/>
                <a:sym typeface="Quattrocento Sans"/>
              </a:defRPr>
            </a:lvl4pPr>
            <a:lvl5pPr marL="2051557" marR="0" lvl="4" indent="-115982" algn="l" rtl="0">
              <a:lnSpc>
                <a:spcPct val="90000"/>
              </a:lnSpc>
              <a:spcBef>
                <a:spcPts val="500"/>
              </a:spcBef>
              <a:buClr>
                <a:srgbClr val="3A3838"/>
              </a:buClr>
              <a:buSzPct val="100000"/>
              <a:buFont typeface="Arial"/>
              <a:buChar char="•"/>
              <a:defRPr sz="1863" b="0" i="0" u="none" strike="noStrike" cap="none">
                <a:solidFill>
                  <a:srgbClr val="3A3838"/>
                </a:solidFill>
                <a:latin typeface="Quattrocento Sans"/>
                <a:ea typeface="Quattrocento Sans"/>
                <a:cs typeface="Quattrocento Sans"/>
                <a:sym typeface="Quattrocento Sans"/>
              </a:defRPr>
            </a:lvl5pPr>
            <a:lvl6pPr marL="2507453" marR="0" lvl="5" indent="-111323" algn="l" rtl="0">
              <a:lnSpc>
                <a:spcPct val="90000"/>
              </a:lnSpc>
              <a:spcBef>
                <a:spcPts val="500"/>
              </a:spcBef>
              <a:buClr>
                <a:schemeClr val="dk1"/>
              </a:buClr>
              <a:buSzPct val="100000"/>
              <a:buFont typeface="Arial"/>
              <a:buChar char="•"/>
              <a:defRPr sz="1863" b="0" i="0" u="none" strike="noStrike" cap="none">
                <a:solidFill>
                  <a:schemeClr val="dk1"/>
                </a:solidFill>
                <a:latin typeface="Calibri"/>
                <a:ea typeface="Calibri"/>
                <a:cs typeface="Calibri"/>
                <a:sym typeface="Calibri"/>
              </a:defRPr>
            </a:lvl6pPr>
            <a:lvl7pPr marL="2963351" marR="0" lvl="6" indent="-119116" algn="l" rtl="0">
              <a:lnSpc>
                <a:spcPct val="90000"/>
              </a:lnSpc>
              <a:spcBef>
                <a:spcPts val="500"/>
              </a:spcBef>
              <a:buClr>
                <a:schemeClr val="dk1"/>
              </a:buClr>
              <a:buSzPct val="100000"/>
              <a:buFont typeface="Arial"/>
              <a:buChar char="•"/>
              <a:defRPr sz="1863" b="0" i="0" u="none" strike="noStrike" cap="none">
                <a:solidFill>
                  <a:schemeClr val="dk1"/>
                </a:solidFill>
                <a:latin typeface="Calibri"/>
                <a:ea typeface="Calibri"/>
                <a:cs typeface="Calibri"/>
                <a:sym typeface="Calibri"/>
              </a:defRPr>
            </a:lvl7pPr>
            <a:lvl8pPr marL="3419254" marR="0" lvl="7" indent="-114464" algn="l" rtl="0">
              <a:lnSpc>
                <a:spcPct val="90000"/>
              </a:lnSpc>
              <a:spcBef>
                <a:spcPts val="500"/>
              </a:spcBef>
              <a:buClr>
                <a:schemeClr val="dk1"/>
              </a:buClr>
              <a:buSzPct val="100000"/>
              <a:buFont typeface="Arial"/>
              <a:buChar char="•"/>
              <a:defRPr sz="1863" b="0" i="0" u="none" strike="noStrike" cap="none">
                <a:solidFill>
                  <a:schemeClr val="dk1"/>
                </a:solidFill>
                <a:latin typeface="Calibri"/>
                <a:ea typeface="Calibri"/>
                <a:cs typeface="Calibri"/>
                <a:sym typeface="Calibri"/>
              </a:defRPr>
            </a:lvl8pPr>
            <a:lvl9pPr marL="3875154" marR="0" lvl="8" indent="-109810" algn="l" rtl="0">
              <a:lnSpc>
                <a:spcPct val="90000"/>
              </a:lnSpc>
              <a:spcBef>
                <a:spcPts val="500"/>
              </a:spcBef>
              <a:buClr>
                <a:schemeClr val="dk1"/>
              </a:buClr>
              <a:buSzPct val="100000"/>
              <a:buFont typeface="Arial"/>
              <a:buChar char="•"/>
              <a:defRPr sz="1863"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150202442"/>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93906-568A-4B48-B78E-48B6C1A392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D98D68-4E85-4EE9-9B61-BB05AABBF94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01726C7-E292-4586-A57E-3C076A48411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1E4D37E-CBD0-4F5E-8418-31A0C1E190D4}"/>
              </a:ext>
            </a:extLst>
          </p:cNvPr>
          <p:cNvSpPr>
            <a:spLocks noGrp="1"/>
          </p:cNvSpPr>
          <p:nvPr>
            <p:ph type="dt" sz="half" idx="10"/>
          </p:nvPr>
        </p:nvSpPr>
        <p:spPr/>
        <p:txBody>
          <a:bodyPr/>
          <a:lstStyle/>
          <a:p>
            <a:fld id="{5238BB69-2B6B-4B7C-9ABB-2BDFD74DD4FD}" type="datetimeFigureOut">
              <a:rPr lang="en-US" smtClean="0"/>
              <a:t>1/9/19</a:t>
            </a:fld>
            <a:endParaRPr lang="en-US"/>
          </a:p>
        </p:txBody>
      </p:sp>
      <p:sp>
        <p:nvSpPr>
          <p:cNvPr id="6" name="Footer Placeholder 5">
            <a:extLst>
              <a:ext uri="{FF2B5EF4-FFF2-40B4-BE49-F238E27FC236}">
                <a16:creationId xmlns:a16="http://schemas.microsoft.com/office/drawing/2014/main" id="{F8D25394-08E6-4DD1-BBD5-A28F87292F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997B2E-7EF4-49FE-BCAE-00C8A21C9300}"/>
              </a:ext>
            </a:extLst>
          </p:cNvPr>
          <p:cNvSpPr>
            <a:spLocks noGrp="1"/>
          </p:cNvSpPr>
          <p:nvPr>
            <p:ph type="sldNum" sz="quarter" idx="12"/>
          </p:nvPr>
        </p:nvSpPr>
        <p:spPr/>
        <p:txBody>
          <a:bodyPr/>
          <a:lstStyle/>
          <a:p>
            <a:fld id="{E79A24FA-9563-4E5A-B3C3-9506913AA2BA}" type="slidenum">
              <a:rPr lang="en-US" smtClean="0"/>
              <a:t>‹#›</a:t>
            </a:fld>
            <a:endParaRPr lang="en-US"/>
          </a:p>
        </p:txBody>
      </p:sp>
    </p:spTree>
    <p:extLst>
      <p:ext uri="{BB962C8B-B14F-4D97-AF65-F5344CB8AC3E}">
        <p14:creationId xmlns:p14="http://schemas.microsoft.com/office/powerpoint/2010/main" val="2864349615"/>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2F4D6-AE8D-480A-B3C4-914A1C2D80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49D731-E084-4EEA-A717-F023F7E3584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22E3DD-3884-4C52-9D54-1650835F39E5}"/>
              </a:ext>
            </a:extLst>
          </p:cNvPr>
          <p:cNvSpPr>
            <a:spLocks noGrp="1"/>
          </p:cNvSpPr>
          <p:nvPr>
            <p:ph type="dt" sz="half" idx="10"/>
          </p:nvPr>
        </p:nvSpPr>
        <p:spPr/>
        <p:txBody>
          <a:bodyPr/>
          <a:lstStyle/>
          <a:p>
            <a:fld id="{211F59B3-FF20-43EB-A7AB-97F4229B4B6E}" type="datetimeFigureOut">
              <a:rPr lang="en-US" smtClean="0"/>
              <a:t>1/9/19</a:t>
            </a:fld>
            <a:endParaRPr lang="en-US"/>
          </a:p>
        </p:txBody>
      </p:sp>
      <p:sp>
        <p:nvSpPr>
          <p:cNvPr id="5" name="Footer Placeholder 4">
            <a:extLst>
              <a:ext uri="{FF2B5EF4-FFF2-40B4-BE49-F238E27FC236}">
                <a16:creationId xmlns:a16="http://schemas.microsoft.com/office/drawing/2014/main" id="{B4C1DB60-7E10-4C50-A791-37C735A705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51D169-5CDC-4E8F-9CCE-28671F2A2A96}"/>
              </a:ext>
            </a:extLst>
          </p:cNvPr>
          <p:cNvSpPr>
            <a:spLocks noGrp="1"/>
          </p:cNvSpPr>
          <p:nvPr>
            <p:ph type="sldNum" sz="quarter" idx="12"/>
          </p:nvPr>
        </p:nvSpPr>
        <p:spPr/>
        <p:txBody>
          <a:bodyPr/>
          <a:lstStyle/>
          <a:p>
            <a:fld id="{61EFAA7E-B6CE-42FC-9617-B5BF04FD2397}" type="slidenum">
              <a:rPr lang="en-US" smtClean="0"/>
              <a:t>‹#›</a:t>
            </a:fld>
            <a:endParaRPr lang="en-US"/>
          </a:p>
        </p:txBody>
      </p:sp>
    </p:spTree>
    <p:extLst>
      <p:ext uri="{BB962C8B-B14F-4D97-AF65-F5344CB8AC3E}">
        <p14:creationId xmlns:p14="http://schemas.microsoft.com/office/powerpoint/2010/main" val="229740167"/>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1429182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8564"/>
            <a:ext cx="6276530" cy="875413"/>
          </a:xfrm>
          <a:noFill/>
        </p:spPr>
        <p:txBody>
          <a:bodyPr lIns="146304" tIns="91440" rIns="146304" bIns="91440" anchor="t" anchorCtr="0"/>
          <a:lstStyle>
            <a:lvl1pPr>
              <a:defRPr sz="5294" spc="-98" baseline="0">
                <a:gradFill>
                  <a:gsLst>
                    <a:gs pos="8718">
                      <a:srgbClr val="353535"/>
                    </a:gs>
                    <a:gs pos="34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9239" y="3874398"/>
            <a:ext cx="4482124" cy="1677043"/>
          </a:xfrm>
        </p:spPr>
        <p:txBody>
          <a:bodyPr lIns="164592" tIns="109728" rIns="164592" bIns="109728">
            <a:noAutofit/>
          </a:bodyPr>
          <a:lstStyle>
            <a:lvl1pPr marL="0" indent="0">
              <a:spcBef>
                <a:spcPts val="0"/>
              </a:spcBef>
              <a:buNone/>
              <a:defRPr sz="3137" baseline="0">
                <a:gradFill>
                  <a:gsLst>
                    <a:gs pos="8718">
                      <a:srgbClr val="353535"/>
                    </a:gs>
                    <a:gs pos="34000">
                      <a:srgbClr val="353535"/>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973335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707811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l="-3" r="43761"/>
          <a:stretch/>
        </p:blipFill>
        <p:spPr>
          <a:xfrm flipH="1">
            <a:off x="5334350" y="2"/>
            <a:ext cx="6855908" cy="6857996"/>
          </a:xfrm>
          <a:prstGeom prst="rect">
            <a:avLst/>
          </a:prstGeom>
        </p:spPr>
      </p:pic>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5600820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5378486" cy="1793104"/>
          </a:xfrm>
          <a:noFill/>
        </p:spPr>
        <p:txBody>
          <a:bodyPr lIns="146304" tIns="91440" rIns="146304" bIns="91440" anchor="t" anchorCtr="0"/>
          <a:lstStyle>
            <a:lvl1pPr>
              <a:defRPr sz="4705"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6"/>
            <a:ext cx="5380106" cy="1793104"/>
          </a:xfrm>
        </p:spPr>
        <p:txBody>
          <a:bodyPr lIns="164592" tIns="109728" rIns="164592"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914813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877194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486578"/>
          </a:xfrm>
        </p:spPr>
        <p:txBody>
          <a:bodyPr/>
          <a:lstStyle>
            <a:lvl1pPr marL="281623" indent="-281623">
              <a:spcBef>
                <a:spcPts val="1200"/>
              </a:spcBef>
              <a:buClr>
                <a:schemeClr val="tx2"/>
              </a:buClr>
              <a:buFont typeface="Arial" pitchFamily="34" charset="0"/>
              <a:buChar char="•"/>
              <a:defRPr sz="3528">
                <a:solidFill>
                  <a:srgbClr val="582881"/>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486578"/>
          </a:xfrm>
        </p:spPr>
        <p:txBody>
          <a:bodyPr/>
          <a:lstStyle>
            <a:lvl1pPr marL="281623" indent="-281623">
              <a:spcBef>
                <a:spcPts val="1200"/>
              </a:spcBef>
              <a:buClr>
                <a:schemeClr val="tx2"/>
              </a:buClr>
              <a:buFont typeface="Arial" pitchFamily="34" charset="0"/>
              <a:buChar char="•"/>
              <a:defRPr sz="3528">
                <a:solidFill>
                  <a:srgbClr val="582881"/>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6761955"/>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7591156"/>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5499290"/>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5539129"/>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676107"/>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311091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441070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68040210"/>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99363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5152511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3135511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267116"/>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582874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3079241"/>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35228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3781889"/>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073272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58030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1206753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1"/>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5"/>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1"/>
            <a:ext cx="8964185" cy="1178282"/>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5354151"/>
            <a:ext cx="8964186" cy="959071"/>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a:t>Speaker Name</a:t>
            </a:r>
          </a:p>
        </p:txBody>
      </p:sp>
      <p:grpSp>
        <p:nvGrpSpPr>
          <p:cNvPr id="6" name="Group 5">
            <a:extLst>
              <a:ext uri="{FF2B5EF4-FFF2-40B4-BE49-F238E27FC236}">
                <a16:creationId xmlns:a16="http://schemas.microsoft.com/office/drawing/2014/main" id="{8D25FA9A-7C0C-4317-9D3D-D463F3E46C8C}"/>
              </a:ext>
            </a:extLst>
          </p:cNvPr>
          <p:cNvGrpSpPr/>
          <p:nvPr userDrawn="1"/>
        </p:nvGrpSpPr>
        <p:grpSpPr>
          <a:xfrm>
            <a:off x="428681" y="437140"/>
            <a:ext cx="1376618" cy="191140"/>
            <a:chOff x="437277" y="445842"/>
            <a:chExt cx="1404222" cy="194945"/>
          </a:xfrm>
        </p:grpSpPr>
        <p:pic>
          <p:nvPicPr>
            <p:cNvPr id="10" name="Picture 9">
              <a:extLst>
                <a:ext uri="{FF2B5EF4-FFF2-40B4-BE49-F238E27FC236}">
                  <a16:creationId xmlns:a16="http://schemas.microsoft.com/office/drawing/2014/main" id="{38227902-F400-418A-B0E9-68E444397F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13" name="Freeform: Shape 12">
              <a:extLst>
                <a:ext uri="{FF2B5EF4-FFF2-40B4-BE49-F238E27FC236}">
                  <a16:creationId xmlns:a16="http://schemas.microsoft.com/office/drawing/2014/main" id="{5826E893-D0BB-4E83-BEB5-1A4D24CA1DC5}"/>
                </a:ext>
              </a:extLst>
            </p:cNvPr>
            <p:cNvSpPr/>
            <p:nvPr userDrawn="1"/>
          </p:nvSpPr>
          <p:spPr bwMode="auto">
            <a:xfrm>
              <a:off x="1401320" y="484965"/>
              <a:ext cx="440179" cy="12080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220539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37156309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22902111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4383881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8"/>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5"/>
            <a:ext cx="11360800" cy="611933"/>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3"/>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44633301"/>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18566949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30660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a:t>Click to edit Master text styles</a:t>
            </a:r>
          </a:p>
        </p:txBody>
      </p:sp>
    </p:spTree>
    <p:extLst>
      <p:ext uri="{BB962C8B-B14F-4D97-AF65-F5344CB8AC3E}">
        <p14:creationId xmlns:p14="http://schemas.microsoft.com/office/powerpoint/2010/main" val="4146047950"/>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2892506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140370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4066347327"/>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2356808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643936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4752007"/>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3270121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27880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8"/>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5"/>
            <a:ext cx="5333200" cy="468153"/>
          </a:xfrm>
          <a:prstGeom prst="rect">
            <a:avLst/>
          </a:prstGeom>
        </p:spPr>
        <p:txBody>
          <a:bodyPr lIns="91425" tIns="91425" rIns="91425" bIns="91425" anchor="t" anchorCtr="0"/>
          <a:lstStyle>
            <a:lvl1pPr lvl="0" rtl="0">
              <a:spcBef>
                <a:spcPts val="0"/>
              </a:spcBef>
              <a:buSzPct val="100000"/>
              <a:defRPr sz="1866"/>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5"/>
            <a:ext cx="5333200" cy="468153"/>
          </a:xfrm>
          <a:prstGeom prst="rect">
            <a:avLst/>
          </a:prstGeom>
        </p:spPr>
        <p:txBody>
          <a:bodyPr lIns="91425" tIns="91425" rIns="91425" bIns="91425" anchor="t" anchorCtr="0"/>
          <a:lstStyle>
            <a:lvl1pPr lvl="0" rtl="0">
              <a:spcBef>
                <a:spcPts val="0"/>
              </a:spcBef>
              <a:buSzPct val="100000"/>
              <a:defRPr sz="1866"/>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3"/>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840160500"/>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045182936"/>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2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080" y="1190734"/>
            <a:ext cx="11655840" cy="506972"/>
          </a:xfrm>
        </p:spPr>
        <p:txBody>
          <a:bodyPr/>
          <a:lstStyle>
            <a:lvl1pPr marL="0" indent="0">
              <a:buNone/>
              <a:defRPr sz="2353">
                <a:latin typeface="+mn-lt"/>
              </a:defRPr>
            </a:lvl1pPr>
          </a:lstStyle>
          <a:p>
            <a:pPr lvl="0"/>
            <a:r>
              <a:rPr lang="en-US" dirty="0"/>
              <a:t>Edit Master text styles</a:t>
            </a:r>
          </a:p>
        </p:txBody>
      </p:sp>
    </p:spTree>
    <p:extLst>
      <p:ext uri="{BB962C8B-B14F-4D97-AF65-F5344CB8AC3E}">
        <p14:creationId xmlns:p14="http://schemas.microsoft.com/office/powerpoint/2010/main" val="3513557626"/>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1"/>
      </p:bgRef>
    </p:bg>
    <p:spTree>
      <p:nvGrpSpPr>
        <p:cNvPr id="1" name=""/>
        <p:cNvGrpSpPr/>
        <p:nvPr/>
      </p:nvGrpSpPr>
      <p:grpSpPr>
        <a:xfrm>
          <a:off x="0" y="0"/>
          <a:ext cx="0" cy="0"/>
          <a:chOff x="0" y="0"/>
          <a:chExt cx="0" cy="0"/>
        </a:xfrm>
      </p:grpSpPr>
      <p:pic>
        <p:nvPicPr>
          <p:cNvPr id="3" name="Picture 2" descr="Clouds in the sky on a cloudy day&#10;&#10;Description generated with very high confidence">
            <a:extLst>
              <a:ext uri="{FF2B5EF4-FFF2-40B4-BE49-F238E27FC236}">
                <a16:creationId xmlns:a16="http://schemas.microsoft.com/office/drawing/2014/main" id="{B039005D-B814-4430-8BC9-05334E6B13A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1868" y="477"/>
            <a:ext cx="12213868" cy="6857523"/>
          </a:xfrm>
          <a:prstGeom prst="rect">
            <a:avLst/>
          </a:prstGeom>
        </p:spPr>
      </p:pic>
      <p:sp>
        <p:nvSpPr>
          <p:cNvPr id="4" name="Rectangle 3">
            <a:extLst>
              <a:ext uri="{FF2B5EF4-FFF2-40B4-BE49-F238E27FC236}">
                <a16:creationId xmlns:a16="http://schemas.microsoft.com/office/drawing/2014/main" id="{56560FAC-3D62-4875-8175-B8F1E9197E62}"/>
              </a:ext>
            </a:extLst>
          </p:cNvPr>
          <p:cNvSpPr/>
          <p:nvPr userDrawn="1"/>
        </p:nvSpPr>
        <p:spPr bwMode="auto">
          <a:xfrm>
            <a:off x="-21867" y="1"/>
            <a:ext cx="12213868" cy="6857523"/>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 name="Rectangle 4">
            <a:extLst>
              <a:ext uri="{FF2B5EF4-FFF2-40B4-BE49-F238E27FC236}">
                <a16:creationId xmlns:a16="http://schemas.microsoft.com/office/drawing/2014/main" id="{88B12E66-0C6C-468B-B718-2D7BE17ED8F5}"/>
              </a:ext>
            </a:extLst>
          </p:cNvPr>
          <p:cNvSpPr/>
          <p:nvPr userDrawn="1"/>
        </p:nvSpPr>
        <p:spPr bwMode="auto">
          <a:xfrm>
            <a:off x="-21869" y="1"/>
            <a:ext cx="12213869" cy="6857523"/>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230423096"/>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a:t>Click to edit Master text styles</a:t>
            </a:r>
          </a:p>
        </p:txBody>
      </p:sp>
    </p:spTree>
    <p:extLst>
      <p:ext uri="{BB962C8B-B14F-4D97-AF65-F5344CB8AC3E}">
        <p14:creationId xmlns:p14="http://schemas.microsoft.com/office/powerpoint/2010/main" val="949615782"/>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971675771"/>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460961535"/>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773957308"/>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05769248"/>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2942461497"/>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484681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2098162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036154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932257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770085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a:t>Thank you</a:t>
            </a:r>
          </a:p>
        </p:txBody>
      </p:sp>
    </p:spTree>
    <p:extLst>
      <p:ext uri="{BB962C8B-B14F-4D97-AF65-F5344CB8AC3E}">
        <p14:creationId xmlns:p14="http://schemas.microsoft.com/office/powerpoint/2010/main" val="3485251497"/>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11655078" cy="2263268"/>
          </a:xfrm>
        </p:spPr>
        <p:txBody>
          <a:bodyPr>
            <a:spAutoFit/>
          </a:bodyPr>
          <a:lstStyle>
            <a:lvl1pPr marL="0" indent="0">
              <a:buNone/>
              <a:defRPr/>
            </a:lvl1pPr>
            <a:lvl2pPr marL="224011" indent="0">
              <a:buNone/>
              <a:defRPr/>
            </a:lvl2pPr>
            <a:lvl3pPr marL="448021" indent="0">
              <a:buNone/>
              <a:defRPr/>
            </a:lvl3pPr>
            <a:lvl4pPr marL="672032" indent="0">
              <a:buNone/>
              <a:defRPr/>
            </a:lvl4pPr>
            <a:lvl5pPr marL="89604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3086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1"/>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5"/>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1"/>
            <a:ext cx="8964185" cy="1178282"/>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5354151"/>
            <a:ext cx="8964186" cy="959071"/>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a:t>Speaker Name</a:t>
            </a:r>
          </a:p>
        </p:txBody>
      </p:sp>
      <p:grpSp>
        <p:nvGrpSpPr>
          <p:cNvPr id="6" name="Group 5">
            <a:extLst>
              <a:ext uri="{FF2B5EF4-FFF2-40B4-BE49-F238E27FC236}">
                <a16:creationId xmlns:a16="http://schemas.microsoft.com/office/drawing/2014/main" id="{8D25FA9A-7C0C-4317-9D3D-D463F3E46C8C}"/>
              </a:ext>
            </a:extLst>
          </p:cNvPr>
          <p:cNvGrpSpPr/>
          <p:nvPr userDrawn="1"/>
        </p:nvGrpSpPr>
        <p:grpSpPr>
          <a:xfrm>
            <a:off x="428681" y="437140"/>
            <a:ext cx="1376618" cy="191140"/>
            <a:chOff x="437277" y="445842"/>
            <a:chExt cx="1404222" cy="194945"/>
          </a:xfrm>
        </p:grpSpPr>
        <p:pic>
          <p:nvPicPr>
            <p:cNvPr id="10" name="Picture 9">
              <a:extLst>
                <a:ext uri="{FF2B5EF4-FFF2-40B4-BE49-F238E27FC236}">
                  <a16:creationId xmlns:a16="http://schemas.microsoft.com/office/drawing/2014/main" id="{38227902-F400-418A-B0E9-68E444397F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13" name="Freeform: Shape 12">
              <a:extLst>
                <a:ext uri="{FF2B5EF4-FFF2-40B4-BE49-F238E27FC236}">
                  <a16:creationId xmlns:a16="http://schemas.microsoft.com/office/drawing/2014/main" id="{5826E893-D0BB-4E83-BEB5-1A4D24CA1DC5}"/>
                </a:ext>
              </a:extLst>
            </p:cNvPr>
            <p:cNvSpPr/>
            <p:nvPr userDrawn="1"/>
          </p:nvSpPr>
          <p:spPr bwMode="auto">
            <a:xfrm>
              <a:off x="1401320" y="484965"/>
              <a:ext cx="440179" cy="12080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450326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15159315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4262534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126063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3560746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30667834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0692000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a:t>Click to edit Master text styles</a:t>
            </a:r>
          </a:p>
        </p:txBody>
      </p:sp>
    </p:spTree>
    <p:extLst>
      <p:ext uri="{BB962C8B-B14F-4D97-AF65-F5344CB8AC3E}">
        <p14:creationId xmlns:p14="http://schemas.microsoft.com/office/powerpoint/2010/main" val="1544804550"/>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5E043F8-B93C-4F36-AEAC-186C508D6EA2}"/>
              </a:ext>
            </a:extLst>
          </p:cNvPr>
          <p:cNvSpPr/>
          <p:nvPr userDrawn="1"/>
        </p:nvSpPr>
        <p:spPr bwMode="auto">
          <a:xfrm>
            <a:off x="0" y="5018631"/>
            <a:ext cx="8356328" cy="1839370"/>
          </a:xfrm>
          <a:prstGeom prst="rect">
            <a:avLst/>
          </a:prstGeom>
          <a:solidFill>
            <a:schemeClr val="bg1">
              <a:lumMod val="95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0" hasCustomPrompt="1"/>
          </p:nvPr>
        </p:nvSpPr>
        <p:spPr>
          <a:xfrm>
            <a:off x="8356329" y="0"/>
            <a:ext cx="3835672"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727537"/>
            <a:ext cx="7363200" cy="758022"/>
          </a:xfrm>
          <a:prstGeom prst="rect">
            <a:avLst/>
          </a:prstGeom>
        </p:spPr>
        <p:txBody>
          <a:bodyPr vert="horz" wrap="square" lIns="0" tIns="164592" rIns="0" bIns="0" rtlCol="0" anchor="t">
            <a:noAutofit/>
          </a:bodyPr>
          <a:lstStyle>
            <a:lvl1pPr>
              <a:defRPr sz="2745" spc="0" baseline="0">
                <a:solidFill>
                  <a:schemeClr val="tx1"/>
                </a:solidFill>
                <a:latin typeface="+mn-lt"/>
              </a:defRPr>
            </a:lvl1pPr>
          </a:lstStyle>
          <a:p>
            <a:r>
              <a:rPr lang="en-US" dirty="0"/>
              <a:t>Photo layout</a:t>
            </a:r>
          </a:p>
        </p:txBody>
      </p:sp>
      <p:sp>
        <p:nvSpPr>
          <p:cNvPr id="3" name="Text Placeholder 2">
            <a:extLst>
              <a:ext uri="{FF2B5EF4-FFF2-40B4-BE49-F238E27FC236}">
                <a16:creationId xmlns:a16="http://schemas.microsoft.com/office/drawing/2014/main" id="{419C29CA-FEB4-4EFA-9DCF-5E9B7997C2B7}"/>
              </a:ext>
            </a:extLst>
          </p:cNvPr>
          <p:cNvSpPr>
            <a:spLocks noGrp="1"/>
          </p:cNvSpPr>
          <p:nvPr>
            <p:ph type="body" sz="quarter" idx="12"/>
          </p:nvPr>
        </p:nvSpPr>
        <p:spPr>
          <a:xfrm>
            <a:off x="865513" y="5389456"/>
            <a:ext cx="7088594" cy="241415"/>
          </a:xfrm>
        </p:spPr>
        <p:txBody>
          <a:bodyPr lIns="0" tIns="0" rIns="0" bIns="0"/>
          <a:lstStyle>
            <a:lvl1pPr marL="0" indent="0">
              <a:lnSpc>
                <a:spcPct val="100000"/>
              </a:lnSpc>
              <a:spcBef>
                <a:spcPts val="0"/>
              </a:spcBef>
              <a:spcAft>
                <a:spcPts val="980"/>
              </a:spcAft>
              <a:buNone/>
              <a:defRPr sz="1568">
                <a:solidFill>
                  <a:srgbClr val="000000"/>
                </a:solidFill>
                <a:latin typeface="+mn-lt"/>
              </a:defRPr>
            </a:lvl1pPr>
            <a:lvl2pPr>
              <a:defRPr sz="1961"/>
            </a:lvl2pPr>
            <a:lvl3pPr>
              <a:defRPr sz="1961"/>
            </a:lvl3pPr>
            <a:lvl4pPr>
              <a:defRPr sz="1961"/>
            </a:lvl4pPr>
            <a:lvl5pPr>
              <a:defRPr sz="1961"/>
            </a:lvl5pPr>
          </a:lstStyle>
          <a:p>
            <a:pPr lvl="0"/>
            <a:r>
              <a:rPr lang="en-US" dirty="0"/>
              <a:t>Edit Master text styles</a:t>
            </a:r>
          </a:p>
        </p:txBody>
      </p:sp>
    </p:spTree>
    <p:extLst>
      <p:ext uri="{BB962C8B-B14F-4D97-AF65-F5344CB8AC3E}">
        <p14:creationId xmlns:p14="http://schemas.microsoft.com/office/powerpoint/2010/main" val="1929246335"/>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518723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949185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1592120527"/>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102337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9517960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7003335"/>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420822868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3335892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942012608"/>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2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655">
                      <a:schemeClr val="tx1"/>
                    </a:gs>
                    <a:gs pos="31000">
                      <a:schemeClr val="tx1"/>
                    </a:gs>
                  </a:gsLst>
                  <a:lin ang="5400000" scaled="0"/>
                </a:gradFill>
              </a:defRPr>
            </a:lvl1pPr>
          </a:lstStyle>
          <a:p>
            <a:r>
              <a:rPr lang="en-US" dirty="0"/>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080" y="1190734"/>
            <a:ext cx="11655840" cy="506972"/>
          </a:xfrm>
        </p:spPr>
        <p:txBody>
          <a:bodyPr/>
          <a:lstStyle>
            <a:lvl1pPr marL="0" indent="0">
              <a:buNone/>
              <a:defRPr sz="2353">
                <a:solidFill>
                  <a:srgbClr val="0078D4"/>
                </a:solidFill>
                <a:latin typeface="+mn-lt"/>
              </a:defRPr>
            </a:lvl1pPr>
          </a:lstStyle>
          <a:p>
            <a:pPr lvl="0"/>
            <a:r>
              <a:rPr lang="en-US" dirty="0"/>
              <a:t>Edit Master text styles</a:t>
            </a:r>
          </a:p>
        </p:txBody>
      </p:sp>
    </p:spTree>
    <p:extLst>
      <p:ext uri="{BB962C8B-B14F-4D97-AF65-F5344CB8AC3E}">
        <p14:creationId xmlns:p14="http://schemas.microsoft.com/office/powerpoint/2010/main" val="114943390"/>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4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655">
                      <a:schemeClr val="tx1"/>
                    </a:gs>
                    <a:gs pos="31000">
                      <a:schemeClr val="tx1"/>
                    </a:gs>
                  </a:gsLst>
                  <a:lin ang="5400000" scaled="0"/>
                </a:gradFill>
              </a:defRPr>
            </a:lvl1pPr>
          </a:lstStyle>
          <a:p>
            <a:r>
              <a:rPr lang="en-US" dirty="0"/>
              <a:t>Click to edit Master title style</a:t>
            </a:r>
          </a:p>
        </p:txBody>
      </p:sp>
      <p:sp>
        <p:nvSpPr>
          <p:cNvPr id="5" name="Text Placeholder 3">
            <a:extLst>
              <a:ext uri="{FF2B5EF4-FFF2-40B4-BE49-F238E27FC236}">
                <a16:creationId xmlns:a16="http://schemas.microsoft.com/office/drawing/2014/main" id="{BC983F38-4F68-4C81-BE34-347AE7CD0547}"/>
              </a:ext>
            </a:extLst>
          </p:cNvPr>
          <p:cNvSpPr>
            <a:spLocks noGrp="1"/>
          </p:cNvSpPr>
          <p:nvPr>
            <p:ph type="body" sz="quarter" idx="11" hasCustomPrompt="1"/>
          </p:nvPr>
        </p:nvSpPr>
        <p:spPr>
          <a:xfrm>
            <a:off x="269242" y="1174900"/>
            <a:ext cx="11655078" cy="1795527"/>
          </a:xfrm>
        </p:spPr>
        <p:txBody>
          <a:bodyPr>
            <a:spAutoFit/>
          </a:bodyPr>
          <a:lstStyle>
            <a:lvl1pPr marL="0" indent="0">
              <a:buNone/>
              <a:defRPr/>
            </a:lvl1pPr>
            <a:lvl2pPr marL="0" indent="0">
              <a:lnSpc>
                <a:spcPct val="100000"/>
              </a:lnSpc>
              <a:spcBef>
                <a:spcPts val="588"/>
              </a:spcBef>
              <a:spcAft>
                <a:spcPts val="588"/>
              </a:spcAft>
              <a:buNone/>
              <a:defRPr sz="2353"/>
            </a:lvl2pPr>
            <a:lvl3pPr marL="224097" indent="-224097">
              <a:lnSpc>
                <a:spcPct val="100000"/>
              </a:lnSpc>
              <a:spcBef>
                <a:spcPts val="0"/>
              </a:spcBef>
              <a:spcAft>
                <a:spcPts val="588"/>
              </a:spcAft>
              <a:buFont typeface="Arial" panose="020B0604020202020204" pitchFamily="34" charset="0"/>
              <a:buChar char="•"/>
              <a:defRPr sz="1765"/>
            </a:lvl3pPr>
            <a:lvl4pPr marL="672032" indent="0">
              <a:lnSpc>
                <a:spcPct val="100000"/>
              </a:lnSpc>
              <a:spcBef>
                <a:spcPts val="588"/>
              </a:spcBef>
              <a:spcAft>
                <a:spcPts val="588"/>
              </a:spcAft>
              <a:buNone/>
              <a:defRPr/>
            </a:lvl4pPr>
            <a:lvl5pPr marL="896042" indent="0">
              <a:lnSpc>
                <a:spcPct val="100000"/>
              </a:lnSpc>
              <a:spcBef>
                <a:spcPts val="588"/>
              </a:spcBef>
              <a:spcAft>
                <a:spcPts val="588"/>
              </a:spcAft>
              <a:buNone/>
              <a:defRPr/>
            </a:lvl5pPr>
          </a:lstStyle>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1837448"/>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3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0105" y="291103"/>
            <a:ext cx="8712889" cy="899665"/>
          </a:xfrm>
        </p:spPr>
        <p:txBody>
          <a:bodyPr/>
          <a:lstStyle>
            <a:lvl1pPr>
              <a:defRPr sz="4705">
                <a:gradFill>
                  <a:gsLst>
                    <a:gs pos="2655">
                      <a:schemeClr val="tx1"/>
                    </a:gs>
                    <a:gs pos="31000">
                      <a:schemeClr val="tx1"/>
                    </a:gs>
                  </a:gsLst>
                  <a:lin ang="5400000" scaled="0"/>
                </a:gradFill>
              </a:defRPr>
            </a:lvl1pPr>
          </a:lstStyle>
          <a:p>
            <a:r>
              <a:rPr lang="en-US" dirty="0"/>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9257" y="1190734"/>
            <a:ext cx="8712889" cy="506972"/>
          </a:xfrm>
        </p:spPr>
        <p:txBody>
          <a:bodyPr/>
          <a:lstStyle>
            <a:lvl1pPr marL="0" indent="0">
              <a:buNone/>
              <a:defRPr sz="2353">
                <a:solidFill>
                  <a:srgbClr val="0078D4"/>
                </a:solidFill>
                <a:latin typeface="+mn-lt"/>
              </a:defRPr>
            </a:lvl1pPr>
          </a:lstStyle>
          <a:p>
            <a:pPr lvl="0"/>
            <a:r>
              <a:rPr lang="en-US" dirty="0"/>
              <a:t>Edit Master text styles</a:t>
            </a:r>
          </a:p>
        </p:txBody>
      </p:sp>
      <p:sp>
        <p:nvSpPr>
          <p:cNvPr id="5" name="Text Placeholder 3">
            <a:extLst>
              <a:ext uri="{FF2B5EF4-FFF2-40B4-BE49-F238E27FC236}">
                <a16:creationId xmlns:a16="http://schemas.microsoft.com/office/drawing/2014/main" id="{1196EFBE-3BDE-419D-B2B3-A2CBC46D7A8F}"/>
              </a:ext>
            </a:extLst>
          </p:cNvPr>
          <p:cNvSpPr>
            <a:spLocks noGrp="1"/>
          </p:cNvSpPr>
          <p:nvPr>
            <p:ph type="body" sz="quarter" idx="11" hasCustomPrompt="1"/>
          </p:nvPr>
        </p:nvSpPr>
        <p:spPr>
          <a:xfrm>
            <a:off x="2689275" y="2090399"/>
            <a:ext cx="8713249" cy="1870969"/>
          </a:xfrm>
        </p:spPr>
        <p:txBody>
          <a:bodyPr wrap="square">
            <a:spAutoFit/>
          </a:bodyPr>
          <a:lstStyle>
            <a:lvl1pPr marL="0" indent="0">
              <a:buNone/>
              <a:defRPr/>
            </a:lvl1pPr>
            <a:lvl2pPr marL="0" indent="0">
              <a:lnSpc>
                <a:spcPct val="100000"/>
              </a:lnSpc>
              <a:spcBef>
                <a:spcPts val="588"/>
              </a:spcBef>
              <a:spcAft>
                <a:spcPts val="1176"/>
              </a:spcAft>
              <a:buNone/>
              <a:defRPr sz="2353"/>
            </a:lvl2pPr>
            <a:lvl3pPr marL="224097" indent="-224097">
              <a:lnSpc>
                <a:spcPct val="100000"/>
              </a:lnSpc>
              <a:spcBef>
                <a:spcPts val="0"/>
              </a:spcBef>
              <a:spcAft>
                <a:spcPts val="588"/>
              </a:spcAft>
              <a:buFont typeface="Arial" panose="020B0604020202020204" pitchFamily="34" charset="0"/>
              <a:buChar char="•"/>
              <a:defRPr sz="1765"/>
            </a:lvl3pPr>
            <a:lvl4pPr marL="672032" indent="0">
              <a:lnSpc>
                <a:spcPct val="100000"/>
              </a:lnSpc>
              <a:spcBef>
                <a:spcPts val="588"/>
              </a:spcBef>
              <a:spcAft>
                <a:spcPts val="588"/>
              </a:spcAft>
              <a:buNone/>
              <a:defRPr/>
            </a:lvl4pPr>
            <a:lvl5pPr marL="896042" indent="0">
              <a:lnSpc>
                <a:spcPct val="100000"/>
              </a:lnSpc>
              <a:spcBef>
                <a:spcPts val="588"/>
              </a:spcBef>
              <a:spcAft>
                <a:spcPts val="588"/>
              </a:spcAft>
              <a:buNone/>
              <a:defRPr/>
            </a:lvl5pPr>
          </a:lstStyle>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331057"/>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1"/>
      </p:bgRef>
    </p:bg>
    <p:spTree>
      <p:nvGrpSpPr>
        <p:cNvPr id="1" name=""/>
        <p:cNvGrpSpPr/>
        <p:nvPr/>
      </p:nvGrpSpPr>
      <p:grpSpPr>
        <a:xfrm>
          <a:off x="0" y="0"/>
          <a:ext cx="0" cy="0"/>
          <a:chOff x="0" y="0"/>
          <a:chExt cx="0" cy="0"/>
        </a:xfrm>
      </p:grpSpPr>
      <p:pic>
        <p:nvPicPr>
          <p:cNvPr id="3" name="Picture 2" descr="Clouds in the sky on a cloudy day&#10;&#10;Description generated with very high confidence">
            <a:extLst>
              <a:ext uri="{FF2B5EF4-FFF2-40B4-BE49-F238E27FC236}">
                <a16:creationId xmlns:a16="http://schemas.microsoft.com/office/drawing/2014/main" id="{B039005D-B814-4430-8BC9-05334E6B13A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1868" y="477"/>
            <a:ext cx="12213868" cy="6857523"/>
          </a:xfrm>
          <a:prstGeom prst="rect">
            <a:avLst/>
          </a:prstGeom>
        </p:spPr>
      </p:pic>
      <p:sp>
        <p:nvSpPr>
          <p:cNvPr id="4" name="Rectangle 3">
            <a:extLst>
              <a:ext uri="{FF2B5EF4-FFF2-40B4-BE49-F238E27FC236}">
                <a16:creationId xmlns:a16="http://schemas.microsoft.com/office/drawing/2014/main" id="{56560FAC-3D62-4875-8175-B8F1E9197E62}"/>
              </a:ext>
            </a:extLst>
          </p:cNvPr>
          <p:cNvSpPr/>
          <p:nvPr userDrawn="1"/>
        </p:nvSpPr>
        <p:spPr bwMode="auto">
          <a:xfrm>
            <a:off x="-21867" y="1"/>
            <a:ext cx="12213868" cy="6857523"/>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 name="Rectangle 4">
            <a:extLst>
              <a:ext uri="{FF2B5EF4-FFF2-40B4-BE49-F238E27FC236}">
                <a16:creationId xmlns:a16="http://schemas.microsoft.com/office/drawing/2014/main" id="{88B12E66-0C6C-468B-B718-2D7BE17ED8F5}"/>
              </a:ext>
            </a:extLst>
          </p:cNvPr>
          <p:cNvSpPr/>
          <p:nvPr userDrawn="1"/>
        </p:nvSpPr>
        <p:spPr bwMode="auto">
          <a:xfrm>
            <a:off x="-21869" y="1"/>
            <a:ext cx="12213869" cy="6857523"/>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 name="Title 1"/>
          <p:cNvSpPr>
            <a:spLocks noGrp="1"/>
          </p:cNvSpPr>
          <p:nvPr>
            <p:ph type="title"/>
          </p:nvPr>
        </p:nvSpPr>
        <p:spPr/>
        <p:txBody>
          <a:bodyPr/>
          <a:lstStyle>
            <a:lvl1pPr>
              <a:defRPr sz="4705">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624308540"/>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a:t>Click to edit Master text styles</a:t>
            </a:r>
          </a:p>
        </p:txBody>
      </p:sp>
    </p:spTree>
    <p:extLst>
      <p:ext uri="{BB962C8B-B14F-4D97-AF65-F5344CB8AC3E}">
        <p14:creationId xmlns:p14="http://schemas.microsoft.com/office/powerpoint/2010/main" val="368448299"/>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954228835"/>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974709558"/>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619114101"/>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2369207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9363734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1524143737"/>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5605497"/>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360129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99013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240639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a:t>Thank you</a:t>
            </a:r>
          </a:p>
        </p:txBody>
      </p:sp>
    </p:spTree>
    <p:extLst>
      <p:ext uri="{BB962C8B-B14F-4D97-AF65-F5344CB8AC3E}">
        <p14:creationId xmlns:p14="http://schemas.microsoft.com/office/powerpoint/2010/main" val="3303138696"/>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11655078" cy="2263268"/>
          </a:xfrm>
        </p:spPr>
        <p:txBody>
          <a:bodyPr>
            <a:spAutoFit/>
          </a:bodyPr>
          <a:lstStyle>
            <a:lvl1pPr marL="0" indent="0">
              <a:buNone/>
              <a:defRPr/>
            </a:lvl1pPr>
            <a:lvl2pPr marL="224011" indent="0">
              <a:buNone/>
              <a:defRPr/>
            </a:lvl2pPr>
            <a:lvl3pPr marL="448021" indent="0">
              <a:buNone/>
              <a:defRPr/>
            </a:lvl3pPr>
            <a:lvl4pPr marL="672032" indent="0">
              <a:buNone/>
              <a:defRPr/>
            </a:lvl4pPr>
            <a:lvl5pPr marL="89604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8252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1128" y="252005"/>
            <a:ext cx="10515600" cy="728385"/>
          </a:xfrm>
        </p:spPr>
        <p:txBody>
          <a:bodyPr/>
          <a:lstStyle/>
          <a:p>
            <a:r>
              <a:rPr lang="en-US" dirty="0"/>
              <a:t>Click to edit Master title style</a:t>
            </a:r>
          </a:p>
        </p:txBody>
      </p:sp>
      <p:sp>
        <p:nvSpPr>
          <p:cNvPr id="3" name="Content Placeholder 2"/>
          <p:cNvSpPr>
            <a:spLocks noGrp="1"/>
          </p:cNvSpPr>
          <p:nvPr>
            <p:ph idx="1"/>
          </p:nvPr>
        </p:nvSpPr>
        <p:spPr>
          <a:xfrm>
            <a:off x="461128" y="1112363"/>
            <a:ext cx="10515600"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1/9/19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889011407"/>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5" y="1187646"/>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2246745"/>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userDrawn="1">
  <p:cSld name="3_Title/sub-title_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2"/>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5"/>
            <a:ext cx="12192000" cy="904286"/>
          </a:xfrm>
        </p:spPr>
        <p:txBody>
          <a:bodyPr lIns="393192" bIns="91440">
            <a:normAutofit/>
          </a:bodyPr>
          <a:lstStyle>
            <a:lvl1pPr marL="0" indent="0">
              <a:buNone/>
              <a:defRPr sz="2800">
                <a:solidFill>
                  <a:schemeClr val="tx1"/>
                </a:solidFill>
                <a:latin typeface="+mj-lt"/>
              </a:defRPr>
            </a:lvl1pPr>
            <a:lvl2pPr marL="456444" indent="0">
              <a:buNone/>
              <a:defRPr/>
            </a:lvl2pPr>
          </a:lstStyle>
          <a:p>
            <a:pPr lvl="0"/>
            <a:r>
              <a:rPr lang="en-US"/>
              <a:t>Subtitle</a:t>
            </a:r>
          </a:p>
        </p:txBody>
      </p:sp>
    </p:spTree>
    <p:extLst>
      <p:ext uri="{BB962C8B-B14F-4D97-AF65-F5344CB8AC3E}">
        <p14:creationId xmlns:p14="http://schemas.microsoft.com/office/powerpoint/2010/main" val="17912794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4681457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30"/>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11" indent="-224011">
              <a:spcBef>
                <a:spcPts val="588"/>
              </a:spcBef>
              <a:defRPr sz="1961"/>
            </a:lvl2pPr>
            <a:lvl3pPr marL="448021" indent="-224011">
              <a:spcBef>
                <a:spcPts val="588"/>
              </a:spcBef>
              <a:tabLst/>
              <a:defRPr sz="1961"/>
            </a:lvl3pPr>
            <a:lvl4pPr marL="672032" indent="-224011">
              <a:spcBef>
                <a:spcPts val="588"/>
              </a:spcBef>
              <a:defRPr sz="1961"/>
            </a:lvl4pPr>
            <a:lvl5pPr marL="896042" indent="-224011">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30"/>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11" indent="-224011">
              <a:spcBef>
                <a:spcPts val="588"/>
              </a:spcBef>
              <a:defRPr sz="1961"/>
            </a:lvl2pPr>
            <a:lvl3pPr marL="448021" indent="-224011">
              <a:spcBef>
                <a:spcPts val="588"/>
              </a:spcBef>
              <a:tabLst/>
              <a:defRPr sz="1961"/>
            </a:lvl3pPr>
            <a:lvl4pPr marL="672032" indent="-224011">
              <a:spcBef>
                <a:spcPts val="588"/>
              </a:spcBef>
              <a:defRPr sz="1961"/>
            </a:lvl4pPr>
            <a:lvl5pPr marL="896042" indent="-224011">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4814968"/>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1"/>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5"/>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1"/>
            <a:ext cx="8964185" cy="1178282"/>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5354151"/>
            <a:ext cx="8964186" cy="959071"/>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a:t>Speaker Name</a:t>
            </a:r>
          </a:p>
        </p:txBody>
      </p:sp>
      <p:grpSp>
        <p:nvGrpSpPr>
          <p:cNvPr id="6" name="Group 5">
            <a:extLst>
              <a:ext uri="{FF2B5EF4-FFF2-40B4-BE49-F238E27FC236}">
                <a16:creationId xmlns:a16="http://schemas.microsoft.com/office/drawing/2014/main" id="{8D25FA9A-7C0C-4317-9D3D-D463F3E46C8C}"/>
              </a:ext>
            </a:extLst>
          </p:cNvPr>
          <p:cNvGrpSpPr/>
          <p:nvPr userDrawn="1"/>
        </p:nvGrpSpPr>
        <p:grpSpPr>
          <a:xfrm>
            <a:off x="428681" y="437140"/>
            <a:ext cx="1376618" cy="191140"/>
            <a:chOff x="437277" y="445842"/>
            <a:chExt cx="1404222" cy="194945"/>
          </a:xfrm>
        </p:grpSpPr>
        <p:pic>
          <p:nvPicPr>
            <p:cNvPr id="10" name="Picture 9">
              <a:extLst>
                <a:ext uri="{FF2B5EF4-FFF2-40B4-BE49-F238E27FC236}">
                  <a16:creationId xmlns:a16="http://schemas.microsoft.com/office/drawing/2014/main" id="{38227902-F400-418A-B0E9-68E444397F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13" name="Freeform: Shape 12">
              <a:extLst>
                <a:ext uri="{FF2B5EF4-FFF2-40B4-BE49-F238E27FC236}">
                  <a16:creationId xmlns:a16="http://schemas.microsoft.com/office/drawing/2014/main" id="{5826E893-D0BB-4E83-BEB5-1A4D24CA1DC5}"/>
                </a:ext>
              </a:extLst>
            </p:cNvPr>
            <p:cNvSpPr/>
            <p:nvPr userDrawn="1"/>
          </p:nvSpPr>
          <p:spPr bwMode="auto">
            <a:xfrm>
              <a:off x="1401320" y="484965"/>
              <a:ext cx="440179" cy="12080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291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39755268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8340650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322842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28347068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745897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a:t>Click to edit Master text styles</a:t>
            </a:r>
          </a:p>
        </p:txBody>
      </p:sp>
    </p:spTree>
    <p:extLst>
      <p:ext uri="{BB962C8B-B14F-4D97-AF65-F5344CB8AC3E}">
        <p14:creationId xmlns:p14="http://schemas.microsoft.com/office/powerpoint/2010/main" val="852935059"/>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5E043F8-B93C-4F36-AEAC-186C508D6EA2}"/>
              </a:ext>
            </a:extLst>
          </p:cNvPr>
          <p:cNvSpPr/>
          <p:nvPr userDrawn="1"/>
        </p:nvSpPr>
        <p:spPr bwMode="auto">
          <a:xfrm>
            <a:off x="0" y="5018631"/>
            <a:ext cx="8356328" cy="1839370"/>
          </a:xfrm>
          <a:prstGeom prst="rect">
            <a:avLst/>
          </a:prstGeom>
          <a:solidFill>
            <a:schemeClr val="bg1">
              <a:lumMod val="95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0" hasCustomPrompt="1"/>
          </p:nvPr>
        </p:nvSpPr>
        <p:spPr>
          <a:xfrm>
            <a:off x="8356329" y="0"/>
            <a:ext cx="3835672"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727537"/>
            <a:ext cx="7363200" cy="758022"/>
          </a:xfrm>
          <a:prstGeom prst="rect">
            <a:avLst/>
          </a:prstGeom>
        </p:spPr>
        <p:txBody>
          <a:bodyPr vert="horz" wrap="square" lIns="0" tIns="164592" rIns="0" bIns="0" rtlCol="0" anchor="t">
            <a:noAutofit/>
          </a:bodyPr>
          <a:lstStyle>
            <a:lvl1pPr>
              <a:defRPr sz="2745" spc="0" baseline="0">
                <a:solidFill>
                  <a:schemeClr val="tx1"/>
                </a:solidFill>
                <a:latin typeface="+mn-lt"/>
              </a:defRPr>
            </a:lvl1pPr>
          </a:lstStyle>
          <a:p>
            <a:r>
              <a:rPr lang="en-US" dirty="0"/>
              <a:t>Photo layout</a:t>
            </a:r>
          </a:p>
        </p:txBody>
      </p:sp>
      <p:sp>
        <p:nvSpPr>
          <p:cNvPr id="3" name="Text Placeholder 2">
            <a:extLst>
              <a:ext uri="{FF2B5EF4-FFF2-40B4-BE49-F238E27FC236}">
                <a16:creationId xmlns:a16="http://schemas.microsoft.com/office/drawing/2014/main" id="{419C29CA-FEB4-4EFA-9DCF-5E9B7997C2B7}"/>
              </a:ext>
            </a:extLst>
          </p:cNvPr>
          <p:cNvSpPr>
            <a:spLocks noGrp="1"/>
          </p:cNvSpPr>
          <p:nvPr>
            <p:ph type="body" sz="quarter" idx="12"/>
          </p:nvPr>
        </p:nvSpPr>
        <p:spPr>
          <a:xfrm>
            <a:off x="865513" y="5389456"/>
            <a:ext cx="7088594" cy="241415"/>
          </a:xfrm>
        </p:spPr>
        <p:txBody>
          <a:bodyPr lIns="0" tIns="0" rIns="0" bIns="0"/>
          <a:lstStyle>
            <a:lvl1pPr marL="0" indent="0">
              <a:lnSpc>
                <a:spcPct val="100000"/>
              </a:lnSpc>
              <a:spcBef>
                <a:spcPts val="0"/>
              </a:spcBef>
              <a:spcAft>
                <a:spcPts val="980"/>
              </a:spcAft>
              <a:buNone/>
              <a:defRPr sz="1568">
                <a:solidFill>
                  <a:srgbClr val="000000"/>
                </a:solidFill>
                <a:latin typeface="+mn-lt"/>
              </a:defRPr>
            </a:lvl1pPr>
            <a:lvl2pPr>
              <a:defRPr sz="1961"/>
            </a:lvl2pPr>
            <a:lvl3pPr>
              <a:defRPr sz="1961"/>
            </a:lvl3pPr>
            <a:lvl4pPr>
              <a:defRPr sz="1961"/>
            </a:lvl4pPr>
            <a:lvl5pPr>
              <a:defRPr sz="1961"/>
            </a:lvl5pPr>
          </a:lstStyle>
          <a:p>
            <a:pPr lvl="0"/>
            <a:r>
              <a:rPr lang="en-US" dirty="0"/>
              <a:t>Edit Master text styles</a:t>
            </a:r>
          </a:p>
        </p:txBody>
      </p:sp>
    </p:spTree>
    <p:extLst>
      <p:ext uri="{BB962C8B-B14F-4D97-AF65-F5344CB8AC3E}">
        <p14:creationId xmlns:p14="http://schemas.microsoft.com/office/powerpoint/2010/main" val="2264538954"/>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5323470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5696680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3428532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1202083761"/>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678694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27534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9734708"/>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4030520401"/>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228556049"/>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2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655">
                      <a:schemeClr val="tx1"/>
                    </a:gs>
                    <a:gs pos="31000">
                      <a:schemeClr val="tx1"/>
                    </a:gs>
                  </a:gsLst>
                  <a:lin ang="5400000" scaled="0"/>
                </a:gradFill>
              </a:defRPr>
            </a:lvl1pPr>
          </a:lstStyle>
          <a:p>
            <a:r>
              <a:rPr lang="en-US" dirty="0"/>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080" y="1190734"/>
            <a:ext cx="11655840" cy="325911"/>
          </a:xfrm>
        </p:spPr>
        <p:txBody>
          <a:bodyPr tIns="0" bIns="0"/>
          <a:lstStyle>
            <a:lvl1pPr marL="0" indent="0">
              <a:buNone/>
              <a:defRPr sz="2353">
                <a:solidFill>
                  <a:srgbClr val="0078D4"/>
                </a:solidFill>
                <a:latin typeface="+mn-lt"/>
              </a:defRPr>
            </a:lvl1pPr>
          </a:lstStyle>
          <a:p>
            <a:pPr lvl="0"/>
            <a:r>
              <a:rPr lang="en-US" dirty="0"/>
              <a:t>Edit Master text styles</a:t>
            </a:r>
          </a:p>
        </p:txBody>
      </p:sp>
    </p:spTree>
    <p:extLst>
      <p:ext uri="{BB962C8B-B14F-4D97-AF65-F5344CB8AC3E}">
        <p14:creationId xmlns:p14="http://schemas.microsoft.com/office/powerpoint/2010/main" val="707850175"/>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4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655">
                      <a:schemeClr val="tx1"/>
                    </a:gs>
                    <a:gs pos="31000">
                      <a:schemeClr val="tx1"/>
                    </a:gs>
                  </a:gsLst>
                  <a:lin ang="5400000" scaled="0"/>
                </a:gradFill>
              </a:defRPr>
            </a:lvl1pPr>
          </a:lstStyle>
          <a:p>
            <a:r>
              <a:rPr lang="en-US" dirty="0"/>
              <a:t>Click to edit Master title style</a:t>
            </a:r>
          </a:p>
        </p:txBody>
      </p:sp>
      <p:sp>
        <p:nvSpPr>
          <p:cNvPr id="5" name="Text Placeholder 3">
            <a:extLst>
              <a:ext uri="{FF2B5EF4-FFF2-40B4-BE49-F238E27FC236}">
                <a16:creationId xmlns:a16="http://schemas.microsoft.com/office/drawing/2014/main" id="{BC983F38-4F68-4C81-BE34-347AE7CD0547}"/>
              </a:ext>
            </a:extLst>
          </p:cNvPr>
          <p:cNvSpPr>
            <a:spLocks noGrp="1"/>
          </p:cNvSpPr>
          <p:nvPr>
            <p:ph type="body" sz="quarter" idx="11" hasCustomPrompt="1"/>
          </p:nvPr>
        </p:nvSpPr>
        <p:spPr>
          <a:xfrm>
            <a:off x="269242" y="1174900"/>
            <a:ext cx="11655078" cy="1795527"/>
          </a:xfrm>
        </p:spPr>
        <p:txBody>
          <a:bodyPr>
            <a:spAutoFit/>
          </a:bodyPr>
          <a:lstStyle>
            <a:lvl1pPr marL="0" indent="0">
              <a:buNone/>
              <a:defRPr/>
            </a:lvl1pPr>
            <a:lvl2pPr marL="0" indent="0">
              <a:lnSpc>
                <a:spcPct val="100000"/>
              </a:lnSpc>
              <a:spcBef>
                <a:spcPts val="588"/>
              </a:spcBef>
              <a:spcAft>
                <a:spcPts val="588"/>
              </a:spcAft>
              <a:buNone/>
              <a:defRPr sz="2353"/>
            </a:lvl2pPr>
            <a:lvl3pPr marL="224097" indent="-224097">
              <a:lnSpc>
                <a:spcPct val="100000"/>
              </a:lnSpc>
              <a:spcBef>
                <a:spcPts val="0"/>
              </a:spcBef>
              <a:spcAft>
                <a:spcPts val="588"/>
              </a:spcAft>
              <a:buFont typeface="Arial" panose="020B0604020202020204" pitchFamily="34" charset="0"/>
              <a:buChar char="•"/>
              <a:defRPr sz="1765"/>
            </a:lvl3pPr>
            <a:lvl4pPr marL="672032" indent="0">
              <a:lnSpc>
                <a:spcPct val="100000"/>
              </a:lnSpc>
              <a:spcBef>
                <a:spcPts val="588"/>
              </a:spcBef>
              <a:spcAft>
                <a:spcPts val="588"/>
              </a:spcAft>
              <a:buNone/>
              <a:defRPr/>
            </a:lvl4pPr>
            <a:lvl5pPr marL="896042" indent="0">
              <a:lnSpc>
                <a:spcPct val="100000"/>
              </a:lnSpc>
              <a:spcBef>
                <a:spcPts val="588"/>
              </a:spcBef>
              <a:spcAft>
                <a:spcPts val="588"/>
              </a:spcAft>
              <a:buNone/>
              <a:defRPr/>
            </a:lvl5pPr>
          </a:lstStyle>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1071332"/>
      </p:ext>
    </p:extLst>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3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0105" y="291103"/>
            <a:ext cx="8712889" cy="899665"/>
          </a:xfrm>
        </p:spPr>
        <p:txBody>
          <a:bodyPr/>
          <a:lstStyle>
            <a:lvl1pPr>
              <a:defRPr sz="4705">
                <a:gradFill>
                  <a:gsLst>
                    <a:gs pos="2655">
                      <a:schemeClr val="tx1"/>
                    </a:gs>
                    <a:gs pos="31000">
                      <a:schemeClr val="tx1"/>
                    </a:gs>
                  </a:gsLst>
                  <a:lin ang="5400000" scaled="0"/>
                </a:gradFill>
              </a:defRPr>
            </a:lvl1pPr>
          </a:lstStyle>
          <a:p>
            <a:r>
              <a:rPr lang="en-US" dirty="0"/>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9257" y="1190734"/>
            <a:ext cx="8712889" cy="506972"/>
          </a:xfrm>
        </p:spPr>
        <p:txBody>
          <a:bodyPr/>
          <a:lstStyle>
            <a:lvl1pPr marL="0" indent="0">
              <a:buNone/>
              <a:defRPr sz="2353">
                <a:solidFill>
                  <a:srgbClr val="0078D4"/>
                </a:solidFill>
                <a:latin typeface="+mn-lt"/>
              </a:defRPr>
            </a:lvl1pPr>
          </a:lstStyle>
          <a:p>
            <a:pPr lvl="0"/>
            <a:r>
              <a:rPr lang="en-US" dirty="0"/>
              <a:t>Edit Master text styles</a:t>
            </a:r>
          </a:p>
        </p:txBody>
      </p:sp>
      <p:sp>
        <p:nvSpPr>
          <p:cNvPr id="5" name="Text Placeholder 3">
            <a:extLst>
              <a:ext uri="{FF2B5EF4-FFF2-40B4-BE49-F238E27FC236}">
                <a16:creationId xmlns:a16="http://schemas.microsoft.com/office/drawing/2014/main" id="{1196EFBE-3BDE-419D-B2B3-A2CBC46D7A8F}"/>
              </a:ext>
            </a:extLst>
          </p:cNvPr>
          <p:cNvSpPr>
            <a:spLocks noGrp="1"/>
          </p:cNvSpPr>
          <p:nvPr>
            <p:ph type="body" sz="quarter" idx="11" hasCustomPrompt="1"/>
          </p:nvPr>
        </p:nvSpPr>
        <p:spPr>
          <a:xfrm>
            <a:off x="2689275" y="2090399"/>
            <a:ext cx="8713249" cy="1870969"/>
          </a:xfrm>
        </p:spPr>
        <p:txBody>
          <a:bodyPr wrap="square">
            <a:spAutoFit/>
          </a:bodyPr>
          <a:lstStyle>
            <a:lvl1pPr marL="0" indent="0">
              <a:buNone/>
              <a:defRPr/>
            </a:lvl1pPr>
            <a:lvl2pPr marL="0" indent="0">
              <a:lnSpc>
                <a:spcPct val="100000"/>
              </a:lnSpc>
              <a:spcBef>
                <a:spcPts val="588"/>
              </a:spcBef>
              <a:spcAft>
                <a:spcPts val="1176"/>
              </a:spcAft>
              <a:buNone/>
              <a:defRPr sz="2353"/>
            </a:lvl2pPr>
            <a:lvl3pPr marL="224097" indent="-224097">
              <a:lnSpc>
                <a:spcPct val="100000"/>
              </a:lnSpc>
              <a:spcBef>
                <a:spcPts val="0"/>
              </a:spcBef>
              <a:spcAft>
                <a:spcPts val="588"/>
              </a:spcAft>
              <a:buFont typeface="Arial" panose="020B0604020202020204" pitchFamily="34" charset="0"/>
              <a:buChar char="•"/>
              <a:defRPr sz="1765"/>
            </a:lvl3pPr>
            <a:lvl4pPr marL="672032" indent="0">
              <a:lnSpc>
                <a:spcPct val="100000"/>
              </a:lnSpc>
              <a:spcBef>
                <a:spcPts val="588"/>
              </a:spcBef>
              <a:spcAft>
                <a:spcPts val="588"/>
              </a:spcAft>
              <a:buNone/>
              <a:defRPr/>
            </a:lvl4pPr>
            <a:lvl5pPr marL="896042" indent="0">
              <a:lnSpc>
                <a:spcPct val="100000"/>
              </a:lnSpc>
              <a:spcBef>
                <a:spcPts val="588"/>
              </a:spcBef>
              <a:spcAft>
                <a:spcPts val="588"/>
              </a:spcAft>
              <a:buNone/>
              <a:defRPr/>
            </a:lvl5pPr>
          </a:lstStyle>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75058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4090981087"/>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1"/>
      </p:bgRef>
    </p:bg>
    <p:spTree>
      <p:nvGrpSpPr>
        <p:cNvPr id="1" name=""/>
        <p:cNvGrpSpPr/>
        <p:nvPr/>
      </p:nvGrpSpPr>
      <p:grpSpPr>
        <a:xfrm>
          <a:off x="0" y="0"/>
          <a:ext cx="0" cy="0"/>
          <a:chOff x="0" y="0"/>
          <a:chExt cx="0" cy="0"/>
        </a:xfrm>
      </p:grpSpPr>
      <p:pic>
        <p:nvPicPr>
          <p:cNvPr id="3" name="Picture 2" descr="Clouds in the sky on a cloudy day&#10;&#10;Description generated with very high confidence">
            <a:extLst>
              <a:ext uri="{FF2B5EF4-FFF2-40B4-BE49-F238E27FC236}">
                <a16:creationId xmlns:a16="http://schemas.microsoft.com/office/drawing/2014/main" id="{B039005D-B814-4430-8BC9-05334E6B13A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1868" y="477"/>
            <a:ext cx="12213868" cy="6857523"/>
          </a:xfrm>
          <a:prstGeom prst="rect">
            <a:avLst/>
          </a:prstGeom>
        </p:spPr>
      </p:pic>
      <p:sp>
        <p:nvSpPr>
          <p:cNvPr id="4" name="Rectangle 3">
            <a:extLst>
              <a:ext uri="{FF2B5EF4-FFF2-40B4-BE49-F238E27FC236}">
                <a16:creationId xmlns:a16="http://schemas.microsoft.com/office/drawing/2014/main" id="{56560FAC-3D62-4875-8175-B8F1E9197E62}"/>
              </a:ext>
            </a:extLst>
          </p:cNvPr>
          <p:cNvSpPr/>
          <p:nvPr userDrawn="1"/>
        </p:nvSpPr>
        <p:spPr bwMode="auto">
          <a:xfrm>
            <a:off x="-21867" y="1"/>
            <a:ext cx="12213868" cy="6857523"/>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 name="Rectangle 4">
            <a:extLst>
              <a:ext uri="{FF2B5EF4-FFF2-40B4-BE49-F238E27FC236}">
                <a16:creationId xmlns:a16="http://schemas.microsoft.com/office/drawing/2014/main" id="{88B12E66-0C6C-468B-B718-2D7BE17ED8F5}"/>
              </a:ext>
            </a:extLst>
          </p:cNvPr>
          <p:cNvSpPr/>
          <p:nvPr userDrawn="1"/>
        </p:nvSpPr>
        <p:spPr bwMode="auto">
          <a:xfrm>
            <a:off x="-21869" y="1"/>
            <a:ext cx="12213869" cy="6857523"/>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 name="Title 1"/>
          <p:cNvSpPr>
            <a:spLocks noGrp="1"/>
          </p:cNvSpPr>
          <p:nvPr>
            <p:ph type="title"/>
          </p:nvPr>
        </p:nvSpPr>
        <p:spPr/>
        <p:txBody>
          <a:bodyPr/>
          <a:lstStyle>
            <a:lvl1pPr>
              <a:defRPr sz="4705">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731542462"/>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a:t>Click to edit Master text styles</a:t>
            </a:r>
          </a:p>
        </p:txBody>
      </p:sp>
    </p:spTree>
    <p:extLst>
      <p:ext uri="{BB962C8B-B14F-4D97-AF65-F5344CB8AC3E}">
        <p14:creationId xmlns:p14="http://schemas.microsoft.com/office/powerpoint/2010/main" val="3908029011"/>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356619140"/>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08464172"/>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4082634098"/>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4207052335"/>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3447111100"/>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853107"/>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83440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0437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0149883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789548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a:t>Thank you</a:t>
            </a:r>
          </a:p>
        </p:txBody>
      </p:sp>
    </p:spTree>
    <p:extLst>
      <p:ext uri="{BB962C8B-B14F-4D97-AF65-F5344CB8AC3E}">
        <p14:creationId xmlns:p14="http://schemas.microsoft.com/office/powerpoint/2010/main" val="2838432854"/>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11655078" cy="2263268"/>
          </a:xfrm>
        </p:spPr>
        <p:txBody>
          <a:bodyPr>
            <a:spAutoFit/>
          </a:bodyPr>
          <a:lstStyle>
            <a:lvl1pPr marL="0" indent="0">
              <a:buNone/>
              <a:defRPr/>
            </a:lvl1pPr>
            <a:lvl2pPr marL="224011" indent="0">
              <a:buNone/>
              <a:defRPr/>
            </a:lvl2pPr>
            <a:lvl3pPr marL="448021" indent="0">
              <a:buNone/>
              <a:defRPr/>
            </a:lvl3pPr>
            <a:lvl4pPr marL="672032" indent="0">
              <a:buNone/>
              <a:defRPr/>
            </a:lvl4pPr>
            <a:lvl5pPr marL="89604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741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1128" y="252005"/>
            <a:ext cx="10515600" cy="728385"/>
          </a:xfrm>
        </p:spPr>
        <p:txBody>
          <a:bodyPr/>
          <a:lstStyle/>
          <a:p>
            <a:r>
              <a:rPr lang="en-US" dirty="0"/>
              <a:t>Click to edit Master title style</a:t>
            </a:r>
          </a:p>
        </p:txBody>
      </p:sp>
      <p:sp>
        <p:nvSpPr>
          <p:cNvPr id="3" name="Content Placeholder 2"/>
          <p:cNvSpPr>
            <a:spLocks noGrp="1"/>
          </p:cNvSpPr>
          <p:nvPr>
            <p:ph idx="1"/>
          </p:nvPr>
        </p:nvSpPr>
        <p:spPr>
          <a:xfrm>
            <a:off x="461128" y="1112363"/>
            <a:ext cx="10515600"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1/9/19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044081974"/>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5" y="1187646"/>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4715206"/>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userDrawn="1">
  <p:cSld name="3_Title/sub-title_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2"/>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5"/>
            <a:ext cx="12192000" cy="904286"/>
          </a:xfrm>
        </p:spPr>
        <p:txBody>
          <a:bodyPr lIns="393192" bIns="91440">
            <a:normAutofit/>
          </a:bodyPr>
          <a:lstStyle>
            <a:lvl1pPr marL="0" indent="0">
              <a:buNone/>
              <a:defRPr sz="2800">
                <a:solidFill>
                  <a:schemeClr val="tx1"/>
                </a:solidFill>
                <a:latin typeface="+mj-lt"/>
              </a:defRPr>
            </a:lvl1pPr>
            <a:lvl2pPr marL="456444" indent="0">
              <a:buNone/>
              <a:defRPr/>
            </a:lvl2pPr>
          </a:lstStyle>
          <a:p>
            <a:pPr lvl="0"/>
            <a:r>
              <a:rPr lang="en-US"/>
              <a:t>Subtitle</a:t>
            </a:r>
          </a:p>
        </p:txBody>
      </p:sp>
    </p:spTree>
    <p:extLst>
      <p:ext uri="{BB962C8B-B14F-4D97-AF65-F5344CB8AC3E}">
        <p14:creationId xmlns:p14="http://schemas.microsoft.com/office/powerpoint/2010/main" val="1232430161"/>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30"/>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11" indent="-224011">
              <a:spcBef>
                <a:spcPts val="588"/>
              </a:spcBef>
              <a:defRPr sz="1961"/>
            </a:lvl2pPr>
            <a:lvl3pPr marL="448021" indent="-224011">
              <a:spcBef>
                <a:spcPts val="588"/>
              </a:spcBef>
              <a:tabLst/>
              <a:defRPr sz="1961"/>
            </a:lvl3pPr>
            <a:lvl4pPr marL="672032" indent="-224011">
              <a:spcBef>
                <a:spcPts val="588"/>
              </a:spcBef>
              <a:defRPr sz="1961"/>
            </a:lvl4pPr>
            <a:lvl5pPr marL="896042" indent="-224011">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30"/>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11" indent="-224011">
              <a:spcBef>
                <a:spcPts val="588"/>
              </a:spcBef>
              <a:defRPr sz="1961"/>
            </a:lvl2pPr>
            <a:lvl3pPr marL="448021" indent="-224011">
              <a:spcBef>
                <a:spcPts val="588"/>
              </a:spcBef>
              <a:tabLst/>
              <a:defRPr sz="1961"/>
            </a:lvl3pPr>
            <a:lvl4pPr marL="672032" indent="-224011">
              <a:spcBef>
                <a:spcPts val="588"/>
              </a:spcBef>
              <a:defRPr sz="1961"/>
            </a:lvl4pPr>
            <a:lvl5pPr marL="896042" indent="-224011">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3920600"/>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187843"/>
          </a:xfrm>
        </p:spPr>
        <p:txBody>
          <a:bodyPr/>
          <a:lstStyle>
            <a:lvl1pPr marL="0" indent="0">
              <a:buNone/>
              <a:defRPr/>
            </a:lvl1pPr>
            <a:lvl2pPr marL="457112" indent="0">
              <a:buNone/>
              <a:defRPr/>
            </a:lvl2pPr>
            <a:lvl3pPr marL="914225" indent="0">
              <a:buNone/>
              <a:defRPr/>
            </a:lvl3pPr>
            <a:lvl4pPr marL="1371337" indent="0">
              <a:buNone/>
              <a:defRPr/>
            </a:lvl4pPr>
            <a:lvl5pPr marL="18284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11228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2890422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9.xml><?xml version="1.0" encoding="utf-8"?>
<p:sldLayout xmlns:a="http://schemas.openxmlformats.org/drawingml/2006/main" xmlns:r="http://schemas.openxmlformats.org/officeDocument/2006/relationships" xmlns:p="http://schemas.openxmlformats.org/presentationml/2006/main"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4610110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451099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82266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089816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577402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76108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dirty="0"/>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02620533"/>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87421699"/>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06348404"/>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6792531"/>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82516668"/>
      </p:ext>
    </p:extLst>
  </p:cSld>
  <p:clrMapOvr>
    <a:masterClrMapping/>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marL="280121" lvl="1" indent="-280121">
              <a:buFont typeface="Arial" panose="020B0604020202020204" pitchFamily="34" charset="0"/>
              <a:buChar char="•"/>
            </a:pPr>
            <a:r>
              <a:rPr lang="en-US" dirty="0"/>
              <a:t>Body copy Segoe Regular 14</a:t>
            </a:r>
          </a:p>
          <a:p>
            <a:pPr marL="280121" lvl="1" indent="-280121">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121" lvl="1" indent="-280121">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121" lvl="1" indent="-280121">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121" lvl="1" indent="-280121">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121" lvl="1" indent="-280121">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121" lvl="1" indent="-280121">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121" lvl="1" indent="-280121">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a:p>
            <a:pPr marL="280121" lvl="1" indent="-280121">
              <a:buFont typeface="Arial" panose="020B0604020202020204" pitchFamily="34" charset="0"/>
              <a:buChar char="•"/>
            </a:pPr>
            <a:endParaRPr lang="en-US" dirty="0"/>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marL="280121" lvl="1" indent="-280121">
              <a:buFont typeface="Arial" panose="020B0604020202020204" pitchFamily="34" charset="0"/>
              <a:buChar char="•"/>
            </a:pPr>
            <a:r>
              <a:rPr lang="en-US" dirty="0"/>
              <a:t>Body copy Segoe Regular 14</a:t>
            </a:r>
          </a:p>
          <a:p>
            <a:pPr marL="280121" lvl="1" indent="-280121">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121" lvl="1" indent="-280121">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121" lvl="1" indent="-280121">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121" lvl="1" indent="-280121">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121" lvl="1" indent="-280121">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121" lvl="1" indent="-280121">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121" lvl="1" indent="-280121">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marL="280121" lvl="1" indent="-280121">
              <a:buFont typeface="Arial" panose="020B0604020202020204" pitchFamily="34" charset="0"/>
              <a:buChar char="•"/>
            </a:pPr>
            <a:r>
              <a:rPr lang="en-US" dirty="0"/>
              <a:t>Body copy Segoe Regular 14</a:t>
            </a:r>
          </a:p>
          <a:p>
            <a:pPr marL="280121" lvl="1" indent="-280121">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121" lvl="1" indent="-280121">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121" lvl="1" indent="-280121">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121" lvl="1" indent="-280121">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121" lvl="1" indent="-280121">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121" lvl="1" indent="-280121">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121" lvl="1" indent="-280121">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6394468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55047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097537751"/>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10614279"/>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33727067"/>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dirty="0"/>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04314947"/>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dirty="0"/>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94648939"/>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dirty="0"/>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7739967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endParaRPr lang="en-US" dirty="0"/>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42693252"/>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dirty="0"/>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162461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dirty="0"/>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482976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dirty="0"/>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tx1"/>
                  </a:solidFill>
                </a:rPr>
                <a:t>© Microsoft Corporation</a:t>
              </a:r>
              <a:endParaRPr lang="en-US" sz="784" dirty="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6134591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dirty="0"/>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78" y="6431031"/>
            <a:ext cx="11326085" cy="95058"/>
            <a:chOff x="445128" y="6559056"/>
            <a:chExt cx="11553197" cy="96950"/>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solidFill>
                </a:rPr>
                <a:t>© Microsoft Corporation</a:t>
              </a:r>
              <a:endParaRPr lang="en-US" sz="784" dirty="0">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10379906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98915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73698115"/>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2843197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2259627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3.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031912"/>
          </a:xfrm>
        </p:spPr>
        <p:txBody>
          <a:bodyPr/>
          <a:lstStyle>
            <a:lvl1pPr marL="0" indent="0">
              <a:buNone/>
              <a:defRPr/>
            </a:lvl1pPr>
            <a:lvl2pPr marL="457112" indent="0">
              <a:buNone/>
              <a:defRPr/>
            </a:lvl2pPr>
            <a:lvl3pPr marL="914225" indent="0">
              <a:buNone/>
              <a:defRPr/>
            </a:lvl3pPr>
            <a:lvl4pPr marL="1371337" indent="0">
              <a:buNone/>
              <a:defRPr/>
            </a:lvl4pPr>
            <a:lvl5pPr marL="18284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2981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1"/>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5"/>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1"/>
            <a:ext cx="8964185" cy="1178282"/>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5354151"/>
            <a:ext cx="8964186" cy="959071"/>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a:t>Speaker Name</a:t>
            </a:r>
          </a:p>
        </p:txBody>
      </p:sp>
      <p:grpSp>
        <p:nvGrpSpPr>
          <p:cNvPr id="6" name="Group 5">
            <a:extLst>
              <a:ext uri="{FF2B5EF4-FFF2-40B4-BE49-F238E27FC236}">
                <a16:creationId xmlns:a16="http://schemas.microsoft.com/office/drawing/2014/main" id="{8D25FA9A-7C0C-4317-9D3D-D463F3E46C8C}"/>
              </a:ext>
            </a:extLst>
          </p:cNvPr>
          <p:cNvGrpSpPr/>
          <p:nvPr userDrawn="1"/>
        </p:nvGrpSpPr>
        <p:grpSpPr>
          <a:xfrm>
            <a:off x="428681" y="437140"/>
            <a:ext cx="1376618" cy="191140"/>
            <a:chOff x="437277" y="445842"/>
            <a:chExt cx="1404222" cy="194945"/>
          </a:xfrm>
        </p:grpSpPr>
        <p:pic>
          <p:nvPicPr>
            <p:cNvPr id="10" name="Picture 9">
              <a:extLst>
                <a:ext uri="{FF2B5EF4-FFF2-40B4-BE49-F238E27FC236}">
                  <a16:creationId xmlns:a16="http://schemas.microsoft.com/office/drawing/2014/main" id="{38227902-F400-418A-B0E9-68E444397F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13" name="Freeform: Shape 12">
              <a:extLst>
                <a:ext uri="{FF2B5EF4-FFF2-40B4-BE49-F238E27FC236}">
                  <a16:creationId xmlns:a16="http://schemas.microsoft.com/office/drawing/2014/main" id="{5826E893-D0BB-4E83-BEB5-1A4D24CA1DC5}"/>
                </a:ext>
              </a:extLst>
            </p:cNvPr>
            <p:cNvSpPr/>
            <p:nvPr userDrawn="1"/>
          </p:nvSpPr>
          <p:spPr bwMode="auto">
            <a:xfrm>
              <a:off x="1401320" y="484965"/>
              <a:ext cx="440179" cy="12080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60034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t="8530"/>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l="16749" t="685"/>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22369181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891231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37920176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3034193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6602744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765522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a:t>Click to edit Master text styles</a:t>
            </a:r>
          </a:p>
        </p:txBody>
      </p:sp>
    </p:spTree>
    <p:extLst>
      <p:ext uri="{BB962C8B-B14F-4D97-AF65-F5344CB8AC3E}">
        <p14:creationId xmlns:p14="http://schemas.microsoft.com/office/powerpoint/2010/main" val="2224133949"/>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5E043F8-B93C-4F36-AEAC-186C508D6EA2}"/>
              </a:ext>
            </a:extLst>
          </p:cNvPr>
          <p:cNvSpPr/>
          <p:nvPr userDrawn="1"/>
        </p:nvSpPr>
        <p:spPr bwMode="auto">
          <a:xfrm>
            <a:off x="0" y="5018631"/>
            <a:ext cx="8356328" cy="1839370"/>
          </a:xfrm>
          <a:prstGeom prst="rect">
            <a:avLst/>
          </a:prstGeom>
          <a:solidFill>
            <a:schemeClr val="bg1">
              <a:lumMod val="95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0" hasCustomPrompt="1"/>
          </p:nvPr>
        </p:nvSpPr>
        <p:spPr>
          <a:xfrm>
            <a:off x="8356329" y="0"/>
            <a:ext cx="3835672"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727537"/>
            <a:ext cx="7363200" cy="758022"/>
          </a:xfrm>
          <a:prstGeom prst="rect">
            <a:avLst/>
          </a:prstGeom>
        </p:spPr>
        <p:txBody>
          <a:bodyPr vert="horz" wrap="square" lIns="0" tIns="164592" rIns="0" bIns="0" rtlCol="0" anchor="t">
            <a:noAutofit/>
          </a:bodyPr>
          <a:lstStyle>
            <a:lvl1pPr>
              <a:defRPr sz="2745" spc="0" baseline="0">
                <a:solidFill>
                  <a:schemeClr val="tx1"/>
                </a:solidFill>
                <a:latin typeface="+mn-lt"/>
              </a:defRPr>
            </a:lvl1pPr>
          </a:lstStyle>
          <a:p>
            <a:r>
              <a:rPr lang="en-US" dirty="0"/>
              <a:t>Photo layout</a:t>
            </a:r>
          </a:p>
        </p:txBody>
      </p:sp>
      <p:sp>
        <p:nvSpPr>
          <p:cNvPr id="3" name="Text Placeholder 2">
            <a:extLst>
              <a:ext uri="{FF2B5EF4-FFF2-40B4-BE49-F238E27FC236}">
                <a16:creationId xmlns:a16="http://schemas.microsoft.com/office/drawing/2014/main" id="{419C29CA-FEB4-4EFA-9DCF-5E9B7997C2B7}"/>
              </a:ext>
            </a:extLst>
          </p:cNvPr>
          <p:cNvSpPr>
            <a:spLocks noGrp="1"/>
          </p:cNvSpPr>
          <p:nvPr>
            <p:ph type="body" sz="quarter" idx="12"/>
          </p:nvPr>
        </p:nvSpPr>
        <p:spPr>
          <a:xfrm>
            <a:off x="865513" y="5389456"/>
            <a:ext cx="7088594" cy="241415"/>
          </a:xfrm>
        </p:spPr>
        <p:txBody>
          <a:bodyPr lIns="0" tIns="0" rIns="0" bIns="0"/>
          <a:lstStyle>
            <a:lvl1pPr marL="0" indent="0">
              <a:lnSpc>
                <a:spcPct val="100000"/>
              </a:lnSpc>
              <a:spcBef>
                <a:spcPts val="0"/>
              </a:spcBef>
              <a:spcAft>
                <a:spcPts val="980"/>
              </a:spcAft>
              <a:buNone/>
              <a:defRPr sz="1568">
                <a:solidFill>
                  <a:srgbClr val="000000"/>
                </a:solidFill>
                <a:latin typeface="+mn-lt"/>
              </a:defRPr>
            </a:lvl1pPr>
            <a:lvl2pPr>
              <a:defRPr sz="1961"/>
            </a:lvl2pPr>
            <a:lvl3pPr>
              <a:defRPr sz="1961"/>
            </a:lvl3pPr>
            <a:lvl4pPr>
              <a:defRPr sz="1961"/>
            </a:lvl4pPr>
            <a:lvl5pPr>
              <a:defRPr sz="1961"/>
            </a:lvl5pPr>
          </a:lstStyle>
          <a:p>
            <a:pPr lvl="0"/>
            <a:r>
              <a:rPr lang="en-US" dirty="0"/>
              <a:t>Edit Master text styles</a:t>
            </a:r>
          </a:p>
        </p:txBody>
      </p:sp>
    </p:spTree>
    <p:extLst>
      <p:ext uri="{BB962C8B-B14F-4D97-AF65-F5344CB8AC3E}">
        <p14:creationId xmlns:p14="http://schemas.microsoft.com/office/powerpoint/2010/main" val="3468407235"/>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5878950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1647531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2716825591"/>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5328846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3251711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8614816"/>
      </p:ext>
    </p:extLst>
  </p:cSld>
  <p:clrMapOvr>
    <a:masterClrMapping/>
  </p:clrMapOvr>
  <p:transition>
    <p:fade/>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76179936"/>
      </p:ext>
    </p:extLst>
  </p:cSld>
  <p:clrMapOvr>
    <a:masterClrMapping/>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8808721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850907"/>
      </p:ext>
    </p:extLst>
  </p:cSld>
  <p:clrMapOvr>
    <a:masterClrMapping/>
  </p:clrMapOvr>
  <p:transition>
    <p:fade/>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2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655">
                      <a:schemeClr val="tx1"/>
                    </a:gs>
                    <a:gs pos="31000">
                      <a:schemeClr val="tx1"/>
                    </a:gs>
                  </a:gsLst>
                  <a:lin ang="5400000" scaled="0"/>
                </a:gradFill>
              </a:defRPr>
            </a:lvl1pPr>
          </a:lstStyle>
          <a:p>
            <a:r>
              <a:rPr lang="en-US" dirty="0"/>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080" y="1190734"/>
            <a:ext cx="11655840" cy="325911"/>
          </a:xfrm>
        </p:spPr>
        <p:txBody>
          <a:bodyPr tIns="0" bIns="0"/>
          <a:lstStyle>
            <a:lvl1pPr marL="0" indent="0">
              <a:buNone/>
              <a:defRPr sz="2353">
                <a:solidFill>
                  <a:srgbClr val="0078D4"/>
                </a:solidFill>
                <a:latin typeface="+mn-lt"/>
              </a:defRPr>
            </a:lvl1pPr>
          </a:lstStyle>
          <a:p>
            <a:pPr lvl="0"/>
            <a:r>
              <a:rPr lang="en-US" dirty="0"/>
              <a:t>Edit Master text styles</a:t>
            </a:r>
          </a:p>
        </p:txBody>
      </p:sp>
    </p:spTree>
    <p:extLst>
      <p:ext uri="{BB962C8B-B14F-4D97-AF65-F5344CB8AC3E}">
        <p14:creationId xmlns:p14="http://schemas.microsoft.com/office/powerpoint/2010/main" val="2176789769"/>
      </p:ext>
    </p:extLst>
  </p:cSld>
  <p:clrMapOvr>
    <a:masterClrMapping/>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4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655">
                      <a:schemeClr val="tx1"/>
                    </a:gs>
                    <a:gs pos="31000">
                      <a:schemeClr val="tx1"/>
                    </a:gs>
                  </a:gsLst>
                  <a:lin ang="5400000" scaled="0"/>
                </a:gradFill>
              </a:defRPr>
            </a:lvl1pPr>
          </a:lstStyle>
          <a:p>
            <a:r>
              <a:rPr lang="en-US" dirty="0"/>
              <a:t>Click to edit Master title style</a:t>
            </a:r>
          </a:p>
        </p:txBody>
      </p:sp>
      <p:sp>
        <p:nvSpPr>
          <p:cNvPr id="5" name="Text Placeholder 3">
            <a:extLst>
              <a:ext uri="{FF2B5EF4-FFF2-40B4-BE49-F238E27FC236}">
                <a16:creationId xmlns:a16="http://schemas.microsoft.com/office/drawing/2014/main" id="{BC983F38-4F68-4C81-BE34-347AE7CD0547}"/>
              </a:ext>
            </a:extLst>
          </p:cNvPr>
          <p:cNvSpPr>
            <a:spLocks noGrp="1"/>
          </p:cNvSpPr>
          <p:nvPr>
            <p:ph type="body" sz="quarter" idx="11" hasCustomPrompt="1"/>
          </p:nvPr>
        </p:nvSpPr>
        <p:spPr>
          <a:xfrm>
            <a:off x="269242" y="1174900"/>
            <a:ext cx="11655078" cy="1795527"/>
          </a:xfrm>
        </p:spPr>
        <p:txBody>
          <a:bodyPr>
            <a:spAutoFit/>
          </a:bodyPr>
          <a:lstStyle>
            <a:lvl1pPr marL="0" indent="0">
              <a:buNone/>
              <a:defRPr/>
            </a:lvl1pPr>
            <a:lvl2pPr marL="0" indent="0">
              <a:lnSpc>
                <a:spcPct val="100000"/>
              </a:lnSpc>
              <a:spcBef>
                <a:spcPts val="588"/>
              </a:spcBef>
              <a:spcAft>
                <a:spcPts val="588"/>
              </a:spcAft>
              <a:buNone/>
              <a:defRPr sz="2353"/>
            </a:lvl2pPr>
            <a:lvl3pPr marL="224097" indent="-224097">
              <a:lnSpc>
                <a:spcPct val="100000"/>
              </a:lnSpc>
              <a:spcBef>
                <a:spcPts val="0"/>
              </a:spcBef>
              <a:spcAft>
                <a:spcPts val="588"/>
              </a:spcAft>
              <a:buFont typeface="Arial" panose="020B0604020202020204" pitchFamily="34" charset="0"/>
              <a:buChar char="•"/>
              <a:defRPr sz="1765"/>
            </a:lvl3pPr>
            <a:lvl4pPr marL="672032" indent="0">
              <a:lnSpc>
                <a:spcPct val="100000"/>
              </a:lnSpc>
              <a:spcBef>
                <a:spcPts val="588"/>
              </a:spcBef>
              <a:spcAft>
                <a:spcPts val="588"/>
              </a:spcAft>
              <a:buNone/>
              <a:defRPr/>
            </a:lvl4pPr>
            <a:lvl5pPr marL="896042" indent="0">
              <a:lnSpc>
                <a:spcPct val="100000"/>
              </a:lnSpc>
              <a:spcBef>
                <a:spcPts val="588"/>
              </a:spcBef>
              <a:spcAft>
                <a:spcPts val="588"/>
              </a:spcAft>
              <a:buNone/>
              <a:defRPr/>
            </a:lvl5pPr>
          </a:lstStyle>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0322697"/>
      </p:ext>
    </p:extLst>
  </p:cSld>
  <p:clrMapOvr>
    <a:masterClrMapping/>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3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0105" y="291103"/>
            <a:ext cx="8712889" cy="899665"/>
          </a:xfrm>
        </p:spPr>
        <p:txBody>
          <a:bodyPr/>
          <a:lstStyle>
            <a:lvl1pPr>
              <a:defRPr sz="4705">
                <a:gradFill>
                  <a:gsLst>
                    <a:gs pos="2655">
                      <a:schemeClr val="tx1"/>
                    </a:gs>
                    <a:gs pos="31000">
                      <a:schemeClr val="tx1"/>
                    </a:gs>
                  </a:gsLst>
                  <a:lin ang="5400000" scaled="0"/>
                </a:gradFill>
              </a:defRPr>
            </a:lvl1pPr>
          </a:lstStyle>
          <a:p>
            <a:r>
              <a:rPr lang="en-US" dirty="0"/>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9257" y="1190734"/>
            <a:ext cx="8712889" cy="506972"/>
          </a:xfrm>
        </p:spPr>
        <p:txBody>
          <a:bodyPr/>
          <a:lstStyle>
            <a:lvl1pPr marL="0" indent="0">
              <a:buNone/>
              <a:defRPr sz="2353">
                <a:solidFill>
                  <a:srgbClr val="0078D4"/>
                </a:solidFill>
                <a:latin typeface="+mn-lt"/>
              </a:defRPr>
            </a:lvl1pPr>
          </a:lstStyle>
          <a:p>
            <a:pPr lvl="0"/>
            <a:r>
              <a:rPr lang="en-US" dirty="0"/>
              <a:t>Edit Master text styles</a:t>
            </a:r>
          </a:p>
        </p:txBody>
      </p:sp>
      <p:sp>
        <p:nvSpPr>
          <p:cNvPr id="5" name="Text Placeholder 3">
            <a:extLst>
              <a:ext uri="{FF2B5EF4-FFF2-40B4-BE49-F238E27FC236}">
                <a16:creationId xmlns:a16="http://schemas.microsoft.com/office/drawing/2014/main" id="{1196EFBE-3BDE-419D-B2B3-A2CBC46D7A8F}"/>
              </a:ext>
            </a:extLst>
          </p:cNvPr>
          <p:cNvSpPr>
            <a:spLocks noGrp="1"/>
          </p:cNvSpPr>
          <p:nvPr>
            <p:ph type="body" sz="quarter" idx="11" hasCustomPrompt="1"/>
          </p:nvPr>
        </p:nvSpPr>
        <p:spPr>
          <a:xfrm>
            <a:off x="2689275" y="2090399"/>
            <a:ext cx="8713249" cy="1870969"/>
          </a:xfrm>
        </p:spPr>
        <p:txBody>
          <a:bodyPr wrap="square">
            <a:spAutoFit/>
          </a:bodyPr>
          <a:lstStyle>
            <a:lvl1pPr marL="0" indent="0">
              <a:buNone/>
              <a:defRPr/>
            </a:lvl1pPr>
            <a:lvl2pPr marL="0" indent="0">
              <a:lnSpc>
                <a:spcPct val="100000"/>
              </a:lnSpc>
              <a:spcBef>
                <a:spcPts val="588"/>
              </a:spcBef>
              <a:spcAft>
                <a:spcPts val="1176"/>
              </a:spcAft>
              <a:buNone/>
              <a:defRPr sz="2353"/>
            </a:lvl2pPr>
            <a:lvl3pPr marL="224097" indent="-224097">
              <a:lnSpc>
                <a:spcPct val="100000"/>
              </a:lnSpc>
              <a:spcBef>
                <a:spcPts val="0"/>
              </a:spcBef>
              <a:spcAft>
                <a:spcPts val="588"/>
              </a:spcAft>
              <a:buFont typeface="Arial" panose="020B0604020202020204" pitchFamily="34" charset="0"/>
              <a:buChar char="•"/>
              <a:defRPr sz="1765"/>
            </a:lvl3pPr>
            <a:lvl4pPr marL="672032" indent="0">
              <a:lnSpc>
                <a:spcPct val="100000"/>
              </a:lnSpc>
              <a:spcBef>
                <a:spcPts val="588"/>
              </a:spcBef>
              <a:spcAft>
                <a:spcPts val="588"/>
              </a:spcAft>
              <a:buNone/>
              <a:defRPr/>
            </a:lvl4pPr>
            <a:lvl5pPr marL="896042" indent="0">
              <a:lnSpc>
                <a:spcPct val="100000"/>
              </a:lnSpc>
              <a:spcBef>
                <a:spcPts val="588"/>
              </a:spcBef>
              <a:spcAft>
                <a:spcPts val="588"/>
              </a:spcAft>
              <a:buNone/>
              <a:defRPr/>
            </a:lvl5pPr>
          </a:lstStyle>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9599411"/>
      </p:ext>
    </p:extLst>
  </p:cSld>
  <p:clrMapOvr>
    <a:masterClrMapping/>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1"/>
      </p:bgRef>
    </p:bg>
    <p:spTree>
      <p:nvGrpSpPr>
        <p:cNvPr id="1" name=""/>
        <p:cNvGrpSpPr/>
        <p:nvPr/>
      </p:nvGrpSpPr>
      <p:grpSpPr>
        <a:xfrm>
          <a:off x="0" y="0"/>
          <a:ext cx="0" cy="0"/>
          <a:chOff x="0" y="0"/>
          <a:chExt cx="0" cy="0"/>
        </a:xfrm>
      </p:grpSpPr>
      <p:pic>
        <p:nvPicPr>
          <p:cNvPr id="3" name="Picture 2" descr="Clouds in the sky on a cloudy day&#10;&#10;Description generated with very high confidence">
            <a:extLst>
              <a:ext uri="{FF2B5EF4-FFF2-40B4-BE49-F238E27FC236}">
                <a16:creationId xmlns:a16="http://schemas.microsoft.com/office/drawing/2014/main" id="{B039005D-B814-4430-8BC9-05334E6B13A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1868" y="477"/>
            <a:ext cx="12213868" cy="6857523"/>
          </a:xfrm>
          <a:prstGeom prst="rect">
            <a:avLst/>
          </a:prstGeom>
        </p:spPr>
      </p:pic>
      <p:sp>
        <p:nvSpPr>
          <p:cNvPr id="4" name="Rectangle 3">
            <a:extLst>
              <a:ext uri="{FF2B5EF4-FFF2-40B4-BE49-F238E27FC236}">
                <a16:creationId xmlns:a16="http://schemas.microsoft.com/office/drawing/2014/main" id="{56560FAC-3D62-4875-8175-B8F1E9197E62}"/>
              </a:ext>
            </a:extLst>
          </p:cNvPr>
          <p:cNvSpPr/>
          <p:nvPr userDrawn="1"/>
        </p:nvSpPr>
        <p:spPr bwMode="auto">
          <a:xfrm>
            <a:off x="-21867" y="1"/>
            <a:ext cx="12213868" cy="6857523"/>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 name="Rectangle 4">
            <a:extLst>
              <a:ext uri="{FF2B5EF4-FFF2-40B4-BE49-F238E27FC236}">
                <a16:creationId xmlns:a16="http://schemas.microsoft.com/office/drawing/2014/main" id="{88B12E66-0C6C-468B-B718-2D7BE17ED8F5}"/>
              </a:ext>
            </a:extLst>
          </p:cNvPr>
          <p:cNvSpPr/>
          <p:nvPr userDrawn="1"/>
        </p:nvSpPr>
        <p:spPr bwMode="auto">
          <a:xfrm>
            <a:off x="-21869" y="1"/>
            <a:ext cx="12213869" cy="6857523"/>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 name="Title 1"/>
          <p:cNvSpPr>
            <a:spLocks noGrp="1"/>
          </p:cNvSpPr>
          <p:nvPr>
            <p:ph type="title"/>
          </p:nvPr>
        </p:nvSpPr>
        <p:spPr/>
        <p:txBody>
          <a:bodyPr/>
          <a:lstStyle>
            <a:lvl1pPr>
              <a:defRPr sz="4705">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211145400"/>
      </p:ext>
    </p:extLst>
  </p:cSld>
  <p:clrMapOvr>
    <a:masterClrMapping/>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a:t>Click to edit Master text styles</a:t>
            </a:r>
          </a:p>
        </p:txBody>
      </p:sp>
    </p:spTree>
    <p:extLst>
      <p:ext uri="{BB962C8B-B14F-4D97-AF65-F5344CB8AC3E}">
        <p14:creationId xmlns:p14="http://schemas.microsoft.com/office/powerpoint/2010/main" val="3103613727"/>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89138558"/>
      </p:ext>
    </p:extLst>
  </p:cSld>
  <p:clrMapOvr>
    <a:masterClrMapping/>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74746174"/>
      </p:ext>
    </p:extLst>
  </p:cSld>
  <p:clrMapOvr>
    <a:masterClrMapping/>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605867086"/>
      </p:ext>
    </p:extLst>
  </p:cSld>
  <p:clrMapOvr>
    <a:masterClrMapping/>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4078528857"/>
      </p:ext>
    </p:extLst>
  </p:cSld>
  <p:clrMapOvr>
    <a:masterClrMapping/>
  </p:clrMapOvr>
  <p:transition>
    <p:fade/>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61796996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2000627554"/>
      </p:ext>
    </p:extLst>
  </p:cSld>
  <p:clrMapOvr>
    <a:masterClrMapping/>
  </p:clrMapOvr>
  <p:transitio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1133886"/>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93130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5070240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8022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a:t>Thank you</a:t>
            </a:r>
          </a:p>
        </p:txBody>
      </p:sp>
    </p:spTree>
    <p:extLst>
      <p:ext uri="{BB962C8B-B14F-4D97-AF65-F5344CB8AC3E}">
        <p14:creationId xmlns:p14="http://schemas.microsoft.com/office/powerpoint/2010/main" val="3977158966"/>
      </p:ext>
    </p:extLst>
  </p:cSld>
  <p:clrMapOvr>
    <a:masterClrMapping/>
  </p:clrMapOvr>
  <p:transition>
    <p:fade/>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11655078" cy="2263268"/>
          </a:xfrm>
        </p:spPr>
        <p:txBody>
          <a:bodyPr>
            <a:spAutoFit/>
          </a:bodyPr>
          <a:lstStyle>
            <a:lvl1pPr marL="0" indent="0">
              <a:buNone/>
              <a:defRPr/>
            </a:lvl1pPr>
            <a:lvl2pPr marL="224011" indent="0">
              <a:buNone/>
              <a:defRPr/>
            </a:lvl2pPr>
            <a:lvl3pPr marL="448021" indent="0">
              <a:buNone/>
              <a:defRPr/>
            </a:lvl3pPr>
            <a:lvl4pPr marL="672032" indent="0">
              <a:buNone/>
              <a:defRPr/>
            </a:lvl4pPr>
            <a:lvl5pPr marL="89604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3961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1128" y="252005"/>
            <a:ext cx="10515600" cy="728385"/>
          </a:xfrm>
        </p:spPr>
        <p:txBody>
          <a:bodyPr/>
          <a:lstStyle/>
          <a:p>
            <a:r>
              <a:rPr lang="en-US" dirty="0"/>
              <a:t>Click to edit Master title style</a:t>
            </a:r>
          </a:p>
        </p:txBody>
      </p:sp>
      <p:sp>
        <p:nvSpPr>
          <p:cNvPr id="3" name="Content Placeholder 2"/>
          <p:cNvSpPr>
            <a:spLocks noGrp="1"/>
          </p:cNvSpPr>
          <p:nvPr>
            <p:ph idx="1"/>
          </p:nvPr>
        </p:nvSpPr>
        <p:spPr>
          <a:xfrm>
            <a:off x="461128" y="1112363"/>
            <a:ext cx="10515600"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1/9/19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518764478"/>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5" y="1187646"/>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5136984"/>
      </p:ext>
    </p:extLst>
  </p:cSld>
  <p:clrMapOvr>
    <a:masterClrMapping/>
  </p:clrMapOvr>
  <p:transition>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userDrawn="1">
  <p:cSld name="3_Title/sub-title_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2"/>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5"/>
            <a:ext cx="12192000" cy="904286"/>
          </a:xfrm>
        </p:spPr>
        <p:txBody>
          <a:bodyPr lIns="393192" bIns="91440">
            <a:normAutofit/>
          </a:bodyPr>
          <a:lstStyle>
            <a:lvl1pPr marL="0" indent="0">
              <a:buNone/>
              <a:defRPr sz="2800">
                <a:solidFill>
                  <a:schemeClr val="tx1"/>
                </a:solidFill>
                <a:latin typeface="+mj-lt"/>
              </a:defRPr>
            </a:lvl1pPr>
            <a:lvl2pPr marL="456444" indent="0">
              <a:buNone/>
              <a:defRPr/>
            </a:lvl2pPr>
          </a:lstStyle>
          <a:p>
            <a:pPr lvl="0"/>
            <a:r>
              <a:rPr lang="en-US"/>
              <a:t>Subtitle</a:t>
            </a:r>
          </a:p>
        </p:txBody>
      </p:sp>
    </p:spTree>
    <p:extLst>
      <p:ext uri="{BB962C8B-B14F-4D97-AF65-F5344CB8AC3E}">
        <p14:creationId xmlns:p14="http://schemas.microsoft.com/office/powerpoint/2010/main" val="973438072"/>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30"/>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11" indent="-224011">
              <a:spcBef>
                <a:spcPts val="588"/>
              </a:spcBef>
              <a:defRPr sz="1961"/>
            </a:lvl2pPr>
            <a:lvl3pPr marL="448021" indent="-224011">
              <a:spcBef>
                <a:spcPts val="588"/>
              </a:spcBef>
              <a:tabLst/>
              <a:defRPr sz="1961"/>
            </a:lvl3pPr>
            <a:lvl4pPr marL="672032" indent="-224011">
              <a:spcBef>
                <a:spcPts val="588"/>
              </a:spcBef>
              <a:defRPr sz="1961"/>
            </a:lvl4pPr>
            <a:lvl5pPr marL="896042" indent="-224011">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30"/>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11" indent="-224011">
              <a:spcBef>
                <a:spcPts val="588"/>
              </a:spcBef>
              <a:defRPr sz="1961"/>
            </a:lvl2pPr>
            <a:lvl3pPr marL="448021" indent="-224011">
              <a:spcBef>
                <a:spcPts val="588"/>
              </a:spcBef>
              <a:tabLst/>
              <a:defRPr sz="1961"/>
            </a:lvl3pPr>
            <a:lvl4pPr marL="672032" indent="-224011">
              <a:spcBef>
                <a:spcPts val="588"/>
              </a:spcBef>
              <a:defRPr sz="1961"/>
            </a:lvl4pPr>
            <a:lvl5pPr marL="896042" indent="-224011">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523687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20239479"/>
      </p:ext>
    </p:extLst>
  </p:cSld>
  <p:clrMapOvr>
    <a:masterClrMapping/>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187843"/>
          </a:xfrm>
        </p:spPr>
        <p:txBody>
          <a:bodyPr/>
          <a:lstStyle>
            <a:lvl1pPr marL="0" indent="0">
              <a:buNone/>
              <a:defRPr/>
            </a:lvl1pPr>
            <a:lvl2pPr marL="457112" indent="0">
              <a:buNone/>
              <a:defRPr/>
            </a:lvl2pPr>
            <a:lvl3pPr marL="914225" indent="0">
              <a:buNone/>
              <a:defRPr/>
            </a:lvl3pPr>
            <a:lvl4pPr marL="1371337" indent="0">
              <a:buNone/>
              <a:defRPr/>
            </a:lvl4pPr>
            <a:lvl5pPr marL="18284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59996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18472350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2.xml><?xml version="1.0" encoding="utf-8"?>
<p:sldLayout xmlns:a="http://schemas.openxmlformats.org/drawingml/2006/main" xmlns:r="http://schemas.openxmlformats.org/officeDocument/2006/relationships" xmlns:p="http://schemas.openxmlformats.org/presentationml/2006/main"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36906208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4097563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30564954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7779075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39073913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33909218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54933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255628345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638896561"/>
      </p:ext>
    </p:extLst>
  </p:cSld>
  <p:clrMapOvr>
    <a:masterClrMapping/>
  </p:clrMapOvr>
  <p:transition>
    <p:fade/>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178639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9907141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610305566"/>
      </p:ext>
    </p:extLst>
  </p:cSld>
  <p:clrMapOvr>
    <a:masterClrMapping/>
  </p:clrMapOvr>
  <p:transition>
    <p:fade/>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166957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0674008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8002973"/>
      </p:ext>
    </p:extLst>
  </p:cSld>
  <p:clrMapOvr>
    <a:masterClrMapping/>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589510102"/>
      </p:ext>
    </p:extLst>
  </p:cSld>
  <p:clrMapOvr>
    <a:masterClrMapping/>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416753715"/>
      </p:ext>
    </p:extLst>
  </p:cSld>
  <p:clrMapOvr>
    <a:masterClrMapping/>
  </p:clrMapOvr>
  <p:transition>
    <p:fade/>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2861972810"/>
      </p:ext>
    </p:extLst>
  </p:cSld>
  <p:clrMapOvr>
    <a:masterClrMapping/>
  </p:clrMapOvr>
  <p:transition>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136862844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830495790"/>
      </p:ext>
    </p:extLst>
  </p:cSld>
  <p:clrMapOvr>
    <a:masterClrMapping/>
  </p:clrMapOvr>
  <p:transition>
    <p:fade/>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525714537"/>
      </p:ext>
    </p:extLst>
  </p:cSld>
  <p:clrMapOvr>
    <a:masterClrMapping/>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807544708"/>
      </p:ext>
    </p:extLst>
  </p:cSld>
  <p:clrMapOvr>
    <a:masterClrMapping/>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033845687"/>
      </p:ext>
    </p:extLst>
  </p:cSld>
  <p:clrMapOvr>
    <a:masterClrMapping/>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3823078072"/>
      </p:ext>
    </p:extLst>
  </p:cSld>
  <p:clrMapOvr>
    <a:masterClrMapping/>
  </p:clrMapOvr>
  <p:transition>
    <p:fade/>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5322471"/>
      </p:ext>
    </p:extLst>
  </p:cSld>
  <p:clrMapOvr>
    <a:masterClrMapping/>
  </p:clrMapOvr>
  <p:transition>
    <p:fade/>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9003051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627703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96642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1828380785"/>
      </p:ext>
    </p:extLst>
  </p:cSld>
  <p:clrMapOvr>
    <a:masterClrMapping/>
  </p:clrMapOvr>
  <p:transition>
    <p:fade/>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54" indent="0">
              <a:buNone/>
              <a:defRPr/>
            </a:lvl2pPr>
            <a:lvl3pPr marL="448107" indent="0">
              <a:buNone/>
              <a:defRPr/>
            </a:lvl3pPr>
            <a:lvl4pPr marL="672161" indent="0">
              <a:buNone/>
              <a:defRPr/>
            </a:lvl4pPr>
            <a:lvl5pPr marL="89621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7931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734294757"/>
      </p:ext>
    </p:extLst>
  </p:cSld>
  <p:clrMapOvr>
    <a:masterClrMapping/>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userDrawn="1">
  <p:cSld name="2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080" y="1190734"/>
            <a:ext cx="11655840" cy="506972"/>
          </a:xfrm>
        </p:spPr>
        <p:txBody>
          <a:bodyPr/>
          <a:lstStyle>
            <a:lvl1pPr marL="0" indent="0">
              <a:buNone/>
              <a:defRPr sz="2353">
                <a:latin typeface="+mn-lt"/>
              </a:defRPr>
            </a:lvl1pPr>
          </a:lstStyle>
          <a:p>
            <a:pPr lvl="0"/>
            <a:r>
              <a:rPr lang="en-US"/>
              <a:t>Edit Master text styles</a:t>
            </a:r>
          </a:p>
        </p:txBody>
      </p:sp>
    </p:spTree>
    <p:extLst>
      <p:ext uri="{BB962C8B-B14F-4D97-AF65-F5344CB8AC3E}">
        <p14:creationId xmlns:p14="http://schemas.microsoft.com/office/powerpoint/2010/main" val="1012618733"/>
      </p:ext>
    </p:extLst>
  </p:cSld>
  <p:clrMapOvr>
    <a:masterClrMapping/>
  </p:clrMapOvr>
  <p:transition>
    <p:fade/>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1"/>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5"/>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1"/>
            <a:ext cx="8964185" cy="1178282"/>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5354151"/>
            <a:ext cx="8964186" cy="959071"/>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a:t>Speaker Name</a:t>
            </a:r>
          </a:p>
        </p:txBody>
      </p:sp>
      <p:grpSp>
        <p:nvGrpSpPr>
          <p:cNvPr id="6" name="Group 5">
            <a:extLst>
              <a:ext uri="{FF2B5EF4-FFF2-40B4-BE49-F238E27FC236}">
                <a16:creationId xmlns:a16="http://schemas.microsoft.com/office/drawing/2014/main" id="{8D25FA9A-7C0C-4317-9D3D-D463F3E46C8C}"/>
              </a:ext>
            </a:extLst>
          </p:cNvPr>
          <p:cNvGrpSpPr/>
          <p:nvPr userDrawn="1"/>
        </p:nvGrpSpPr>
        <p:grpSpPr>
          <a:xfrm>
            <a:off x="428681" y="437140"/>
            <a:ext cx="1376618" cy="191140"/>
            <a:chOff x="437277" y="445842"/>
            <a:chExt cx="1404222" cy="194945"/>
          </a:xfrm>
        </p:grpSpPr>
        <p:pic>
          <p:nvPicPr>
            <p:cNvPr id="10" name="Picture 9">
              <a:extLst>
                <a:ext uri="{FF2B5EF4-FFF2-40B4-BE49-F238E27FC236}">
                  <a16:creationId xmlns:a16="http://schemas.microsoft.com/office/drawing/2014/main" id="{38227902-F400-418A-B0E9-68E444397F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13" name="Freeform: Shape 12">
              <a:extLst>
                <a:ext uri="{FF2B5EF4-FFF2-40B4-BE49-F238E27FC236}">
                  <a16:creationId xmlns:a16="http://schemas.microsoft.com/office/drawing/2014/main" id="{5826E893-D0BB-4E83-BEB5-1A4D24CA1DC5}"/>
                </a:ext>
              </a:extLst>
            </p:cNvPr>
            <p:cNvSpPr/>
            <p:nvPr userDrawn="1"/>
          </p:nvSpPr>
          <p:spPr bwMode="auto">
            <a:xfrm>
              <a:off x="1401320" y="484965"/>
              <a:ext cx="440179" cy="12080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6541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1861005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11546073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3267907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2934490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132544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a:t>Click to edit Master text styles</a:t>
            </a:r>
          </a:p>
        </p:txBody>
      </p:sp>
    </p:spTree>
    <p:extLst>
      <p:ext uri="{BB962C8B-B14F-4D97-AF65-F5344CB8AC3E}">
        <p14:creationId xmlns:p14="http://schemas.microsoft.com/office/powerpoint/2010/main" val="425913914"/>
      </p:ext>
    </p:extLst>
  </p:cSld>
  <p:clrMapOvr>
    <a:masterClrMapping/>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5E043F8-B93C-4F36-AEAC-186C508D6EA2}"/>
              </a:ext>
            </a:extLst>
          </p:cNvPr>
          <p:cNvSpPr/>
          <p:nvPr userDrawn="1"/>
        </p:nvSpPr>
        <p:spPr bwMode="auto">
          <a:xfrm>
            <a:off x="0" y="5018631"/>
            <a:ext cx="8356328" cy="1839370"/>
          </a:xfrm>
          <a:prstGeom prst="rect">
            <a:avLst/>
          </a:prstGeom>
          <a:solidFill>
            <a:schemeClr val="bg1">
              <a:lumMod val="95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0" hasCustomPrompt="1"/>
          </p:nvPr>
        </p:nvSpPr>
        <p:spPr>
          <a:xfrm>
            <a:off x="8356329" y="0"/>
            <a:ext cx="3835672"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727537"/>
            <a:ext cx="7363200" cy="758022"/>
          </a:xfrm>
          <a:prstGeom prst="rect">
            <a:avLst/>
          </a:prstGeom>
        </p:spPr>
        <p:txBody>
          <a:bodyPr vert="horz" wrap="square" lIns="0" tIns="164592" rIns="0" bIns="0" rtlCol="0" anchor="t">
            <a:noAutofit/>
          </a:bodyPr>
          <a:lstStyle>
            <a:lvl1pPr>
              <a:defRPr sz="2745" spc="0" baseline="0">
                <a:solidFill>
                  <a:schemeClr val="tx1"/>
                </a:solidFill>
                <a:latin typeface="+mn-lt"/>
              </a:defRPr>
            </a:lvl1pPr>
          </a:lstStyle>
          <a:p>
            <a:r>
              <a:rPr lang="en-US"/>
              <a:t>Photo layout</a:t>
            </a:r>
          </a:p>
        </p:txBody>
      </p:sp>
      <p:sp>
        <p:nvSpPr>
          <p:cNvPr id="3" name="Text Placeholder 2">
            <a:extLst>
              <a:ext uri="{FF2B5EF4-FFF2-40B4-BE49-F238E27FC236}">
                <a16:creationId xmlns:a16="http://schemas.microsoft.com/office/drawing/2014/main" id="{419C29CA-FEB4-4EFA-9DCF-5E9B7997C2B7}"/>
              </a:ext>
            </a:extLst>
          </p:cNvPr>
          <p:cNvSpPr>
            <a:spLocks noGrp="1"/>
          </p:cNvSpPr>
          <p:nvPr>
            <p:ph type="body" sz="quarter" idx="12"/>
          </p:nvPr>
        </p:nvSpPr>
        <p:spPr>
          <a:xfrm>
            <a:off x="865513" y="5389456"/>
            <a:ext cx="7088594" cy="241415"/>
          </a:xfrm>
        </p:spPr>
        <p:txBody>
          <a:bodyPr lIns="0" tIns="0" rIns="0" bIns="0"/>
          <a:lstStyle>
            <a:lvl1pPr marL="0" indent="0">
              <a:lnSpc>
                <a:spcPct val="100000"/>
              </a:lnSpc>
              <a:spcBef>
                <a:spcPts val="0"/>
              </a:spcBef>
              <a:spcAft>
                <a:spcPts val="980"/>
              </a:spcAft>
              <a:buNone/>
              <a:defRPr sz="1568">
                <a:solidFill>
                  <a:srgbClr val="000000"/>
                </a:solidFill>
                <a:latin typeface="+mn-lt"/>
              </a:defRPr>
            </a:lvl1pPr>
            <a:lvl2pPr>
              <a:defRPr sz="1961"/>
            </a:lvl2pPr>
            <a:lvl3pPr>
              <a:defRPr sz="1961"/>
            </a:lvl3pPr>
            <a:lvl4pPr>
              <a:defRPr sz="1961"/>
            </a:lvl4pPr>
            <a:lvl5pPr>
              <a:defRPr sz="1961"/>
            </a:lvl5pPr>
          </a:lstStyle>
          <a:p>
            <a:pPr lvl="0"/>
            <a:r>
              <a:rPr lang="en-US"/>
              <a:t>Edit Master text styles</a:t>
            </a:r>
          </a:p>
        </p:txBody>
      </p:sp>
    </p:spTree>
    <p:extLst>
      <p:ext uri="{BB962C8B-B14F-4D97-AF65-F5344CB8AC3E}">
        <p14:creationId xmlns:p14="http://schemas.microsoft.com/office/powerpoint/2010/main" val="3869653781"/>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993096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800526343"/>
      </p:ext>
    </p:extLst>
  </p:cSld>
  <p:clrMapOvr>
    <a:masterClrMapping/>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9657592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600492168"/>
      </p:ext>
    </p:extLst>
  </p:cSld>
  <p:clrMapOvr>
    <a:masterClrMapping/>
  </p:clrMapOvr>
  <p:transition>
    <p:fade/>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731829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646285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2950886"/>
      </p:ext>
    </p:extLst>
  </p:cSld>
  <p:clrMapOvr>
    <a:masterClrMapping/>
  </p:clrMapOvr>
  <p:transition>
    <p:fade/>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2344383127"/>
      </p:ext>
    </p:extLst>
  </p:cSld>
  <p:clrMapOvr>
    <a:masterClrMapping/>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73942847"/>
      </p:ext>
    </p:extLst>
  </p:cSld>
  <p:clrMapOvr>
    <a:masterClrMapping/>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2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655">
                      <a:schemeClr val="tx1"/>
                    </a:gs>
                    <a:gs pos="3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080" y="1190734"/>
            <a:ext cx="11655840" cy="506972"/>
          </a:xfrm>
        </p:spPr>
        <p:txBody>
          <a:bodyPr/>
          <a:lstStyle>
            <a:lvl1pPr marL="0" indent="0">
              <a:buNone/>
              <a:defRPr sz="2353">
                <a:solidFill>
                  <a:srgbClr val="0078D4"/>
                </a:solidFill>
                <a:latin typeface="+mn-lt"/>
              </a:defRPr>
            </a:lvl1pPr>
          </a:lstStyle>
          <a:p>
            <a:pPr lvl="0"/>
            <a:r>
              <a:rPr lang="en-US"/>
              <a:t>Edit Master text styles</a:t>
            </a:r>
          </a:p>
        </p:txBody>
      </p:sp>
    </p:spTree>
    <p:extLst>
      <p:ext uri="{BB962C8B-B14F-4D97-AF65-F5344CB8AC3E}">
        <p14:creationId xmlns:p14="http://schemas.microsoft.com/office/powerpoint/2010/main" val="329859076"/>
      </p:ext>
    </p:extLst>
  </p:cSld>
  <p:clrMapOvr>
    <a:masterClrMapping/>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4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655">
                      <a:schemeClr val="tx1"/>
                    </a:gs>
                    <a:gs pos="31000">
                      <a:schemeClr val="tx1"/>
                    </a:gs>
                  </a:gsLst>
                  <a:lin ang="5400000" scaled="0"/>
                </a:gradFill>
              </a:defRPr>
            </a:lvl1pPr>
          </a:lstStyle>
          <a:p>
            <a:r>
              <a:rPr lang="en-US"/>
              <a:t>Click to edit Master title style</a:t>
            </a:r>
          </a:p>
        </p:txBody>
      </p:sp>
      <p:sp>
        <p:nvSpPr>
          <p:cNvPr id="5" name="Text Placeholder 3">
            <a:extLst>
              <a:ext uri="{FF2B5EF4-FFF2-40B4-BE49-F238E27FC236}">
                <a16:creationId xmlns:a16="http://schemas.microsoft.com/office/drawing/2014/main" id="{BC983F38-4F68-4C81-BE34-347AE7CD0547}"/>
              </a:ext>
            </a:extLst>
          </p:cNvPr>
          <p:cNvSpPr>
            <a:spLocks noGrp="1"/>
          </p:cNvSpPr>
          <p:nvPr>
            <p:ph type="body" sz="quarter" idx="11" hasCustomPrompt="1"/>
          </p:nvPr>
        </p:nvSpPr>
        <p:spPr>
          <a:xfrm>
            <a:off x="269242" y="1174900"/>
            <a:ext cx="11655078" cy="1795527"/>
          </a:xfrm>
        </p:spPr>
        <p:txBody>
          <a:bodyPr>
            <a:spAutoFit/>
          </a:bodyPr>
          <a:lstStyle>
            <a:lvl1pPr marL="0" indent="0">
              <a:buNone/>
              <a:defRPr/>
            </a:lvl1pPr>
            <a:lvl2pPr marL="0" indent="0">
              <a:lnSpc>
                <a:spcPct val="100000"/>
              </a:lnSpc>
              <a:spcBef>
                <a:spcPts val="588"/>
              </a:spcBef>
              <a:spcAft>
                <a:spcPts val="588"/>
              </a:spcAft>
              <a:buNone/>
              <a:defRPr sz="2353"/>
            </a:lvl2pPr>
            <a:lvl3pPr marL="224097" indent="-224097">
              <a:lnSpc>
                <a:spcPct val="100000"/>
              </a:lnSpc>
              <a:spcBef>
                <a:spcPts val="0"/>
              </a:spcBef>
              <a:spcAft>
                <a:spcPts val="588"/>
              </a:spcAft>
              <a:buFont typeface="Arial" panose="020B0604020202020204" pitchFamily="34" charset="0"/>
              <a:buChar char="•"/>
              <a:defRPr sz="1765"/>
            </a:lvl3pPr>
            <a:lvl4pPr marL="672032" indent="0">
              <a:lnSpc>
                <a:spcPct val="100000"/>
              </a:lnSpc>
              <a:spcBef>
                <a:spcPts val="588"/>
              </a:spcBef>
              <a:spcAft>
                <a:spcPts val="588"/>
              </a:spcAft>
              <a:buNone/>
              <a:defRPr/>
            </a:lvl4pPr>
            <a:lvl5pPr marL="896042" indent="0">
              <a:lnSpc>
                <a:spcPct val="100000"/>
              </a:lnSpc>
              <a:spcBef>
                <a:spcPts val="588"/>
              </a:spcBef>
              <a:spcAft>
                <a:spcPts val="588"/>
              </a:spcAft>
              <a:buNone/>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5235244"/>
      </p:ext>
    </p:extLst>
  </p:cSld>
  <p:clrMapOvr>
    <a:masterClrMapping/>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3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0105" y="291103"/>
            <a:ext cx="8712889" cy="899665"/>
          </a:xfrm>
        </p:spPr>
        <p:txBody>
          <a:bodyPr/>
          <a:lstStyle>
            <a:lvl1pPr>
              <a:defRPr sz="4705">
                <a:gradFill>
                  <a:gsLst>
                    <a:gs pos="2655">
                      <a:schemeClr val="tx1"/>
                    </a:gs>
                    <a:gs pos="3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9257" y="1190734"/>
            <a:ext cx="8712889" cy="506972"/>
          </a:xfrm>
        </p:spPr>
        <p:txBody>
          <a:bodyPr/>
          <a:lstStyle>
            <a:lvl1pPr marL="0" indent="0">
              <a:buNone/>
              <a:defRPr sz="2353">
                <a:solidFill>
                  <a:srgbClr val="0078D4"/>
                </a:solidFill>
                <a:latin typeface="+mn-lt"/>
              </a:defRPr>
            </a:lvl1pPr>
          </a:lstStyle>
          <a:p>
            <a:pPr lvl="0"/>
            <a:r>
              <a:rPr lang="en-US"/>
              <a:t>Edit Master text styles</a:t>
            </a:r>
          </a:p>
        </p:txBody>
      </p:sp>
      <p:sp>
        <p:nvSpPr>
          <p:cNvPr id="5" name="Text Placeholder 3">
            <a:extLst>
              <a:ext uri="{FF2B5EF4-FFF2-40B4-BE49-F238E27FC236}">
                <a16:creationId xmlns:a16="http://schemas.microsoft.com/office/drawing/2014/main" id="{1196EFBE-3BDE-419D-B2B3-A2CBC46D7A8F}"/>
              </a:ext>
            </a:extLst>
          </p:cNvPr>
          <p:cNvSpPr>
            <a:spLocks noGrp="1"/>
          </p:cNvSpPr>
          <p:nvPr>
            <p:ph type="body" sz="quarter" idx="11" hasCustomPrompt="1"/>
          </p:nvPr>
        </p:nvSpPr>
        <p:spPr>
          <a:xfrm>
            <a:off x="2689275" y="2090399"/>
            <a:ext cx="8713249" cy="1870969"/>
          </a:xfrm>
        </p:spPr>
        <p:txBody>
          <a:bodyPr wrap="square">
            <a:spAutoFit/>
          </a:bodyPr>
          <a:lstStyle>
            <a:lvl1pPr marL="0" indent="0">
              <a:buNone/>
              <a:defRPr/>
            </a:lvl1pPr>
            <a:lvl2pPr marL="0" indent="0">
              <a:lnSpc>
                <a:spcPct val="100000"/>
              </a:lnSpc>
              <a:spcBef>
                <a:spcPts val="588"/>
              </a:spcBef>
              <a:spcAft>
                <a:spcPts val="1176"/>
              </a:spcAft>
              <a:buNone/>
              <a:defRPr sz="2353"/>
            </a:lvl2pPr>
            <a:lvl3pPr marL="224097" indent="-224097">
              <a:lnSpc>
                <a:spcPct val="100000"/>
              </a:lnSpc>
              <a:spcBef>
                <a:spcPts val="0"/>
              </a:spcBef>
              <a:spcAft>
                <a:spcPts val="588"/>
              </a:spcAft>
              <a:buFont typeface="Arial" panose="020B0604020202020204" pitchFamily="34" charset="0"/>
              <a:buChar char="•"/>
              <a:defRPr sz="1765"/>
            </a:lvl3pPr>
            <a:lvl4pPr marL="672032" indent="0">
              <a:lnSpc>
                <a:spcPct val="100000"/>
              </a:lnSpc>
              <a:spcBef>
                <a:spcPts val="588"/>
              </a:spcBef>
              <a:spcAft>
                <a:spcPts val="588"/>
              </a:spcAft>
              <a:buNone/>
              <a:defRPr/>
            </a:lvl4pPr>
            <a:lvl5pPr marL="896042" indent="0">
              <a:lnSpc>
                <a:spcPct val="100000"/>
              </a:lnSpc>
              <a:spcBef>
                <a:spcPts val="588"/>
              </a:spcBef>
              <a:spcAft>
                <a:spcPts val="588"/>
              </a:spcAft>
              <a:buNone/>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440745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348614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312907785"/>
      </p:ext>
    </p:extLst>
  </p:cSld>
  <p:clrMapOvr>
    <a:masterClrMapping/>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1"/>
      </p:bgRef>
    </p:bg>
    <p:spTree>
      <p:nvGrpSpPr>
        <p:cNvPr id="1" name=""/>
        <p:cNvGrpSpPr/>
        <p:nvPr/>
      </p:nvGrpSpPr>
      <p:grpSpPr>
        <a:xfrm>
          <a:off x="0" y="0"/>
          <a:ext cx="0" cy="0"/>
          <a:chOff x="0" y="0"/>
          <a:chExt cx="0" cy="0"/>
        </a:xfrm>
      </p:grpSpPr>
      <p:pic>
        <p:nvPicPr>
          <p:cNvPr id="3" name="Picture 2" descr="Clouds in the sky on a cloudy day&#10;&#10;Description generated with very high confidence">
            <a:extLst>
              <a:ext uri="{FF2B5EF4-FFF2-40B4-BE49-F238E27FC236}">
                <a16:creationId xmlns:a16="http://schemas.microsoft.com/office/drawing/2014/main" id="{B039005D-B814-4430-8BC9-05334E6B13A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1868" y="477"/>
            <a:ext cx="12213868" cy="6857523"/>
          </a:xfrm>
          <a:prstGeom prst="rect">
            <a:avLst/>
          </a:prstGeom>
        </p:spPr>
      </p:pic>
      <p:sp>
        <p:nvSpPr>
          <p:cNvPr id="4" name="Rectangle 3">
            <a:extLst>
              <a:ext uri="{FF2B5EF4-FFF2-40B4-BE49-F238E27FC236}">
                <a16:creationId xmlns:a16="http://schemas.microsoft.com/office/drawing/2014/main" id="{56560FAC-3D62-4875-8175-B8F1E9197E62}"/>
              </a:ext>
            </a:extLst>
          </p:cNvPr>
          <p:cNvSpPr/>
          <p:nvPr userDrawn="1"/>
        </p:nvSpPr>
        <p:spPr bwMode="auto">
          <a:xfrm>
            <a:off x="-21867" y="1"/>
            <a:ext cx="12213868" cy="6857523"/>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 name="Rectangle 4">
            <a:extLst>
              <a:ext uri="{FF2B5EF4-FFF2-40B4-BE49-F238E27FC236}">
                <a16:creationId xmlns:a16="http://schemas.microsoft.com/office/drawing/2014/main" id="{88B12E66-0C6C-468B-B718-2D7BE17ED8F5}"/>
              </a:ext>
            </a:extLst>
          </p:cNvPr>
          <p:cNvSpPr/>
          <p:nvPr userDrawn="1"/>
        </p:nvSpPr>
        <p:spPr bwMode="auto">
          <a:xfrm>
            <a:off x="-21869" y="1"/>
            <a:ext cx="12213869" cy="6857523"/>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 name="Title 1"/>
          <p:cNvSpPr>
            <a:spLocks noGrp="1"/>
          </p:cNvSpPr>
          <p:nvPr>
            <p:ph type="title"/>
          </p:nvPr>
        </p:nvSpPr>
        <p:spPr/>
        <p:txBody>
          <a:bodyPr/>
          <a:lstStyle>
            <a:lvl1pPr>
              <a:defRPr sz="4705">
                <a:solidFill>
                  <a:schemeClr val="bg1"/>
                </a:solidFill>
              </a:defRPr>
            </a:lvl1pPr>
          </a:lstStyle>
          <a:p>
            <a:r>
              <a:rPr lang="en-US"/>
              <a:t>Click to edit Master title style</a:t>
            </a:r>
          </a:p>
        </p:txBody>
      </p:sp>
    </p:spTree>
    <p:extLst>
      <p:ext uri="{BB962C8B-B14F-4D97-AF65-F5344CB8AC3E}">
        <p14:creationId xmlns:p14="http://schemas.microsoft.com/office/powerpoint/2010/main" val="3070736620"/>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a:t>Click to edit Master text styles</a:t>
            </a:r>
          </a:p>
        </p:txBody>
      </p:sp>
    </p:spTree>
    <p:extLst>
      <p:ext uri="{BB962C8B-B14F-4D97-AF65-F5344CB8AC3E}">
        <p14:creationId xmlns:p14="http://schemas.microsoft.com/office/powerpoint/2010/main" val="3199099084"/>
      </p:ext>
    </p:extLst>
  </p:cSld>
  <p:clrMapOvr>
    <a:masterClrMapping/>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4100709210"/>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04372177"/>
      </p:ext>
    </p:extLst>
  </p:cSld>
  <p:clrMapOvr>
    <a:masterClrMapping/>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897480882"/>
      </p:ext>
    </p:extLst>
  </p:cSld>
  <p:clrMapOvr>
    <a:masterClrMapping/>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1399758562"/>
      </p:ext>
    </p:extLst>
  </p:cSld>
  <p:clrMapOvr>
    <a:masterClrMapping/>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830553855"/>
      </p:ext>
    </p:extLst>
  </p:cSld>
  <p:clrMapOvr>
    <a:masterClrMapping/>
  </p:clrMapOvr>
  <p:transition>
    <p:fade/>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8718568"/>
      </p:ext>
    </p:extLst>
  </p:cSld>
  <p:clrMapOvr>
    <a:masterClrMapping/>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5008690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4218297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1689672094"/>
      </p:ext>
    </p:extLst>
  </p:cSld>
  <p:clrMapOvr>
    <a:masterClrMapping/>
  </p:clrMapOvr>
  <p:transition>
    <p:fade/>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281301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a:t>Thank you</a:t>
            </a:r>
          </a:p>
        </p:txBody>
      </p:sp>
    </p:spTree>
    <p:extLst>
      <p:ext uri="{BB962C8B-B14F-4D97-AF65-F5344CB8AC3E}">
        <p14:creationId xmlns:p14="http://schemas.microsoft.com/office/powerpoint/2010/main" val="3845237296"/>
      </p:ext>
    </p:extLst>
  </p:cSld>
  <p:clrMapOvr>
    <a:masterClrMapping/>
  </p:clrMapOvr>
  <p:transition>
    <p:fade/>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11655078" cy="2263268"/>
          </a:xfrm>
        </p:spPr>
        <p:txBody>
          <a:bodyPr>
            <a:spAutoFit/>
          </a:bodyPr>
          <a:lstStyle>
            <a:lvl1pPr marL="0" indent="0">
              <a:buNone/>
              <a:defRPr/>
            </a:lvl1pPr>
            <a:lvl2pPr marL="224011" indent="0">
              <a:buNone/>
              <a:defRPr/>
            </a:lvl2pPr>
            <a:lvl3pPr marL="448021" indent="0">
              <a:buNone/>
              <a:defRPr/>
            </a:lvl3pPr>
            <a:lvl4pPr marL="672032" indent="0">
              <a:buNone/>
              <a:defRPr/>
            </a:lvl4pPr>
            <a:lvl5pPr marL="89604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4486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1128" y="252005"/>
            <a:ext cx="10515600" cy="728385"/>
          </a:xfrm>
        </p:spPr>
        <p:txBody>
          <a:bodyPr/>
          <a:lstStyle/>
          <a:p>
            <a:r>
              <a:rPr lang="en-US"/>
              <a:t>Click to edit Master title style</a:t>
            </a:r>
          </a:p>
        </p:txBody>
      </p:sp>
      <p:sp>
        <p:nvSpPr>
          <p:cNvPr id="3" name="Content Placeholder 2"/>
          <p:cNvSpPr>
            <a:spLocks noGrp="1"/>
          </p:cNvSpPr>
          <p:nvPr>
            <p:ph idx="1"/>
          </p:nvPr>
        </p:nvSpPr>
        <p:spPr>
          <a:xfrm>
            <a:off x="461128" y="1112363"/>
            <a:ext cx="10515600"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1/9/19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854258725"/>
      </p:ext>
    </p:extLst>
  </p:cSld>
  <p:clrMapOvr>
    <a:masterClrMapping/>
  </p:clrMapOvr>
  <p:transition>
    <p:fade/>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5" y="1187646"/>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49640"/>
      </p:ext>
    </p:extLst>
  </p:cSld>
  <p:clrMapOvr>
    <a:masterClrMapping/>
  </p:clrMapOvr>
  <p:transition>
    <p:fade/>
  </p:transition>
</p:sldLayout>
</file>

<file path=ppt/slideLayouts/slideLayout515.xml><?xml version="1.0" encoding="utf-8"?>
<p:sldLayout xmlns:a="http://schemas.openxmlformats.org/drawingml/2006/main" xmlns:r="http://schemas.openxmlformats.org/officeDocument/2006/relationships" xmlns:p="http://schemas.openxmlformats.org/presentationml/2006/main" userDrawn="1">
  <p:cSld name="3_Title/sub-title_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2"/>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5"/>
            <a:ext cx="12192000" cy="904286"/>
          </a:xfrm>
        </p:spPr>
        <p:txBody>
          <a:bodyPr lIns="393192" bIns="91440">
            <a:normAutofit/>
          </a:bodyPr>
          <a:lstStyle>
            <a:lvl1pPr marL="0" indent="0">
              <a:buNone/>
              <a:defRPr sz="2800">
                <a:solidFill>
                  <a:schemeClr val="tx1"/>
                </a:solidFill>
                <a:latin typeface="+mj-lt"/>
              </a:defRPr>
            </a:lvl1pPr>
            <a:lvl2pPr marL="456444" indent="0">
              <a:buNone/>
              <a:defRPr/>
            </a:lvl2pPr>
          </a:lstStyle>
          <a:p>
            <a:pPr lvl="0"/>
            <a:r>
              <a:rPr lang="en-US"/>
              <a:t>Subtitle</a:t>
            </a:r>
          </a:p>
        </p:txBody>
      </p:sp>
    </p:spTree>
    <p:extLst>
      <p:ext uri="{BB962C8B-B14F-4D97-AF65-F5344CB8AC3E}">
        <p14:creationId xmlns:p14="http://schemas.microsoft.com/office/powerpoint/2010/main" val="1679691544"/>
      </p:ext>
    </p:extLst>
  </p:cSld>
  <p:clrMapOvr>
    <a:masterClrMapping/>
  </p:clrMapOvr>
  <p:transition>
    <p:fade/>
  </p:transition>
</p:sldLayout>
</file>

<file path=ppt/slideLayouts/slideLayout516.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58570" y="1344830"/>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11" indent="-224011">
              <a:spcBef>
                <a:spcPts val="588"/>
              </a:spcBef>
              <a:defRPr sz="1961"/>
            </a:lvl2pPr>
            <a:lvl3pPr marL="448021" indent="-224011">
              <a:spcBef>
                <a:spcPts val="588"/>
              </a:spcBef>
              <a:tabLst/>
              <a:defRPr sz="1961"/>
            </a:lvl3pPr>
            <a:lvl4pPr marL="672032" indent="-224011">
              <a:spcBef>
                <a:spcPts val="588"/>
              </a:spcBef>
              <a:defRPr sz="1961"/>
            </a:lvl4pPr>
            <a:lvl5pPr marL="896042" indent="-224011">
              <a:spcBef>
                <a:spcPts val="588"/>
              </a:spcBef>
              <a:tabLst/>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274974" y="1344830"/>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11" indent="-224011">
              <a:spcBef>
                <a:spcPts val="588"/>
              </a:spcBef>
              <a:defRPr sz="1961"/>
            </a:lvl2pPr>
            <a:lvl3pPr marL="448021" indent="-224011">
              <a:spcBef>
                <a:spcPts val="588"/>
              </a:spcBef>
              <a:tabLst/>
              <a:defRPr sz="1961"/>
            </a:lvl3pPr>
            <a:lvl4pPr marL="672032" indent="-224011">
              <a:spcBef>
                <a:spcPts val="588"/>
              </a:spcBef>
              <a:defRPr sz="1961"/>
            </a:lvl4pPr>
            <a:lvl5pPr marL="896042" indent="-224011">
              <a:spcBef>
                <a:spcPts val="588"/>
              </a:spcBef>
              <a:tabLst/>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8373425"/>
      </p:ext>
    </p:extLst>
  </p:cSld>
  <p:clrMapOvr>
    <a:masterClrMapping/>
  </p:clrMapOvr>
  <p:transition>
    <p:fade/>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796D3-6A2B-43FB-9DF8-D4B4A5D6E85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37E84BB-AC27-4A93-AEBB-D042F1FFEC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108D27-0425-4DD9-A43B-4F75EACDA433}"/>
              </a:ext>
            </a:extLst>
          </p:cNvPr>
          <p:cNvSpPr>
            <a:spLocks noGrp="1"/>
          </p:cNvSpPr>
          <p:nvPr>
            <p:ph type="dt" sz="half" idx="10"/>
          </p:nvPr>
        </p:nvSpPr>
        <p:spPr/>
        <p:txBody>
          <a:bodyPr/>
          <a:lstStyle/>
          <a:p>
            <a:fld id="{599E8B85-1CD4-4028-971F-6BAC635BA6BB}" type="datetimeFigureOut">
              <a:rPr lang="en-US" smtClean="0"/>
              <a:t>1/9/19</a:t>
            </a:fld>
            <a:endParaRPr lang="en-US"/>
          </a:p>
        </p:txBody>
      </p:sp>
      <p:sp>
        <p:nvSpPr>
          <p:cNvPr id="5" name="Footer Placeholder 4">
            <a:extLst>
              <a:ext uri="{FF2B5EF4-FFF2-40B4-BE49-F238E27FC236}">
                <a16:creationId xmlns:a16="http://schemas.microsoft.com/office/drawing/2014/main" id="{4B948E67-3B6E-4641-9F0D-2D1E357185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D6FAD8-DD38-49CF-9847-1F7CA293FF75}"/>
              </a:ext>
            </a:extLst>
          </p:cNvPr>
          <p:cNvSpPr>
            <a:spLocks noGrp="1"/>
          </p:cNvSpPr>
          <p:nvPr>
            <p:ph type="sldNum" sz="quarter" idx="12"/>
          </p:nvPr>
        </p:nvSpPr>
        <p:spPr/>
        <p:txBody>
          <a:bodyPr/>
          <a:lstStyle/>
          <a:p>
            <a:fld id="{4348B0B4-0961-4138-B701-C24DD09E31FF}" type="slidenum">
              <a:rPr lang="en-US" smtClean="0"/>
              <a:t>‹#›</a:t>
            </a:fld>
            <a:endParaRPr lang="en-US"/>
          </a:p>
        </p:txBody>
      </p:sp>
    </p:spTree>
    <p:extLst>
      <p:ext uri="{BB962C8B-B14F-4D97-AF65-F5344CB8AC3E}">
        <p14:creationId xmlns:p14="http://schemas.microsoft.com/office/powerpoint/2010/main" val="840139932"/>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702B-2E68-402C-AC77-B883F640D1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1EF340-BC02-436D-AEC8-9381C87B570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F1EEC9-B242-4425-86EB-FF80CA6EC4CF}"/>
              </a:ext>
            </a:extLst>
          </p:cNvPr>
          <p:cNvSpPr>
            <a:spLocks noGrp="1"/>
          </p:cNvSpPr>
          <p:nvPr>
            <p:ph type="dt" sz="half" idx="10"/>
          </p:nvPr>
        </p:nvSpPr>
        <p:spPr/>
        <p:txBody>
          <a:bodyPr/>
          <a:lstStyle/>
          <a:p>
            <a:fld id="{599E8B85-1CD4-4028-971F-6BAC635BA6BB}" type="datetimeFigureOut">
              <a:rPr lang="en-US" smtClean="0"/>
              <a:t>1/9/19</a:t>
            </a:fld>
            <a:endParaRPr lang="en-US"/>
          </a:p>
        </p:txBody>
      </p:sp>
      <p:sp>
        <p:nvSpPr>
          <p:cNvPr id="5" name="Footer Placeholder 4">
            <a:extLst>
              <a:ext uri="{FF2B5EF4-FFF2-40B4-BE49-F238E27FC236}">
                <a16:creationId xmlns:a16="http://schemas.microsoft.com/office/drawing/2014/main" id="{F66388AA-3C81-4CC7-98A7-AF30E72348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6BEDBA-D073-465B-BCB2-C9249C330CB5}"/>
              </a:ext>
            </a:extLst>
          </p:cNvPr>
          <p:cNvSpPr>
            <a:spLocks noGrp="1"/>
          </p:cNvSpPr>
          <p:nvPr>
            <p:ph type="sldNum" sz="quarter" idx="12"/>
          </p:nvPr>
        </p:nvSpPr>
        <p:spPr/>
        <p:txBody>
          <a:bodyPr/>
          <a:lstStyle/>
          <a:p>
            <a:fld id="{4348B0B4-0961-4138-B701-C24DD09E31FF}" type="slidenum">
              <a:rPr lang="en-US" smtClean="0"/>
              <a:t>‹#›</a:t>
            </a:fld>
            <a:endParaRPr lang="en-US"/>
          </a:p>
        </p:txBody>
      </p:sp>
    </p:spTree>
    <p:extLst>
      <p:ext uri="{BB962C8B-B14F-4D97-AF65-F5344CB8AC3E}">
        <p14:creationId xmlns:p14="http://schemas.microsoft.com/office/powerpoint/2010/main" val="1625808121"/>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6B9C-C1D9-47BC-9799-19EC9C7F49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FFDF85B-61A6-42CB-A369-A1B8D501C0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4EAB847-C09E-4D05-B44D-5B4C906A5DE8}"/>
              </a:ext>
            </a:extLst>
          </p:cNvPr>
          <p:cNvSpPr>
            <a:spLocks noGrp="1"/>
          </p:cNvSpPr>
          <p:nvPr>
            <p:ph type="dt" sz="half" idx="10"/>
          </p:nvPr>
        </p:nvSpPr>
        <p:spPr/>
        <p:txBody>
          <a:bodyPr/>
          <a:lstStyle/>
          <a:p>
            <a:fld id="{599E8B85-1CD4-4028-971F-6BAC635BA6BB}" type="datetimeFigureOut">
              <a:rPr lang="en-US" smtClean="0"/>
              <a:t>1/9/19</a:t>
            </a:fld>
            <a:endParaRPr lang="en-US"/>
          </a:p>
        </p:txBody>
      </p:sp>
      <p:sp>
        <p:nvSpPr>
          <p:cNvPr id="5" name="Footer Placeholder 4">
            <a:extLst>
              <a:ext uri="{FF2B5EF4-FFF2-40B4-BE49-F238E27FC236}">
                <a16:creationId xmlns:a16="http://schemas.microsoft.com/office/drawing/2014/main" id="{5E0EE787-3667-4F46-A0EF-DE3F9A348D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02F2B2-C5B7-4853-AD0D-1C88A28E155B}"/>
              </a:ext>
            </a:extLst>
          </p:cNvPr>
          <p:cNvSpPr>
            <a:spLocks noGrp="1"/>
          </p:cNvSpPr>
          <p:nvPr>
            <p:ph type="sldNum" sz="quarter" idx="12"/>
          </p:nvPr>
        </p:nvSpPr>
        <p:spPr/>
        <p:txBody>
          <a:bodyPr/>
          <a:lstStyle/>
          <a:p>
            <a:fld id="{4348B0B4-0961-4138-B701-C24DD09E31FF}" type="slidenum">
              <a:rPr lang="en-US" smtClean="0"/>
              <a:t>‹#›</a:t>
            </a:fld>
            <a:endParaRPr lang="en-US"/>
          </a:p>
        </p:txBody>
      </p:sp>
    </p:spTree>
    <p:extLst>
      <p:ext uri="{BB962C8B-B14F-4D97-AF65-F5344CB8AC3E}">
        <p14:creationId xmlns:p14="http://schemas.microsoft.com/office/powerpoint/2010/main" val="137302108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2621329"/>
      </p:ext>
    </p:extLst>
  </p:cSld>
  <p:clrMapOvr>
    <a:masterClrMapping/>
  </p:clrMapOvr>
  <p:transition>
    <p:fade/>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B7334-2244-4E65-A685-F0A43538CE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4DD432-928C-46B7-AFF6-EFEB2AB64D8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838C688-FDD6-4111-A73F-4B0AC5BB548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9C8A14-555F-4679-83BD-91BE9A754BB3}"/>
              </a:ext>
            </a:extLst>
          </p:cNvPr>
          <p:cNvSpPr>
            <a:spLocks noGrp="1"/>
          </p:cNvSpPr>
          <p:nvPr>
            <p:ph type="dt" sz="half" idx="10"/>
          </p:nvPr>
        </p:nvSpPr>
        <p:spPr/>
        <p:txBody>
          <a:bodyPr/>
          <a:lstStyle/>
          <a:p>
            <a:fld id="{599E8B85-1CD4-4028-971F-6BAC635BA6BB}" type="datetimeFigureOut">
              <a:rPr lang="en-US" smtClean="0"/>
              <a:t>1/9/19</a:t>
            </a:fld>
            <a:endParaRPr lang="en-US"/>
          </a:p>
        </p:txBody>
      </p:sp>
      <p:sp>
        <p:nvSpPr>
          <p:cNvPr id="6" name="Footer Placeholder 5">
            <a:extLst>
              <a:ext uri="{FF2B5EF4-FFF2-40B4-BE49-F238E27FC236}">
                <a16:creationId xmlns:a16="http://schemas.microsoft.com/office/drawing/2014/main" id="{E7AD576B-8B1E-46C5-BC07-48F8A9C156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BB8A53-A7B0-4ED9-8AB6-6E8973FE741D}"/>
              </a:ext>
            </a:extLst>
          </p:cNvPr>
          <p:cNvSpPr>
            <a:spLocks noGrp="1"/>
          </p:cNvSpPr>
          <p:nvPr>
            <p:ph type="sldNum" sz="quarter" idx="12"/>
          </p:nvPr>
        </p:nvSpPr>
        <p:spPr/>
        <p:txBody>
          <a:bodyPr/>
          <a:lstStyle/>
          <a:p>
            <a:fld id="{4348B0B4-0961-4138-B701-C24DD09E31FF}" type="slidenum">
              <a:rPr lang="en-US" smtClean="0"/>
              <a:t>‹#›</a:t>
            </a:fld>
            <a:endParaRPr lang="en-US"/>
          </a:p>
        </p:txBody>
      </p:sp>
    </p:spTree>
    <p:extLst>
      <p:ext uri="{BB962C8B-B14F-4D97-AF65-F5344CB8AC3E}">
        <p14:creationId xmlns:p14="http://schemas.microsoft.com/office/powerpoint/2010/main" val="2503133141"/>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BD7D0-FECA-4531-9CC5-75DD449D15D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162447-8FF0-49FC-86CB-C26820C5C8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B306B97-EDCB-4C35-9212-0C809F22D6A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D96EE31-C827-45A8-A466-D7BA34F731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9FAABA5-8E95-40B0-A281-59D3A63759A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23976F3-4F0F-4444-9DD2-FE687992342F}"/>
              </a:ext>
            </a:extLst>
          </p:cNvPr>
          <p:cNvSpPr>
            <a:spLocks noGrp="1"/>
          </p:cNvSpPr>
          <p:nvPr>
            <p:ph type="dt" sz="half" idx="10"/>
          </p:nvPr>
        </p:nvSpPr>
        <p:spPr/>
        <p:txBody>
          <a:bodyPr/>
          <a:lstStyle/>
          <a:p>
            <a:fld id="{599E8B85-1CD4-4028-971F-6BAC635BA6BB}" type="datetimeFigureOut">
              <a:rPr lang="en-US" smtClean="0"/>
              <a:t>1/9/19</a:t>
            </a:fld>
            <a:endParaRPr lang="en-US"/>
          </a:p>
        </p:txBody>
      </p:sp>
      <p:sp>
        <p:nvSpPr>
          <p:cNvPr id="8" name="Footer Placeholder 7">
            <a:extLst>
              <a:ext uri="{FF2B5EF4-FFF2-40B4-BE49-F238E27FC236}">
                <a16:creationId xmlns:a16="http://schemas.microsoft.com/office/drawing/2014/main" id="{0FF83770-0E13-4886-AB88-103F13B9080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F216D77-964E-4E16-A60A-E532FD29206B}"/>
              </a:ext>
            </a:extLst>
          </p:cNvPr>
          <p:cNvSpPr>
            <a:spLocks noGrp="1"/>
          </p:cNvSpPr>
          <p:nvPr>
            <p:ph type="sldNum" sz="quarter" idx="12"/>
          </p:nvPr>
        </p:nvSpPr>
        <p:spPr/>
        <p:txBody>
          <a:bodyPr/>
          <a:lstStyle/>
          <a:p>
            <a:fld id="{4348B0B4-0961-4138-B701-C24DD09E31FF}" type="slidenum">
              <a:rPr lang="en-US" smtClean="0"/>
              <a:t>‹#›</a:t>
            </a:fld>
            <a:endParaRPr lang="en-US"/>
          </a:p>
        </p:txBody>
      </p:sp>
    </p:spTree>
    <p:extLst>
      <p:ext uri="{BB962C8B-B14F-4D97-AF65-F5344CB8AC3E}">
        <p14:creationId xmlns:p14="http://schemas.microsoft.com/office/powerpoint/2010/main" val="498220429"/>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7F48B-D503-4DAA-A303-2ACB14CD9C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4695FE-2047-4401-8881-BCC5C1F79D92}"/>
              </a:ext>
            </a:extLst>
          </p:cNvPr>
          <p:cNvSpPr>
            <a:spLocks noGrp="1"/>
          </p:cNvSpPr>
          <p:nvPr>
            <p:ph type="dt" sz="half" idx="10"/>
          </p:nvPr>
        </p:nvSpPr>
        <p:spPr/>
        <p:txBody>
          <a:bodyPr/>
          <a:lstStyle/>
          <a:p>
            <a:fld id="{599E8B85-1CD4-4028-971F-6BAC635BA6BB}" type="datetimeFigureOut">
              <a:rPr lang="en-US" smtClean="0"/>
              <a:t>1/9/19</a:t>
            </a:fld>
            <a:endParaRPr lang="en-US"/>
          </a:p>
        </p:txBody>
      </p:sp>
      <p:sp>
        <p:nvSpPr>
          <p:cNvPr id="4" name="Footer Placeholder 3">
            <a:extLst>
              <a:ext uri="{FF2B5EF4-FFF2-40B4-BE49-F238E27FC236}">
                <a16:creationId xmlns:a16="http://schemas.microsoft.com/office/drawing/2014/main" id="{207504F5-886D-4149-AE52-A5B588A99A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0EFA24-B44B-4D93-B7F6-07C0AC42E28E}"/>
              </a:ext>
            </a:extLst>
          </p:cNvPr>
          <p:cNvSpPr>
            <a:spLocks noGrp="1"/>
          </p:cNvSpPr>
          <p:nvPr>
            <p:ph type="sldNum" sz="quarter" idx="12"/>
          </p:nvPr>
        </p:nvSpPr>
        <p:spPr/>
        <p:txBody>
          <a:bodyPr/>
          <a:lstStyle/>
          <a:p>
            <a:fld id="{4348B0B4-0961-4138-B701-C24DD09E31FF}" type="slidenum">
              <a:rPr lang="en-US" smtClean="0"/>
              <a:t>‹#›</a:t>
            </a:fld>
            <a:endParaRPr lang="en-US"/>
          </a:p>
        </p:txBody>
      </p:sp>
    </p:spTree>
    <p:extLst>
      <p:ext uri="{BB962C8B-B14F-4D97-AF65-F5344CB8AC3E}">
        <p14:creationId xmlns:p14="http://schemas.microsoft.com/office/powerpoint/2010/main" val="1075688041"/>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40E053-EA3D-4247-9A97-1BF57106E262}"/>
              </a:ext>
            </a:extLst>
          </p:cNvPr>
          <p:cNvSpPr>
            <a:spLocks noGrp="1"/>
          </p:cNvSpPr>
          <p:nvPr>
            <p:ph type="dt" sz="half" idx="10"/>
          </p:nvPr>
        </p:nvSpPr>
        <p:spPr/>
        <p:txBody>
          <a:bodyPr/>
          <a:lstStyle/>
          <a:p>
            <a:fld id="{599E8B85-1CD4-4028-971F-6BAC635BA6BB}" type="datetimeFigureOut">
              <a:rPr lang="en-US" smtClean="0"/>
              <a:t>1/9/19</a:t>
            </a:fld>
            <a:endParaRPr lang="en-US"/>
          </a:p>
        </p:txBody>
      </p:sp>
      <p:sp>
        <p:nvSpPr>
          <p:cNvPr id="3" name="Footer Placeholder 2">
            <a:extLst>
              <a:ext uri="{FF2B5EF4-FFF2-40B4-BE49-F238E27FC236}">
                <a16:creationId xmlns:a16="http://schemas.microsoft.com/office/drawing/2014/main" id="{AA7E3D69-4115-4860-BA6D-739F9358D7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2FBF9F-F895-4B92-87C8-FB2DE93D3C64}"/>
              </a:ext>
            </a:extLst>
          </p:cNvPr>
          <p:cNvSpPr>
            <a:spLocks noGrp="1"/>
          </p:cNvSpPr>
          <p:nvPr>
            <p:ph type="sldNum" sz="quarter" idx="12"/>
          </p:nvPr>
        </p:nvSpPr>
        <p:spPr/>
        <p:txBody>
          <a:bodyPr/>
          <a:lstStyle/>
          <a:p>
            <a:fld id="{4348B0B4-0961-4138-B701-C24DD09E31FF}" type="slidenum">
              <a:rPr lang="en-US" smtClean="0"/>
              <a:t>‹#›</a:t>
            </a:fld>
            <a:endParaRPr lang="en-US"/>
          </a:p>
        </p:txBody>
      </p:sp>
    </p:spTree>
    <p:extLst>
      <p:ext uri="{BB962C8B-B14F-4D97-AF65-F5344CB8AC3E}">
        <p14:creationId xmlns:p14="http://schemas.microsoft.com/office/powerpoint/2010/main" val="780282485"/>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831DA-F3AB-489F-AA7F-B905521588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79B4C5-FE17-4C69-990E-6CEABF75FD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8C79A5-530E-4F05-8871-072863F302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0CEAB3C-F22C-4EAF-ACD4-3602B2FBAB6D}"/>
              </a:ext>
            </a:extLst>
          </p:cNvPr>
          <p:cNvSpPr>
            <a:spLocks noGrp="1"/>
          </p:cNvSpPr>
          <p:nvPr>
            <p:ph type="dt" sz="half" idx="10"/>
          </p:nvPr>
        </p:nvSpPr>
        <p:spPr/>
        <p:txBody>
          <a:bodyPr/>
          <a:lstStyle/>
          <a:p>
            <a:fld id="{599E8B85-1CD4-4028-971F-6BAC635BA6BB}" type="datetimeFigureOut">
              <a:rPr lang="en-US" smtClean="0"/>
              <a:t>1/9/19</a:t>
            </a:fld>
            <a:endParaRPr lang="en-US"/>
          </a:p>
        </p:txBody>
      </p:sp>
      <p:sp>
        <p:nvSpPr>
          <p:cNvPr id="6" name="Footer Placeholder 5">
            <a:extLst>
              <a:ext uri="{FF2B5EF4-FFF2-40B4-BE49-F238E27FC236}">
                <a16:creationId xmlns:a16="http://schemas.microsoft.com/office/drawing/2014/main" id="{5A56359C-4FC5-4E39-8F04-AB3F5BE335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BC0CE6-30D5-47DD-866E-E9AD9354FF2A}"/>
              </a:ext>
            </a:extLst>
          </p:cNvPr>
          <p:cNvSpPr>
            <a:spLocks noGrp="1"/>
          </p:cNvSpPr>
          <p:nvPr>
            <p:ph type="sldNum" sz="quarter" idx="12"/>
          </p:nvPr>
        </p:nvSpPr>
        <p:spPr/>
        <p:txBody>
          <a:bodyPr/>
          <a:lstStyle/>
          <a:p>
            <a:fld id="{4348B0B4-0961-4138-B701-C24DD09E31FF}" type="slidenum">
              <a:rPr lang="en-US" smtClean="0"/>
              <a:t>‹#›</a:t>
            </a:fld>
            <a:endParaRPr lang="en-US"/>
          </a:p>
        </p:txBody>
      </p:sp>
    </p:spTree>
    <p:extLst>
      <p:ext uri="{BB962C8B-B14F-4D97-AF65-F5344CB8AC3E}">
        <p14:creationId xmlns:p14="http://schemas.microsoft.com/office/powerpoint/2010/main" val="3281039491"/>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E37CB-A1F8-48AF-9924-CDC53F9FDF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2E903A1-7EF6-44BA-9849-F49D54CF41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507838-2829-43C0-939C-F8E3226C68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A5EB259-4507-4CA8-8ADD-10E6069CC1D9}"/>
              </a:ext>
            </a:extLst>
          </p:cNvPr>
          <p:cNvSpPr>
            <a:spLocks noGrp="1"/>
          </p:cNvSpPr>
          <p:nvPr>
            <p:ph type="dt" sz="half" idx="10"/>
          </p:nvPr>
        </p:nvSpPr>
        <p:spPr/>
        <p:txBody>
          <a:bodyPr/>
          <a:lstStyle/>
          <a:p>
            <a:fld id="{599E8B85-1CD4-4028-971F-6BAC635BA6BB}" type="datetimeFigureOut">
              <a:rPr lang="en-US" smtClean="0"/>
              <a:t>1/9/19</a:t>
            </a:fld>
            <a:endParaRPr lang="en-US"/>
          </a:p>
        </p:txBody>
      </p:sp>
      <p:sp>
        <p:nvSpPr>
          <p:cNvPr id="6" name="Footer Placeholder 5">
            <a:extLst>
              <a:ext uri="{FF2B5EF4-FFF2-40B4-BE49-F238E27FC236}">
                <a16:creationId xmlns:a16="http://schemas.microsoft.com/office/drawing/2014/main" id="{4F876881-FC65-46C2-BAAF-7F6CB87AF9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C28AA5-B012-4150-A56F-31D5C4B94742}"/>
              </a:ext>
            </a:extLst>
          </p:cNvPr>
          <p:cNvSpPr>
            <a:spLocks noGrp="1"/>
          </p:cNvSpPr>
          <p:nvPr>
            <p:ph type="sldNum" sz="quarter" idx="12"/>
          </p:nvPr>
        </p:nvSpPr>
        <p:spPr/>
        <p:txBody>
          <a:bodyPr/>
          <a:lstStyle/>
          <a:p>
            <a:fld id="{4348B0B4-0961-4138-B701-C24DD09E31FF}" type="slidenum">
              <a:rPr lang="en-US" smtClean="0"/>
              <a:t>‹#›</a:t>
            </a:fld>
            <a:endParaRPr lang="en-US"/>
          </a:p>
        </p:txBody>
      </p:sp>
    </p:spTree>
    <p:extLst>
      <p:ext uri="{BB962C8B-B14F-4D97-AF65-F5344CB8AC3E}">
        <p14:creationId xmlns:p14="http://schemas.microsoft.com/office/powerpoint/2010/main" val="2735014374"/>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94AEA-6947-4915-A8DC-7746393D86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1F733CB-C269-4C21-B9FE-384AEAA4822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82F5F6-4C34-4C0A-B3C5-42BF5F519C56}"/>
              </a:ext>
            </a:extLst>
          </p:cNvPr>
          <p:cNvSpPr>
            <a:spLocks noGrp="1"/>
          </p:cNvSpPr>
          <p:nvPr>
            <p:ph type="dt" sz="half" idx="10"/>
          </p:nvPr>
        </p:nvSpPr>
        <p:spPr/>
        <p:txBody>
          <a:bodyPr/>
          <a:lstStyle/>
          <a:p>
            <a:fld id="{599E8B85-1CD4-4028-971F-6BAC635BA6BB}" type="datetimeFigureOut">
              <a:rPr lang="en-US" smtClean="0"/>
              <a:t>1/9/19</a:t>
            </a:fld>
            <a:endParaRPr lang="en-US"/>
          </a:p>
        </p:txBody>
      </p:sp>
      <p:sp>
        <p:nvSpPr>
          <p:cNvPr id="5" name="Footer Placeholder 4">
            <a:extLst>
              <a:ext uri="{FF2B5EF4-FFF2-40B4-BE49-F238E27FC236}">
                <a16:creationId xmlns:a16="http://schemas.microsoft.com/office/drawing/2014/main" id="{BAD77FA3-15B0-4D5C-BEDB-7D512F803A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4AB7C9-9D5F-423D-BCDD-1B6A795A2BD9}"/>
              </a:ext>
            </a:extLst>
          </p:cNvPr>
          <p:cNvSpPr>
            <a:spLocks noGrp="1"/>
          </p:cNvSpPr>
          <p:nvPr>
            <p:ph type="sldNum" sz="quarter" idx="12"/>
          </p:nvPr>
        </p:nvSpPr>
        <p:spPr/>
        <p:txBody>
          <a:bodyPr/>
          <a:lstStyle/>
          <a:p>
            <a:fld id="{4348B0B4-0961-4138-B701-C24DD09E31FF}" type="slidenum">
              <a:rPr lang="en-US" smtClean="0"/>
              <a:t>‹#›</a:t>
            </a:fld>
            <a:endParaRPr lang="en-US"/>
          </a:p>
        </p:txBody>
      </p:sp>
    </p:spTree>
    <p:extLst>
      <p:ext uri="{BB962C8B-B14F-4D97-AF65-F5344CB8AC3E}">
        <p14:creationId xmlns:p14="http://schemas.microsoft.com/office/powerpoint/2010/main" val="4226338024"/>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1A4D0B3-9282-4073-84F2-7D7966EA850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EAED0B-0120-421A-AB11-EC1643CF968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EE28D7-8E57-4C35-A9DD-078DBE07959D}"/>
              </a:ext>
            </a:extLst>
          </p:cNvPr>
          <p:cNvSpPr>
            <a:spLocks noGrp="1"/>
          </p:cNvSpPr>
          <p:nvPr>
            <p:ph type="dt" sz="half" idx="10"/>
          </p:nvPr>
        </p:nvSpPr>
        <p:spPr/>
        <p:txBody>
          <a:bodyPr/>
          <a:lstStyle/>
          <a:p>
            <a:fld id="{599E8B85-1CD4-4028-971F-6BAC635BA6BB}" type="datetimeFigureOut">
              <a:rPr lang="en-US" smtClean="0"/>
              <a:t>1/9/19</a:t>
            </a:fld>
            <a:endParaRPr lang="en-US"/>
          </a:p>
        </p:txBody>
      </p:sp>
      <p:sp>
        <p:nvSpPr>
          <p:cNvPr id="5" name="Footer Placeholder 4">
            <a:extLst>
              <a:ext uri="{FF2B5EF4-FFF2-40B4-BE49-F238E27FC236}">
                <a16:creationId xmlns:a16="http://schemas.microsoft.com/office/drawing/2014/main" id="{BA798FE5-7560-4453-BFB6-4CAFC79919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A6AF4B-FB6B-4D2C-AF89-DCF0E88EDFA6}"/>
              </a:ext>
            </a:extLst>
          </p:cNvPr>
          <p:cNvSpPr>
            <a:spLocks noGrp="1"/>
          </p:cNvSpPr>
          <p:nvPr>
            <p:ph type="sldNum" sz="quarter" idx="12"/>
          </p:nvPr>
        </p:nvSpPr>
        <p:spPr/>
        <p:txBody>
          <a:bodyPr/>
          <a:lstStyle/>
          <a:p>
            <a:fld id="{4348B0B4-0961-4138-B701-C24DD09E31FF}" type="slidenum">
              <a:rPr lang="en-US" smtClean="0"/>
              <a:t>‹#›</a:t>
            </a:fld>
            <a:endParaRPr lang="en-US"/>
          </a:p>
        </p:txBody>
      </p:sp>
    </p:spTree>
    <p:extLst>
      <p:ext uri="{BB962C8B-B14F-4D97-AF65-F5344CB8AC3E}">
        <p14:creationId xmlns:p14="http://schemas.microsoft.com/office/powerpoint/2010/main" val="3329069324"/>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18378130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34412036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909607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19033783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24656735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29658468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567"/>
            <a:ext cx="627497" cy="262251"/>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611"/>
            <a:ext cx="627497" cy="262251"/>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926052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505185363"/>
      </p:ext>
    </p:extLst>
  </p:cSld>
  <p:clrMapOvr>
    <a:masterClrMapping/>
  </p:clrMapOvr>
  <p:transition>
    <p:fade/>
  </p:transition>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269921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662326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474668437"/>
      </p:ext>
    </p:extLst>
  </p:cSld>
  <p:clrMapOvr>
    <a:masterClrMapping/>
  </p:clrMapOvr>
  <p:transition>
    <p:fade/>
  </p:transition>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09491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0381300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5595786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4821103"/>
      </p:ext>
    </p:extLst>
  </p:cSld>
  <p:clrMapOvr>
    <a:masterClrMapping/>
  </p:clrMapOvr>
  <p:transition>
    <p:fade/>
  </p:transition>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4206357260"/>
      </p:ext>
    </p:extLst>
  </p:cSld>
  <p:clrMapOvr>
    <a:masterClrMapping/>
  </p:clrMapOvr>
  <p:transition>
    <p:fade/>
  </p:transition>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377185564"/>
      </p:ext>
    </p:extLst>
  </p:cSld>
  <p:clrMapOvr>
    <a:masterClrMapping/>
  </p:clrMapOvr>
  <p:transition>
    <p:fade/>
  </p:transition>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2023645520"/>
      </p:ext>
    </p:extLst>
  </p:cSld>
  <p:clrMapOvr>
    <a:masterClrMapping/>
  </p:clrMapOvr>
  <p:transition>
    <p:fade/>
  </p:transition>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453616875"/>
      </p:ext>
    </p:extLst>
  </p:cSld>
  <p:clrMapOvr>
    <a:masterClrMapping/>
  </p:clrMapOvr>
  <p:transition>
    <p:fade/>
  </p:transition>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813355509"/>
      </p:ext>
    </p:extLst>
  </p:cSld>
  <p:clrMapOvr>
    <a:masterClrMapping/>
  </p:clrMapOvr>
  <p:transition>
    <p:fade/>
  </p:transition>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737544247"/>
      </p:ext>
    </p:extLst>
  </p:cSld>
  <p:clrMapOvr>
    <a:masterClrMapping/>
  </p:clrMapOvr>
  <p:transition>
    <p:fade/>
  </p:transition>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4073753673"/>
      </p:ext>
    </p:extLst>
  </p:cSld>
  <p:clrMapOvr>
    <a:masterClrMapping/>
  </p:clrMapOvr>
  <p:transition>
    <p:fade/>
  </p:transition>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3597840684"/>
      </p:ext>
    </p:extLst>
  </p:cSld>
  <p:clrMapOvr>
    <a:masterClrMapping/>
  </p:clrMapOvr>
  <p:transition>
    <p:fade/>
  </p:transition>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101362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4270349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3110273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679264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120022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spTree>
    <p:extLst>
      <p:ext uri="{BB962C8B-B14F-4D97-AF65-F5344CB8AC3E}">
        <p14:creationId xmlns:p14="http://schemas.microsoft.com/office/powerpoint/2010/main" val="3210888209"/>
      </p:ext>
    </p:extLst>
  </p:cSld>
  <p:clrMapOvr>
    <a:masterClrMapping/>
  </p:clrMapOvr>
  <p:transition>
    <p:fade/>
  </p:transition>
</p:sldLayout>
</file>

<file path=ppt/slideLayouts/slideLayout55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54" indent="0">
              <a:buNone/>
              <a:defRPr/>
            </a:lvl2pPr>
            <a:lvl3pPr marL="448107" indent="0">
              <a:buNone/>
              <a:defRPr/>
            </a:lvl3pPr>
            <a:lvl4pPr marL="672161" indent="0">
              <a:buNone/>
              <a:defRPr/>
            </a:lvl4pPr>
            <a:lvl5pPr marL="89621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1059548"/>
      </p:ext>
    </p:extLst>
  </p:cSld>
  <p:clrMapOvr>
    <a:masterClrMapping/>
  </p:clrMapOvr>
  <p:transition>
    <p:fade/>
  </p:transition>
</p:sldLayout>
</file>

<file path=ppt/slideLayouts/slideLayout555.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29"/>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54" indent="-224054">
              <a:spcBef>
                <a:spcPts val="588"/>
              </a:spcBef>
              <a:defRPr sz="1961"/>
            </a:lvl2pPr>
            <a:lvl3pPr marL="448107" indent="-224054">
              <a:spcBef>
                <a:spcPts val="588"/>
              </a:spcBef>
              <a:tabLst/>
              <a:defRPr sz="1961"/>
            </a:lvl3pPr>
            <a:lvl4pPr marL="672161" indent="-224054">
              <a:spcBef>
                <a:spcPts val="588"/>
              </a:spcBef>
              <a:defRPr sz="1961"/>
            </a:lvl4pPr>
            <a:lvl5pPr marL="896214" indent="-224054">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9"/>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54" indent="-224054">
              <a:spcBef>
                <a:spcPts val="588"/>
              </a:spcBef>
              <a:defRPr sz="1961"/>
            </a:lvl2pPr>
            <a:lvl3pPr marL="448107" indent="-224054">
              <a:spcBef>
                <a:spcPts val="588"/>
              </a:spcBef>
              <a:tabLst/>
              <a:defRPr sz="1961"/>
            </a:lvl3pPr>
            <a:lvl4pPr marL="672161" indent="-224054">
              <a:spcBef>
                <a:spcPts val="588"/>
              </a:spcBef>
              <a:defRPr sz="1961"/>
            </a:lvl4pPr>
            <a:lvl5pPr marL="896214" indent="-224054">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062574"/>
      </p:ext>
    </p:extLst>
  </p:cSld>
  <p:clrMapOvr>
    <a:masterClrMapping/>
  </p:clrMapOvr>
  <p:transition>
    <p:fade/>
  </p:transition>
</p:sldLayout>
</file>

<file path=ppt/slideLayouts/slideLayout55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1/9/19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68654218"/>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1128" y="252004"/>
            <a:ext cx="10515600" cy="728385"/>
          </a:xfrm>
        </p:spPr>
        <p:txBody>
          <a:bodyPr/>
          <a:lstStyle/>
          <a:p>
            <a:r>
              <a:rPr lang="en-US" dirty="0"/>
              <a:t>Click to edit Master title style</a:t>
            </a:r>
          </a:p>
        </p:txBody>
      </p:sp>
      <p:sp>
        <p:nvSpPr>
          <p:cNvPr id="3" name="Content Placeholder 2"/>
          <p:cNvSpPr>
            <a:spLocks noGrp="1"/>
          </p:cNvSpPr>
          <p:nvPr>
            <p:ph idx="1"/>
          </p:nvPr>
        </p:nvSpPr>
        <p:spPr>
          <a:xfrm>
            <a:off x="461128" y="1112363"/>
            <a:ext cx="10515600"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1/9/19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777383877"/>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4" y="1187645"/>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7551149"/>
      </p:ext>
    </p:extLst>
  </p:cSld>
  <p:clrMapOvr>
    <a:masterClrMapping/>
  </p:clrMapOvr>
  <p:transition>
    <p:fade/>
  </p:transition>
</p:sldLayout>
</file>

<file path=ppt/slideLayouts/slideLayout55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4" y="1187645"/>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994888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2717263549"/>
      </p:ext>
    </p:extLst>
  </p:cSld>
  <p:clrMapOvr>
    <a:masterClrMapping/>
  </p:clrMapOvr>
  <p:transition>
    <p:fade/>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9"/>
            <a:ext cx="11474238" cy="2025106"/>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54" indent="0">
              <a:spcBef>
                <a:spcPts val="588"/>
              </a:spcBef>
              <a:buNone/>
              <a:defRPr/>
            </a:lvl3pPr>
            <a:lvl4pPr marL="448107" indent="0">
              <a:spcBef>
                <a:spcPts val="588"/>
              </a:spcBef>
              <a:buNone/>
              <a:defRPr/>
            </a:lvl4pPr>
            <a:lvl5pPr marL="672161"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8698270"/>
      </p:ext>
    </p:extLst>
  </p:cSld>
  <p:clrMapOvr>
    <a:masterClrMapping/>
  </p:clrMapOvr>
  <p:transition>
    <p:fade/>
  </p:transition>
</p:sldLayout>
</file>

<file path=ppt/slideLayouts/slideLayout56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4" y="1187645"/>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0759050"/>
      </p:ext>
    </p:extLst>
  </p:cSld>
  <p:clrMapOvr>
    <a:masterClrMapping/>
  </p:clrMapOvr>
  <p:transition>
    <p:fade/>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4" y="1187645"/>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2900621"/>
      </p:ext>
    </p:extLst>
  </p:cSld>
  <p:clrMapOvr>
    <a:masterClrMapping/>
  </p:clrMapOvr>
  <p:transition>
    <p:fade/>
  </p:transition>
</p:sldLayout>
</file>

<file path=ppt/slideLayouts/slideLayout56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4" y="1187645"/>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577540"/>
      </p:ext>
    </p:extLst>
  </p:cSld>
  <p:clrMapOvr>
    <a:masterClrMapping/>
  </p:clrMapOvr>
  <p:transition>
    <p:fade/>
  </p:transition>
</p:sldLayout>
</file>

<file path=ppt/slideLayouts/slideLayout564.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0035060"/>
      </p:ext>
    </p:extLst>
  </p:cSld>
  <p:clrMapOvr>
    <a:masterClrMapping/>
  </p:clrMapOvr>
  <p:transition>
    <p:fade/>
  </p:transition>
</p:sldLayout>
</file>

<file path=ppt/slideLayouts/slideLayout56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4" y="1187645"/>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81637587"/>
      </p:ext>
    </p:extLst>
  </p:cSld>
  <p:clrMapOvr>
    <a:masterClrMapping/>
  </p:clrMapOvr>
  <p:transition>
    <p:fade/>
  </p:transition>
</p:sldLayout>
</file>

<file path=ppt/slideLayouts/slideLayout566.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4" y="1187645"/>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7892501"/>
      </p:ext>
    </p:extLst>
  </p:cSld>
  <p:clrMapOvr>
    <a:masterClrMapping/>
  </p:clrMapOvr>
  <p:transition>
    <p:fade/>
  </p:transition>
</p:sldLayout>
</file>

<file path=ppt/slideLayouts/slideLayout567.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4" y="1187645"/>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3118535"/>
      </p:ext>
    </p:extLst>
  </p:cSld>
  <p:clrMapOvr>
    <a:masterClrMapping/>
  </p:clrMapOvr>
  <p:transition>
    <p:fade/>
  </p:transition>
</p:sldLayout>
</file>

<file path=ppt/slideLayouts/slideLayout568.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4" y="1187645"/>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98817418"/>
      </p:ext>
    </p:extLst>
  </p:cSld>
  <p:clrMapOvr>
    <a:masterClrMapping/>
  </p:clrMapOvr>
  <p:transition>
    <p:fade/>
  </p:transition>
</p:sldLayout>
</file>

<file path=ppt/slideLayouts/slideLayout569.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4" y="1187645"/>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2858511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0105" y="291103"/>
            <a:ext cx="8712889" cy="899665"/>
          </a:xfrm>
        </p:spPr>
        <p:txBody>
          <a:bodyPr/>
          <a:lstStyle>
            <a:lvl1pPr>
              <a:defRPr sz="4705">
                <a:gradFill>
                  <a:gsLst>
                    <a:gs pos="2655">
                      <a:schemeClr val="tx1"/>
                    </a:gs>
                    <a:gs pos="31000">
                      <a:schemeClr val="tx1"/>
                    </a:gs>
                  </a:gsLst>
                  <a:lin ang="5400000" scaled="0"/>
                </a:gradFill>
              </a:defRPr>
            </a:lvl1pPr>
          </a:lstStyle>
          <a:p>
            <a:r>
              <a:rPr lang="en-US" dirty="0"/>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9257" y="1190734"/>
            <a:ext cx="8712889" cy="506972"/>
          </a:xfrm>
        </p:spPr>
        <p:txBody>
          <a:bodyPr/>
          <a:lstStyle>
            <a:lvl1pPr marL="0" indent="0">
              <a:buNone/>
              <a:defRPr sz="2353">
                <a:solidFill>
                  <a:srgbClr val="0078D4"/>
                </a:solidFill>
                <a:latin typeface="+mn-lt"/>
              </a:defRPr>
            </a:lvl1pPr>
          </a:lstStyle>
          <a:p>
            <a:pPr lvl="0"/>
            <a:r>
              <a:rPr lang="en-US" dirty="0"/>
              <a:t>Edit Master text styles</a:t>
            </a:r>
          </a:p>
        </p:txBody>
      </p:sp>
      <p:sp>
        <p:nvSpPr>
          <p:cNvPr id="5" name="Text Placeholder 3">
            <a:extLst>
              <a:ext uri="{FF2B5EF4-FFF2-40B4-BE49-F238E27FC236}">
                <a16:creationId xmlns:a16="http://schemas.microsoft.com/office/drawing/2014/main" id="{1196EFBE-3BDE-419D-B2B3-A2CBC46D7A8F}"/>
              </a:ext>
            </a:extLst>
          </p:cNvPr>
          <p:cNvSpPr>
            <a:spLocks noGrp="1"/>
          </p:cNvSpPr>
          <p:nvPr>
            <p:ph type="body" sz="quarter" idx="11" hasCustomPrompt="1"/>
          </p:nvPr>
        </p:nvSpPr>
        <p:spPr>
          <a:xfrm>
            <a:off x="2689275" y="2090399"/>
            <a:ext cx="8713249" cy="1870969"/>
          </a:xfrm>
        </p:spPr>
        <p:txBody>
          <a:bodyPr wrap="square">
            <a:spAutoFit/>
          </a:bodyPr>
          <a:lstStyle>
            <a:lvl1pPr marL="0" indent="0">
              <a:buNone/>
              <a:defRPr/>
            </a:lvl1pPr>
            <a:lvl2pPr marL="0" indent="0">
              <a:lnSpc>
                <a:spcPct val="100000"/>
              </a:lnSpc>
              <a:spcBef>
                <a:spcPts val="588"/>
              </a:spcBef>
              <a:spcAft>
                <a:spcPts val="1176"/>
              </a:spcAft>
              <a:buNone/>
              <a:defRPr sz="2353"/>
            </a:lvl2pPr>
            <a:lvl3pPr marL="224097" indent="-224097">
              <a:lnSpc>
                <a:spcPct val="100000"/>
              </a:lnSpc>
              <a:spcBef>
                <a:spcPts val="0"/>
              </a:spcBef>
              <a:spcAft>
                <a:spcPts val="588"/>
              </a:spcAft>
              <a:buFont typeface="Arial" panose="020B0604020202020204" pitchFamily="34" charset="0"/>
              <a:buChar char="•"/>
              <a:defRPr sz="1765"/>
            </a:lvl3pPr>
            <a:lvl4pPr marL="672032" indent="0">
              <a:lnSpc>
                <a:spcPct val="100000"/>
              </a:lnSpc>
              <a:spcBef>
                <a:spcPts val="588"/>
              </a:spcBef>
              <a:spcAft>
                <a:spcPts val="588"/>
              </a:spcAft>
              <a:buNone/>
              <a:defRPr/>
            </a:lvl4pPr>
            <a:lvl5pPr marL="896042" indent="0">
              <a:lnSpc>
                <a:spcPct val="100000"/>
              </a:lnSpc>
              <a:spcBef>
                <a:spcPts val="588"/>
              </a:spcBef>
              <a:spcAft>
                <a:spcPts val="588"/>
              </a:spcAft>
              <a:buNone/>
              <a:defRPr/>
            </a:lvl5pPr>
          </a:lstStyle>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1972914"/>
      </p:ext>
    </p:extLst>
  </p:cSld>
  <p:clrMapOvr>
    <a:masterClrMapping/>
  </p:clrMapOvr>
  <p:transition>
    <p:fade/>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2386893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6275938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11957580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39037198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2203474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966052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2339141054"/>
      </p:ext>
    </p:extLst>
  </p:cSld>
  <p:clrMapOvr>
    <a:masterClrMapping/>
  </p:clrMapOvr>
  <p:transition>
    <p:fade/>
  </p:transition>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586246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9372817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84510375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080" y="1190734"/>
            <a:ext cx="11655840" cy="506972"/>
          </a:xfrm>
        </p:spPr>
        <p:txBody>
          <a:bodyPr/>
          <a:lstStyle>
            <a:lvl1pPr marL="0" indent="0">
              <a:buNone/>
              <a:defRPr sz="2353">
                <a:latin typeface="+mn-lt"/>
              </a:defRPr>
            </a:lvl1pPr>
          </a:lstStyle>
          <a:p>
            <a:pPr lvl="0"/>
            <a:r>
              <a:rPr lang="en-US" dirty="0"/>
              <a:t>Edit Master text styles</a:t>
            </a:r>
          </a:p>
        </p:txBody>
      </p:sp>
    </p:spTree>
    <p:extLst>
      <p:ext uri="{BB962C8B-B14F-4D97-AF65-F5344CB8AC3E}">
        <p14:creationId xmlns:p14="http://schemas.microsoft.com/office/powerpoint/2010/main" val="2251147119"/>
      </p:ext>
    </p:extLst>
  </p:cSld>
  <p:clrMapOvr>
    <a:masterClrMapping/>
  </p:clrMapOvr>
  <p:transition>
    <p:fade/>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57005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738392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3657116"/>
      </p:ext>
    </p:extLst>
  </p:cSld>
  <p:clrMapOvr>
    <a:masterClrMapping/>
  </p:clrMapOvr>
  <p:transition>
    <p:fade/>
  </p:transition>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21380755"/>
      </p:ext>
    </p:extLst>
  </p:cSld>
  <p:clrMapOvr>
    <a:masterClrMapping/>
  </p:clrMapOvr>
  <p:transition>
    <p:fade/>
  </p:transition>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27944635"/>
      </p:ext>
    </p:extLst>
  </p:cSld>
  <p:clrMapOvr>
    <a:masterClrMapping/>
  </p:clrMapOvr>
  <p:transition>
    <p:fade/>
  </p:transition>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2539743426"/>
      </p:ext>
    </p:extLst>
  </p:cSld>
  <p:clrMapOvr>
    <a:masterClrMapping/>
  </p:clrMapOvr>
  <p:transition>
    <p:fade/>
  </p:transition>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832386832"/>
      </p:ext>
    </p:extLst>
  </p:cSld>
  <p:clrMapOvr>
    <a:masterClrMapping/>
  </p:clrMapOvr>
  <p:transition>
    <p:fade/>
  </p:transition>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609788096"/>
      </p:ext>
    </p:extLst>
  </p:cSld>
  <p:clrMapOvr>
    <a:masterClrMapping/>
  </p:clrMapOvr>
  <p:transition>
    <p:fade/>
  </p:transition>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4288279066"/>
      </p:ext>
    </p:extLst>
  </p:cSld>
  <p:clrMapOvr>
    <a:masterClrMapping/>
  </p:clrMapOvr>
  <p:transition>
    <p:fade/>
  </p:transition>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76584244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1"/>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5"/>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1"/>
            <a:ext cx="8964185" cy="1178282"/>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5354151"/>
            <a:ext cx="8964186" cy="959071"/>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6"/>
            <a:ext cx="1993362" cy="701889"/>
          </a:xfrm>
          <a:prstGeom prst="rect">
            <a:avLst/>
          </a:prstGeom>
        </p:spPr>
      </p:pic>
    </p:spTree>
    <p:extLst>
      <p:ext uri="{BB962C8B-B14F-4D97-AF65-F5344CB8AC3E}">
        <p14:creationId xmlns:p14="http://schemas.microsoft.com/office/powerpoint/2010/main" val="38615628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305918419"/>
      </p:ext>
    </p:extLst>
  </p:cSld>
  <p:clrMapOvr>
    <a:masterClrMapping/>
  </p:clrMapOvr>
  <p:transition>
    <p:fade/>
  </p:transition>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3978814"/>
      </p:ext>
    </p:extLst>
  </p:cSld>
  <p:clrMapOvr>
    <a:masterClrMapping/>
  </p:clrMapOvr>
  <p:transition>
    <p:fade/>
  </p:transition>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9862841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527450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116436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2810827153"/>
      </p:ext>
    </p:extLst>
  </p:cSld>
  <p:clrMapOvr>
    <a:masterClrMapping/>
  </p:clrMapOvr>
  <p:transition>
    <p:fade/>
  </p:transition>
</p:sldLayout>
</file>

<file path=ppt/slideLayouts/slideLayout596.xml><?xml version="1.0" encoding="utf-8"?>
<p:sldLayout xmlns:a="http://schemas.openxmlformats.org/drawingml/2006/main" xmlns:r="http://schemas.openxmlformats.org/officeDocument/2006/relationships" xmlns:p="http://schemas.openxmlformats.org/presentationml/2006/main" userDrawn="1">
  <p:cSld name="2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080" y="1190734"/>
            <a:ext cx="11655840" cy="506972"/>
          </a:xfrm>
        </p:spPr>
        <p:txBody>
          <a:bodyPr/>
          <a:lstStyle>
            <a:lvl1pPr marL="0" indent="0">
              <a:buNone/>
              <a:defRPr sz="2353">
                <a:latin typeface="+mn-lt"/>
              </a:defRPr>
            </a:lvl1pPr>
          </a:lstStyle>
          <a:p>
            <a:pPr lvl="0"/>
            <a:r>
              <a:rPr lang="en-US" dirty="0"/>
              <a:t>Edit Master text styles</a:t>
            </a:r>
          </a:p>
        </p:txBody>
      </p:sp>
    </p:spTree>
    <p:extLst>
      <p:ext uri="{BB962C8B-B14F-4D97-AF65-F5344CB8AC3E}">
        <p14:creationId xmlns:p14="http://schemas.microsoft.com/office/powerpoint/2010/main" val="3859860911"/>
      </p:ext>
    </p:extLst>
  </p:cSld>
  <p:clrMapOvr>
    <a:masterClrMapping/>
  </p:clrMapOvr>
  <p:transition>
    <p:fade/>
  </p:transition>
</p:sldLayout>
</file>

<file path=ppt/slideLayouts/slideLayout597.xml><?xml version="1.0" encoding="utf-8"?>
<p:sldLayout xmlns:a="http://schemas.openxmlformats.org/drawingml/2006/main" xmlns:r="http://schemas.openxmlformats.org/officeDocument/2006/relationships" xmlns:p="http://schemas.openxmlformats.org/presentationml/2006/main" userDrawn="1">
  <p:cSld name="4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655">
                      <a:schemeClr val="tx1"/>
                    </a:gs>
                    <a:gs pos="31000">
                      <a:schemeClr val="tx1"/>
                    </a:gs>
                  </a:gsLst>
                  <a:lin ang="5400000" scaled="0"/>
                </a:gradFill>
              </a:defRPr>
            </a:lvl1pPr>
          </a:lstStyle>
          <a:p>
            <a:r>
              <a:rPr lang="en-US" dirty="0"/>
              <a:t>Click to edit Master title style</a:t>
            </a:r>
          </a:p>
        </p:txBody>
      </p:sp>
      <p:sp>
        <p:nvSpPr>
          <p:cNvPr id="5" name="Text Placeholder 3">
            <a:extLst>
              <a:ext uri="{FF2B5EF4-FFF2-40B4-BE49-F238E27FC236}">
                <a16:creationId xmlns:a16="http://schemas.microsoft.com/office/drawing/2014/main" id="{BC983F38-4F68-4C81-BE34-347AE7CD0547}"/>
              </a:ext>
            </a:extLst>
          </p:cNvPr>
          <p:cNvSpPr>
            <a:spLocks noGrp="1"/>
          </p:cNvSpPr>
          <p:nvPr>
            <p:ph type="body" sz="quarter" idx="11" hasCustomPrompt="1"/>
          </p:nvPr>
        </p:nvSpPr>
        <p:spPr>
          <a:xfrm>
            <a:off x="269242" y="1174900"/>
            <a:ext cx="11655078" cy="1795527"/>
          </a:xfrm>
        </p:spPr>
        <p:txBody>
          <a:bodyPr>
            <a:spAutoFit/>
          </a:bodyPr>
          <a:lstStyle>
            <a:lvl1pPr marL="0" indent="0">
              <a:buNone/>
              <a:defRPr/>
            </a:lvl1pPr>
            <a:lvl2pPr marL="0" indent="0">
              <a:lnSpc>
                <a:spcPct val="100000"/>
              </a:lnSpc>
              <a:spcBef>
                <a:spcPts val="588"/>
              </a:spcBef>
              <a:spcAft>
                <a:spcPts val="588"/>
              </a:spcAft>
              <a:buNone/>
              <a:defRPr sz="2353"/>
            </a:lvl2pPr>
            <a:lvl3pPr marL="224097" indent="-224097">
              <a:lnSpc>
                <a:spcPct val="100000"/>
              </a:lnSpc>
              <a:spcBef>
                <a:spcPts val="0"/>
              </a:spcBef>
              <a:spcAft>
                <a:spcPts val="588"/>
              </a:spcAft>
              <a:buFont typeface="Arial" panose="020B0604020202020204" pitchFamily="34" charset="0"/>
              <a:buChar char="•"/>
              <a:defRPr sz="1765"/>
            </a:lvl3pPr>
            <a:lvl4pPr marL="672032" indent="0">
              <a:lnSpc>
                <a:spcPct val="100000"/>
              </a:lnSpc>
              <a:spcBef>
                <a:spcPts val="588"/>
              </a:spcBef>
              <a:spcAft>
                <a:spcPts val="588"/>
              </a:spcAft>
              <a:buNone/>
              <a:defRPr/>
            </a:lvl4pPr>
            <a:lvl5pPr marL="896042" indent="0">
              <a:lnSpc>
                <a:spcPct val="100000"/>
              </a:lnSpc>
              <a:spcBef>
                <a:spcPts val="588"/>
              </a:spcBef>
              <a:spcAft>
                <a:spcPts val="588"/>
              </a:spcAft>
              <a:buNone/>
              <a:defRPr/>
            </a:lvl5pPr>
          </a:lstStyle>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89704483"/>
      </p:ext>
    </p:extLst>
  </p:cSld>
  <p:clrMapOvr>
    <a:masterClrMapping/>
  </p:clrMapOvr>
  <p:transition>
    <p:fade/>
  </p:transition>
</p:sldLayout>
</file>

<file path=ppt/slideLayouts/slideLayout598.xml><?xml version="1.0" encoding="utf-8"?>
<p:sldLayout xmlns:a="http://schemas.openxmlformats.org/drawingml/2006/main" xmlns:r="http://schemas.openxmlformats.org/officeDocument/2006/relationships" xmlns:p="http://schemas.openxmlformats.org/presentationml/2006/main" userDrawn="1">
  <p:cSld name="3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0105" y="291103"/>
            <a:ext cx="8712889" cy="899665"/>
          </a:xfrm>
        </p:spPr>
        <p:txBody>
          <a:bodyPr/>
          <a:lstStyle>
            <a:lvl1pPr>
              <a:defRPr sz="4705">
                <a:gradFill>
                  <a:gsLst>
                    <a:gs pos="2655">
                      <a:schemeClr val="tx1"/>
                    </a:gs>
                    <a:gs pos="31000">
                      <a:schemeClr val="tx1"/>
                    </a:gs>
                  </a:gsLst>
                  <a:lin ang="5400000" scaled="0"/>
                </a:gradFill>
              </a:defRPr>
            </a:lvl1pPr>
          </a:lstStyle>
          <a:p>
            <a:r>
              <a:rPr lang="en-US" dirty="0"/>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9257" y="1190734"/>
            <a:ext cx="8712889" cy="506972"/>
          </a:xfrm>
        </p:spPr>
        <p:txBody>
          <a:bodyPr/>
          <a:lstStyle>
            <a:lvl1pPr marL="0" indent="0">
              <a:buNone/>
              <a:defRPr sz="2353">
                <a:solidFill>
                  <a:srgbClr val="0078D4"/>
                </a:solidFill>
                <a:latin typeface="+mn-lt"/>
              </a:defRPr>
            </a:lvl1pPr>
          </a:lstStyle>
          <a:p>
            <a:pPr lvl="0"/>
            <a:r>
              <a:rPr lang="en-US" dirty="0"/>
              <a:t>Edit Master text styles</a:t>
            </a:r>
          </a:p>
        </p:txBody>
      </p:sp>
      <p:sp>
        <p:nvSpPr>
          <p:cNvPr id="5" name="Text Placeholder 3">
            <a:extLst>
              <a:ext uri="{FF2B5EF4-FFF2-40B4-BE49-F238E27FC236}">
                <a16:creationId xmlns:a16="http://schemas.microsoft.com/office/drawing/2014/main" id="{1196EFBE-3BDE-419D-B2B3-A2CBC46D7A8F}"/>
              </a:ext>
            </a:extLst>
          </p:cNvPr>
          <p:cNvSpPr>
            <a:spLocks noGrp="1"/>
          </p:cNvSpPr>
          <p:nvPr>
            <p:ph type="body" sz="quarter" idx="11" hasCustomPrompt="1"/>
          </p:nvPr>
        </p:nvSpPr>
        <p:spPr>
          <a:xfrm>
            <a:off x="2689275" y="2090399"/>
            <a:ext cx="8713249" cy="1870969"/>
          </a:xfrm>
        </p:spPr>
        <p:txBody>
          <a:bodyPr wrap="square">
            <a:spAutoFit/>
          </a:bodyPr>
          <a:lstStyle>
            <a:lvl1pPr marL="0" indent="0">
              <a:buNone/>
              <a:defRPr/>
            </a:lvl1pPr>
            <a:lvl2pPr marL="0" indent="0">
              <a:lnSpc>
                <a:spcPct val="100000"/>
              </a:lnSpc>
              <a:spcBef>
                <a:spcPts val="588"/>
              </a:spcBef>
              <a:spcAft>
                <a:spcPts val="1176"/>
              </a:spcAft>
              <a:buNone/>
              <a:defRPr sz="2353"/>
            </a:lvl2pPr>
            <a:lvl3pPr marL="224097" indent="-224097">
              <a:lnSpc>
                <a:spcPct val="100000"/>
              </a:lnSpc>
              <a:spcBef>
                <a:spcPts val="0"/>
              </a:spcBef>
              <a:spcAft>
                <a:spcPts val="588"/>
              </a:spcAft>
              <a:buFont typeface="Arial" panose="020B0604020202020204" pitchFamily="34" charset="0"/>
              <a:buChar char="•"/>
              <a:defRPr sz="1765"/>
            </a:lvl3pPr>
            <a:lvl4pPr marL="672032" indent="0">
              <a:lnSpc>
                <a:spcPct val="100000"/>
              </a:lnSpc>
              <a:spcBef>
                <a:spcPts val="588"/>
              </a:spcBef>
              <a:spcAft>
                <a:spcPts val="588"/>
              </a:spcAft>
              <a:buNone/>
              <a:defRPr/>
            </a:lvl4pPr>
            <a:lvl5pPr marL="896042" indent="0">
              <a:lnSpc>
                <a:spcPct val="100000"/>
              </a:lnSpc>
              <a:spcBef>
                <a:spcPts val="588"/>
              </a:spcBef>
              <a:spcAft>
                <a:spcPts val="588"/>
              </a:spcAft>
              <a:buNone/>
              <a:defRPr/>
            </a:lvl5pPr>
          </a:lstStyle>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964072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37832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48672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3515345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666183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4090618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750900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a:t>Click to edit Master text styles</a:t>
            </a:r>
          </a:p>
        </p:txBody>
      </p:sp>
    </p:spTree>
    <p:extLst>
      <p:ext uri="{BB962C8B-B14F-4D97-AF65-F5344CB8AC3E}">
        <p14:creationId xmlns:p14="http://schemas.microsoft.com/office/powerpoint/2010/main" val="120642787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562862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270907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58846256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2505858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228151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5764396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576232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471565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6392824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a:t>Click to edit Master text styles</a:t>
            </a:r>
          </a:p>
        </p:txBody>
      </p:sp>
    </p:spTree>
    <p:extLst>
      <p:ext uri="{BB962C8B-B14F-4D97-AF65-F5344CB8AC3E}">
        <p14:creationId xmlns:p14="http://schemas.microsoft.com/office/powerpoint/2010/main" val="350628087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endParaRPr lang="en-US" dirty="0"/>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405715939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5801555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a:t>Click to edit Master title style</a:t>
            </a:r>
            <a:endParaRPr lang="en-US" dirty="0"/>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78745826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138982435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394763326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69265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393356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702791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567069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947112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dirty="0"/>
              <a:t>Thank you</a:t>
            </a:r>
          </a:p>
        </p:txBody>
      </p:sp>
    </p:spTree>
    <p:extLst>
      <p:ext uri="{BB962C8B-B14F-4D97-AF65-F5344CB8AC3E}">
        <p14:creationId xmlns:p14="http://schemas.microsoft.com/office/powerpoint/2010/main" val="1049077539"/>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54" indent="0">
              <a:buNone/>
              <a:defRPr/>
            </a:lvl2pPr>
            <a:lvl3pPr marL="448107" indent="0">
              <a:buNone/>
              <a:defRPr/>
            </a:lvl3pPr>
            <a:lvl4pPr marL="672161" indent="0">
              <a:buNone/>
              <a:defRPr/>
            </a:lvl4pPr>
            <a:lvl5pPr marL="89621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6180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8"/>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4"/>
            <a:ext cx="5333200" cy="443233"/>
          </a:xfrm>
          <a:prstGeom prst="rect">
            <a:avLst/>
          </a:prstGeom>
        </p:spPr>
        <p:txBody>
          <a:bodyPr lIns="91425" tIns="91425" rIns="91425" bIns="91425" anchor="t" anchorCtr="0"/>
          <a:lstStyle>
            <a:lvl1pPr lvl="0" rtl="0">
              <a:spcBef>
                <a:spcPts val="0"/>
              </a:spcBef>
              <a:buSzPct val="100000"/>
              <a:defRPr sz="1866"/>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4"/>
            <a:ext cx="5333200" cy="443233"/>
          </a:xfrm>
          <a:prstGeom prst="rect">
            <a:avLst/>
          </a:prstGeom>
        </p:spPr>
        <p:txBody>
          <a:bodyPr lIns="91425" tIns="91425" rIns="91425" bIns="91425" anchor="t" anchorCtr="0"/>
          <a:lstStyle>
            <a:lvl1pPr lvl="0" rtl="0">
              <a:spcBef>
                <a:spcPts val="0"/>
              </a:spcBef>
              <a:buSzPct val="100000"/>
              <a:defRPr sz="1866"/>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2"/>
            <a:ext cx="731600" cy="524800"/>
          </a:xfrm>
          <a:prstGeom prst="rect">
            <a:avLst/>
          </a:prstGeom>
        </p:spPr>
        <p:txBody>
          <a:bodyPr lIns="91425" tIns="91425" rIns="91425" bIns="91425" anchor="ctr" anchorCtr="0">
            <a:noAutofit/>
          </a:bodyPr>
          <a:lstStyle/>
          <a:p>
            <a:fld id="{00000000-1234-1234-1234-123412341234}" type="slidenum">
              <a:rPr lang="en" sz="1866" kern="0">
                <a:solidFill>
                  <a:srgbClr val="000000"/>
                </a:solidFill>
                <a:latin typeface="Arial"/>
                <a:ea typeface="Arial"/>
                <a:cs typeface="Arial"/>
                <a:sym typeface="Arial"/>
              </a:rPr>
              <a:pPr/>
              <a:t>‹#›</a:t>
            </a:fld>
            <a:endParaRPr lang="en" sz="1866"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74114185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269"/>
            <a:fld id="{350DE342-D4AC-4E23-8642-C9E9A95F063C}" type="datetimeFigureOut">
              <a:rPr lang="en-US" smtClean="0">
                <a:solidFill>
                  <a:prstClr val="black">
                    <a:tint val="75000"/>
                  </a:prstClr>
                </a:solidFill>
              </a:rPr>
              <a:pPr defTabSz="1087269"/>
              <a:t>1/9/19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269"/>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269"/>
            <a:fld id="{66F619C3-7D96-4230-A702-E5C0C4C46E62}" type="slidenum">
              <a:rPr lang="en-US" smtClean="0">
                <a:solidFill>
                  <a:prstClr val="black">
                    <a:tint val="75000"/>
                  </a:prstClr>
                </a:solidFill>
              </a:rPr>
              <a:pPr defTabSz="1087269"/>
              <a:t>‹#›</a:t>
            </a:fld>
            <a:endParaRPr lang="en-US">
              <a:solidFill>
                <a:prstClr val="black">
                  <a:tint val="75000"/>
                </a:prstClr>
              </a:solidFill>
            </a:endParaRPr>
          </a:p>
        </p:txBody>
      </p:sp>
    </p:spTree>
    <p:extLst>
      <p:ext uri="{BB962C8B-B14F-4D97-AF65-F5344CB8AC3E}">
        <p14:creationId xmlns:p14="http://schemas.microsoft.com/office/powerpoint/2010/main" val="62244219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2"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59844404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65008997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1934678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034477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192"/>
            <a:fld id="{B9CFEEF2-ADE0-4B48-B5E9-FE1FDBC12385}" type="datetimeFigureOut">
              <a:rPr lang="en-US" smtClean="0">
                <a:solidFill>
                  <a:srgbClr val="FFFFFF"/>
                </a:solidFill>
              </a:rPr>
              <a:pPr defTabSz="914192"/>
              <a:t>1/9/19</a:t>
            </a:fld>
            <a:endParaRPr lang="en-US" dirty="0">
              <a:solidFill>
                <a:srgbClr val="FFFFFF"/>
              </a:solidFill>
            </a:endParaRPr>
          </a:p>
        </p:txBody>
      </p:sp>
      <p:sp>
        <p:nvSpPr>
          <p:cNvPr id="7" name="Title 1"/>
          <p:cNvSpPr>
            <a:spLocks noGrp="1"/>
          </p:cNvSpPr>
          <p:nvPr>
            <p:ph type="title" hasCustomPrompt="1"/>
          </p:nvPr>
        </p:nvSpPr>
        <p:spPr bwMode="auto">
          <a:xfrm>
            <a:off x="366272" y="2205464"/>
            <a:ext cx="8534315" cy="2438400"/>
          </a:xfrm>
          <a:noFill/>
        </p:spPr>
        <p:txBody>
          <a:bodyPr lIns="195067" tIns="121917" rIns="195067" bIns="121917" anchor="t" anchorCtr="0"/>
          <a:lstStyle>
            <a:lvl1pPr>
              <a:defRPr sz="7194"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dirty="0"/>
              <a:t>Speaker Name</a:t>
            </a:r>
          </a:p>
        </p:txBody>
      </p:sp>
    </p:spTree>
    <p:extLst>
      <p:ext uri="{BB962C8B-B14F-4D97-AF65-F5344CB8AC3E}">
        <p14:creationId xmlns:p14="http://schemas.microsoft.com/office/powerpoint/2010/main" val="256469138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9256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4">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45074095"/>
      </p:ext>
    </p:extLst>
  </p:cSld>
  <p:clrMapOvr>
    <a:masterClrMapping/>
  </p:clrMapOvr>
  <p:transition spd="med">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512387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2118293"/>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371481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6"/>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2"/>
            <a:ext cx="8964185" cy="1178282"/>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1" y="292825"/>
            <a:ext cx="1993362" cy="701889"/>
          </a:xfrm>
          <a:prstGeom prst="rect">
            <a:avLst/>
          </a:prstGeom>
        </p:spPr>
      </p:pic>
    </p:spTree>
    <p:extLst>
      <p:ext uri="{BB962C8B-B14F-4D97-AF65-F5344CB8AC3E}">
        <p14:creationId xmlns:p14="http://schemas.microsoft.com/office/powerpoint/2010/main" val="3414071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4246"/>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3"/>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5" y="322491"/>
            <a:ext cx="9720817" cy="6256136"/>
          </a:xfrm>
          <a:prstGeom prst="rect">
            <a:avLst/>
          </a:prstGeom>
          <a:noFill/>
          <a:ln>
            <a:noFill/>
          </a:ln>
        </p:spPr>
      </p:pic>
    </p:spTree>
    <p:extLst>
      <p:ext uri="{BB962C8B-B14F-4D97-AF65-F5344CB8AC3E}">
        <p14:creationId xmlns:p14="http://schemas.microsoft.com/office/powerpoint/2010/main" val="34486707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4246"/>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3"/>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33032909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4246"/>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2204038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45.xml"/><Relationship Id="rId13" Type="http://schemas.openxmlformats.org/officeDocument/2006/relationships/slideLayout" Target="../slideLayouts/slideLayout250.xml"/><Relationship Id="rId18" Type="http://schemas.openxmlformats.org/officeDocument/2006/relationships/slideLayout" Target="../slideLayouts/slideLayout255.xml"/><Relationship Id="rId26" Type="http://schemas.openxmlformats.org/officeDocument/2006/relationships/slideLayout" Target="../slideLayouts/slideLayout263.xml"/><Relationship Id="rId3" Type="http://schemas.openxmlformats.org/officeDocument/2006/relationships/slideLayout" Target="../slideLayouts/slideLayout240.xml"/><Relationship Id="rId21" Type="http://schemas.openxmlformats.org/officeDocument/2006/relationships/slideLayout" Target="../slideLayouts/slideLayout258.xml"/><Relationship Id="rId7" Type="http://schemas.openxmlformats.org/officeDocument/2006/relationships/slideLayout" Target="../slideLayouts/slideLayout244.xml"/><Relationship Id="rId12" Type="http://schemas.openxmlformats.org/officeDocument/2006/relationships/slideLayout" Target="../slideLayouts/slideLayout249.xml"/><Relationship Id="rId17" Type="http://schemas.openxmlformats.org/officeDocument/2006/relationships/slideLayout" Target="../slideLayouts/slideLayout254.xml"/><Relationship Id="rId25" Type="http://schemas.openxmlformats.org/officeDocument/2006/relationships/slideLayout" Target="../slideLayouts/slideLayout262.xml"/><Relationship Id="rId2" Type="http://schemas.openxmlformats.org/officeDocument/2006/relationships/slideLayout" Target="../slideLayouts/slideLayout239.xml"/><Relationship Id="rId16" Type="http://schemas.openxmlformats.org/officeDocument/2006/relationships/slideLayout" Target="../slideLayouts/slideLayout253.xml"/><Relationship Id="rId20" Type="http://schemas.openxmlformats.org/officeDocument/2006/relationships/slideLayout" Target="../slideLayouts/slideLayout257.xml"/><Relationship Id="rId1" Type="http://schemas.openxmlformats.org/officeDocument/2006/relationships/slideLayout" Target="../slideLayouts/slideLayout238.xml"/><Relationship Id="rId6" Type="http://schemas.openxmlformats.org/officeDocument/2006/relationships/slideLayout" Target="../slideLayouts/slideLayout243.xml"/><Relationship Id="rId11" Type="http://schemas.openxmlformats.org/officeDocument/2006/relationships/slideLayout" Target="../slideLayouts/slideLayout248.xml"/><Relationship Id="rId24" Type="http://schemas.openxmlformats.org/officeDocument/2006/relationships/slideLayout" Target="../slideLayouts/slideLayout261.xml"/><Relationship Id="rId5" Type="http://schemas.openxmlformats.org/officeDocument/2006/relationships/slideLayout" Target="../slideLayouts/slideLayout242.xml"/><Relationship Id="rId15" Type="http://schemas.openxmlformats.org/officeDocument/2006/relationships/slideLayout" Target="../slideLayouts/slideLayout252.xml"/><Relationship Id="rId23" Type="http://schemas.openxmlformats.org/officeDocument/2006/relationships/slideLayout" Target="../slideLayouts/slideLayout260.xml"/><Relationship Id="rId28" Type="http://schemas.openxmlformats.org/officeDocument/2006/relationships/image" Target="../media/image33.png"/><Relationship Id="rId10" Type="http://schemas.openxmlformats.org/officeDocument/2006/relationships/slideLayout" Target="../slideLayouts/slideLayout247.xml"/><Relationship Id="rId19" Type="http://schemas.openxmlformats.org/officeDocument/2006/relationships/slideLayout" Target="../slideLayouts/slideLayout256.xml"/><Relationship Id="rId4" Type="http://schemas.openxmlformats.org/officeDocument/2006/relationships/slideLayout" Target="../slideLayouts/slideLayout241.xml"/><Relationship Id="rId9" Type="http://schemas.openxmlformats.org/officeDocument/2006/relationships/slideLayout" Target="../slideLayouts/slideLayout246.xml"/><Relationship Id="rId14" Type="http://schemas.openxmlformats.org/officeDocument/2006/relationships/slideLayout" Target="../slideLayouts/slideLayout251.xml"/><Relationship Id="rId22" Type="http://schemas.openxmlformats.org/officeDocument/2006/relationships/slideLayout" Target="../slideLayouts/slideLayout259.xml"/><Relationship Id="rId27"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71.xml"/><Relationship Id="rId13" Type="http://schemas.openxmlformats.org/officeDocument/2006/relationships/slideLayout" Target="../slideLayouts/slideLayout276.xml"/><Relationship Id="rId18" Type="http://schemas.openxmlformats.org/officeDocument/2006/relationships/slideLayout" Target="../slideLayouts/slideLayout281.xml"/><Relationship Id="rId3" Type="http://schemas.openxmlformats.org/officeDocument/2006/relationships/slideLayout" Target="../slideLayouts/slideLayout266.xml"/><Relationship Id="rId21" Type="http://schemas.openxmlformats.org/officeDocument/2006/relationships/slideLayout" Target="../slideLayouts/slideLayout284.xml"/><Relationship Id="rId7" Type="http://schemas.openxmlformats.org/officeDocument/2006/relationships/slideLayout" Target="../slideLayouts/slideLayout270.xml"/><Relationship Id="rId12" Type="http://schemas.openxmlformats.org/officeDocument/2006/relationships/slideLayout" Target="../slideLayouts/slideLayout275.xml"/><Relationship Id="rId17" Type="http://schemas.openxmlformats.org/officeDocument/2006/relationships/slideLayout" Target="../slideLayouts/slideLayout280.xml"/><Relationship Id="rId2" Type="http://schemas.openxmlformats.org/officeDocument/2006/relationships/slideLayout" Target="../slideLayouts/slideLayout265.xml"/><Relationship Id="rId16" Type="http://schemas.openxmlformats.org/officeDocument/2006/relationships/slideLayout" Target="../slideLayouts/slideLayout279.xml"/><Relationship Id="rId20" Type="http://schemas.openxmlformats.org/officeDocument/2006/relationships/slideLayout" Target="../slideLayouts/slideLayout283.xml"/><Relationship Id="rId1" Type="http://schemas.openxmlformats.org/officeDocument/2006/relationships/slideLayout" Target="../slideLayouts/slideLayout264.xml"/><Relationship Id="rId6" Type="http://schemas.openxmlformats.org/officeDocument/2006/relationships/slideLayout" Target="../slideLayouts/slideLayout269.xml"/><Relationship Id="rId11" Type="http://schemas.openxmlformats.org/officeDocument/2006/relationships/slideLayout" Target="../slideLayouts/slideLayout274.xml"/><Relationship Id="rId24" Type="http://schemas.openxmlformats.org/officeDocument/2006/relationships/image" Target="../media/image23.emf"/><Relationship Id="rId5" Type="http://schemas.openxmlformats.org/officeDocument/2006/relationships/slideLayout" Target="../slideLayouts/slideLayout268.xml"/><Relationship Id="rId15" Type="http://schemas.openxmlformats.org/officeDocument/2006/relationships/slideLayout" Target="../slideLayouts/slideLayout278.xml"/><Relationship Id="rId23" Type="http://schemas.openxmlformats.org/officeDocument/2006/relationships/theme" Target="../theme/theme11.xml"/><Relationship Id="rId10" Type="http://schemas.openxmlformats.org/officeDocument/2006/relationships/slideLayout" Target="../slideLayouts/slideLayout273.xml"/><Relationship Id="rId19" Type="http://schemas.openxmlformats.org/officeDocument/2006/relationships/slideLayout" Target="../slideLayouts/slideLayout282.xml"/><Relationship Id="rId4" Type="http://schemas.openxmlformats.org/officeDocument/2006/relationships/slideLayout" Target="../slideLayouts/slideLayout267.xml"/><Relationship Id="rId9" Type="http://schemas.openxmlformats.org/officeDocument/2006/relationships/slideLayout" Target="../slideLayouts/slideLayout272.xml"/><Relationship Id="rId14" Type="http://schemas.openxmlformats.org/officeDocument/2006/relationships/slideLayout" Target="../slideLayouts/slideLayout277.xml"/><Relationship Id="rId22" Type="http://schemas.openxmlformats.org/officeDocument/2006/relationships/slideLayout" Target="../slideLayouts/slideLayout285.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93.xml"/><Relationship Id="rId13" Type="http://schemas.openxmlformats.org/officeDocument/2006/relationships/slideLayout" Target="../slideLayouts/slideLayout298.xml"/><Relationship Id="rId18" Type="http://schemas.openxmlformats.org/officeDocument/2006/relationships/slideLayout" Target="../slideLayouts/slideLayout303.xml"/><Relationship Id="rId26" Type="http://schemas.openxmlformats.org/officeDocument/2006/relationships/slideLayout" Target="../slideLayouts/slideLayout311.xml"/><Relationship Id="rId3" Type="http://schemas.openxmlformats.org/officeDocument/2006/relationships/slideLayout" Target="../slideLayouts/slideLayout288.xml"/><Relationship Id="rId21" Type="http://schemas.openxmlformats.org/officeDocument/2006/relationships/slideLayout" Target="../slideLayouts/slideLayout306.xml"/><Relationship Id="rId7" Type="http://schemas.openxmlformats.org/officeDocument/2006/relationships/slideLayout" Target="../slideLayouts/slideLayout292.xml"/><Relationship Id="rId12" Type="http://schemas.openxmlformats.org/officeDocument/2006/relationships/slideLayout" Target="../slideLayouts/slideLayout297.xml"/><Relationship Id="rId17" Type="http://schemas.openxmlformats.org/officeDocument/2006/relationships/slideLayout" Target="../slideLayouts/slideLayout302.xml"/><Relationship Id="rId25" Type="http://schemas.openxmlformats.org/officeDocument/2006/relationships/slideLayout" Target="../slideLayouts/slideLayout310.xml"/><Relationship Id="rId2" Type="http://schemas.openxmlformats.org/officeDocument/2006/relationships/slideLayout" Target="../slideLayouts/slideLayout287.xml"/><Relationship Id="rId16" Type="http://schemas.openxmlformats.org/officeDocument/2006/relationships/slideLayout" Target="../slideLayouts/slideLayout301.xml"/><Relationship Id="rId20" Type="http://schemas.openxmlformats.org/officeDocument/2006/relationships/slideLayout" Target="../slideLayouts/slideLayout305.xml"/><Relationship Id="rId29" Type="http://schemas.openxmlformats.org/officeDocument/2006/relationships/slideLayout" Target="../slideLayouts/slideLayout314.xml"/><Relationship Id="rId1" Type="http://schemas.openxmlformats.org/officeDocument/2006/relationships/slideLayout" Target="../slideLayouts/slideLayout286.xml"/><Relationship Id="rId6" Type="http://schemas.openxmlformats.org/officeDocument/2006/relationships/slideLayout" Target="../slideLayouts/slideLayout291.xml"/><Relationship Id="rId11" Type="http://schemas.openxmlformats.org/officeDocument/2006/relationships/slideLayout" Target="../slideLayouts/slideLayout296.xml"/><Relationship Id="rId24" Type="http://schemas.openxmlformats.org/officeDocument/2006/relationships/slideLayout" Target="../slideLayouts/slideLayout309.xml"/><Relationship Id="rId5" Type="http://schemas.openxmlformats.org/officeDocument/2006/relationships/slideLayout" Target="../slideLayouts/slideLayout290.xml"/><Relationship Id="rId15" Type="http://schemas.openxmlformats.org/officeDocument/2006/relationships/slideLayout" Target="../slideLayouts/slideLayout300.xml"/><Relationship Id="rId23" Type="http://schemas.openxmlformats.org/officeDocument/2006/relationships/slideLayout" Target="../slideLayouts/slideLayout308.xml"/><Relationship Id="rId28" Type="http://schemas.openxmlformats.org/officeDocument/2006/relationships/slideLayout" Target="../slideLayouts/slideLayout313.xml"/><Relationship Id="rId10" Type="http://schemas.openxmlformats.org/officeDocument/2006/relationships/slideLayout" Target="../slideLayouts/slideLayout295.xml"/><Relationship Id="rId19" Type="http://schemas.openxmlformats.org/officeDocument/2006/relationships/slideLayout" Target="../slideLayouts/slideLayout304.xml"/><Relationship Id="rId4" Type="http://schemas.openxmlformats.org/officeDocument/2006/relationships/slideLayout" Target="../slideLayouts/slideLayout289.xml"/><Relationship Id="rId9" Type="http://schemas.openxmlformats.org/officeDocument/2006/relationships/slideLayout" Target="../slideLayouts/slideLayout294.xml"/><Relationship Id="rId14" Type="http://schemas.openxmlformats.org/officeDocument/2006/relationships/slideLayout" Target="../slideLayouts/slideLayout299.xml"/><Relationship Id="rId22" Type="http://schemas.openxmlformats.org/officeDocument/2006/relationships/slideLayout" Target="../slideLayouts/slideLayout307.xml"/><Relationship Id="rId27" Type="http://schemas.openxmlformats.org/officeDocument/2006/relationships/slideLayout" Target="../slideLayouts/slideLayout312.xml"/><Relationship Id="rId30"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27.xml"/><Relationship Id="rId18" Type="http://schemas.openxmlformats.org/officeDocument/2006/relationships/slideLayout" Target="../slideLayouts/slideLayout332.xml"/><Relationship Id="rId26" Type="http://schemas.openxmlformats.org/officeDocument/2006/relationships/slideLayout" Target="../slideLayouts/slideLayout340.xml"/><Relationship Id="rId21" Type="http://schemas.openxmlformats.org/officeDocument/2006/relationships/slideLayout" Target="../slideLayouts/slideLayout335.xml"/><Relationship Id="rId34" Type="http://schemas.openxmlformats.org/officeDocument/2006/relationships/slideLayout" Target="../slideLayouts/slideLayout348.xml"/><Relationship Id="rId7" Type="http://schemas.openxmlformats.org/officeDocument/2006/relationships/slideLayout" Target="../slideLayouts/slideLayout321.xml"/><Relationship Id="rId12" Type="http://schemas.openxmlformats.org/officeDocument/2006/relationships/slideLayout" Target="../slideLayouts/slideLayout326.xml"/><Relationship Id="rId17" Type="http://schemas.openxmlformats.org/officeDocument/2006/relationships/slideLayout" Target="../slideLayouts/slideLayout331.xml"/><Relationship Id="rId25" Type="http://schemas.openxmlformats.org/officeDocument/2006/relationships/slideLayout" Target="../slideLayouts/slideLayout339.xml"/><Relationship Id="rId33" Type="http://schemas.openxmlformats.org/officeDocument/2006/relationships/slideLayout" Target="../slideLayouts/slideLayout347.xml"/><Relationship Id="rId2" Type="http://schemas.openxmlformats.org/officeDocument/2006/relationships/slideLayout" Target="../slideLayouts/slideLayout316.xml"/><Relationship Id="rId16" Type="http://schemas.openxmlformats.org/officeDocument/2006/relationships/slideLayout" Target="../slideLayouts/slideLayout330.xml"/><Relationship Id="rId20" Type="http://schemas.openxmlformats.org/officeDocument/2006/relationships/slideLayout" Target="../slideLayouts/slideLayout334.xml"/><Relationship Id="rId29" Type="http://schemas.openxmlformats.org/officeDocument/2006/relationships/slideLayout" Target="../slideLayouts/slideLayout343.xml"/><Relationship Id="rId1" Type="http://schemas.openxmlformats.org/officeDocument/2006/relationships/slideLayout" Target="../slideLayouts/slideLayout315.xml"/><Relationship Id="rId6" Type="http://schemas.openxmlformats.org/officeDocument/2006/relationships/slideLayout" Target="../slideLayouts/slideLayout320.xml"/><Relationship Id="rId11" Type="http://schemas.openxmlformats.org/officeDocument/2006/relationships/slideLayout" Target="../slideLayouts/slideLayout325.xml"/><Relationship Id="rId24" Type="http://schemas.openxmlformats.org/officeDocument/2006/relationships/slideLayout" Target="../slideLayouts/slideLayout338.xml"/><Relationship Id="rId32" Type="http://schemas.openxmlformats.org/officeDocument/2006/relationships/slideLayout" Target="../slideLayouts/slideLayout346.xml"/><Relationship Id="rId37" Type="http://schemas.openxmlformats.org/officeDocument/2006/relationships/theme" Target="../theme/theme13.xml"/><Relationship Id="rId5" Type="http://schemas.openxmlformats.org/officeDocument/2006/relationships/slideLayout" Target="../slideLayouts/slideLayout319.xml"/><Relationship Id="rId15" Type="http://schemas.openxmlformats.org/officeDocument/2006/relationships/slideLayout" Target="../slideLayouts/slideLayout329.xml"/><Relationship Id="rId23" Type="http://schemas.openxmlformats.org/officeDocument/2006/relationships/slideLayout" Target="../slideLayouts/slideLayout337.xml"/><Relationship Id="rId28" Type="http://schemas.openxmlformats.org/officeDocument/2006/relationships/slideLayout" Target="../slideLayouts/slideLayout342.xml"/><Relationship Id="rId36" Type="http://schemas.openxmlformats.org/officeDocument/2006/relationships/slideLayout" Target="../slideLayouts/slideLayout350.xml"/><Relationship Id="rId10" Type="http://schemas.openxmlformats.org/officeDocument/2006/relationships/slideLayout" Target="../slideLayouts/slideLayout324.xml"/><Relationship Id="rId19" Type="http://schemas.openxmlformats.org/officeDocument/2006/relationships/slideLayout" Target="../slideLayouts/slideLayout333.xml"/><Relationship Id="rId31" Type="http://schemas.openxmlformats.org/officeDocument/2006/relationships/slideLayout" Target="../slideLayouts/slideLayout345.xml"/><Relationship Id="rId4" Type="http://schemas.openxmlformats.org/officeDocument/2006/relationships/slideLayout" Target="../slideLayouts/slideLayout318.xml"/><Relationship Id="rId9" Type="http://schemas.openxmlformats.org/officeDocument/2006/relationships/slideLayout" Target="../slideLayouts/slideLayout323.xml"/><Relationship Id="rId14" Type="http://schemas.openxmlformats.org/officeDocument/2006/relationships/slideLayout" Target="../slideLayouts/slideLayout328.xml"/><Relationship Id="rId22" Type="http://schemas.openxmlformats.org/officeDocument/2006/relationships/slideLayout" Target="../slideLayouts/slideLayout336.xml"/><Relationship Id="rId27" Type="http://schemas.openxmlformats.org/officeDocument/2006/relationships/slideLayout" Target="../slideLayouts/slideLayout341.xml"/><Relationship Id="rId30" Type="http://schemas.openxmlformats.org/officeDocument/2006/relationships/slideLayout" Target="../slideLayouts/slideLayout344.xml"/><Relationship Id="rId35" Type="http://schemas.openxmlformats.org/officeDocument/2006/relationships/slideLayout" Target="../slideLayouts/slideLayout349.xml"/><Relationship Id="rId8" Type="http://schemas.openxmlformats.org/officeDocument/2006/relationships/slideLayout" Target="../slideLayouts/slideLayout322.xml"/><Relationship Id="rId3" Type="http://schemas.openxmlformats.org/officeDocument/2006/relationships/slideLayout" Target="../slideLayouts/slideLayout317.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363.xml"/><Relationship Id="rId18" Type="http://schemas.openxmlformats.org/officeDocument/2006/relationships/slideLayout" Target="../slideLayouts/slideLayout368.xml"/><Relationship Id="rId26" Type="http://schemas.openxmlformats.org/officeDocument/2006/relationships/slideLayout" Target="../slideLayouts/slideLayout376.xml"/><Relationship Id="rId39" Type="http://schemas.openxmlformats.org/officeDocument/2006/relationships/slideLayout" Target="../slideLayouts/slideLayout389.xml"/><Relationship Id="rId21" Type="http://schemas.openxmlformats.org/officeDocument/2006/relationships/slideLayout" Target="../slideLayouts/slideLayout371.xml"/><Relationship Id="rId34" Type="http://schemas.openxmlformats.org/officeDocument/2006/relationships/slideLayout" Target="../slideLayouts/slideLayout384.xml"/><Relationship Id="rId7" Type="http://schemas.openxmlformats.org/officeDocument/2006/relationships/slideLayout" Target="../slideLayouts/slideLayout357.xml"/><Relationship Id="rId12" Type="http://schemas.openxmlformats.org/officeDocument/2006/relationships/slideLayout" Target="../slideLayouts/slideLayout362.xml"/><Relationship Id="rId17" Type="http://schemas.openxmlformats.org/officeDocument/2006/relationships/slideLayout" Target="../slideLayouts/slideLayout367.xml"/><Relationship Id="rId25" Type="http://schemas.openxmlformats.org/officeDocument/2006/relationships/slideLayout" Target="../slideLayouts/slideLayout375.xml"/><Relationship Id="rId33" Type="http://schemas.openxmlformats.org/officeDocument/2006/relationships/slideLayout" Target="../slideLayouts/slideLayout383.xml"/><Relationship Id="rId38" Type="http://schemas.openxmlformats.org/officeDocument/2006/relationships/slideLayout" Target="../slideLayouts/slideLayout388.xml"/><Relationship Id="rId2" Type="http://schemas.openxmlformats.org/officeDocument/2006/relationships/slideLayout" Target="../slideLayouts/slideLayout352.xml"/><Relationship Id="rId16" Type="http://schemas.openxmlformats.org/officeDocument/2006/relationships/slideLayout" Target="../slideLayouts/slideLayout366.xml"/><Relationship Id="rId20" Type="http://schemas.openxmlformats.org/officeDocument/2006/relationships/slideLayout" Target="../slideLayouts/slideLayout370.xml"/><Relationship Id="rId29" Type="http://schemas.openxmlformats.org/officeDocument/2006/relationships/slideLayout" Target="../slideLayouts/slideLayout379.xml"/><Relationship Id="rId1" Type="http://schemas.openxmlformats.org/officeDocument/2006/relationships/slideLayout" Target="../slideLayouts/slideLayout351.xml"/><Relationship Id="rId6" Type="http://schemas.openxmlformats.org/officeDocument/2006/relationships/slideLayout" Target="../slideLayouts/slideLayout356.xml"/><Relationship Id="rId11" Type="http://schemas.openxmlformats.org/officeDocument/2006/relationships/slideLayout" Target="../slideLayouts/slideLayout361.xml"/><Relationship Id="rId24" Type="http://schemas.openxmlformats.org/officeDocument/2006/relationships/slideLayout" Target="../slideLayouts/slideLayout374.xml"/><Relationship Id="rId32" Type="http://schemas.openxmlformats.org/officeDocument/2006/relationships/slideLayout" Target="../slideLayouts/slideLayout382.xml"/><Relationship Id="rId37" Type="http://schemas.openxmlformats.org/officeDocument/2006/relationships/slideLayout" Target="../slideLayouts/slideLayout387.xml"/><Relationship Id="rId40" Type="http://schemas.openxmlformats.org/officeDocument/2006/relationships/theme" Target="../theme/theme14.xml"/><Relationship Id="rId5" Type="http://schemas.openxmlformats.org/officeDocument/2006/relationships/slideLayout" Target="../slideLayouts/slideLayout355.xml"/><Relationship Id="rId15" Type="http://schemas.openxmlformats.org/officeDocument/2006/relationships/slideLayout" Target="../slideLayouts/slideLayout365.xml"/><Relationship Id="rId23" Type="http://schemas.openxmlformats.org/officeDocument/2006/relationships/slideLayout" Target="../slideLayouts/slideLayout373.xml"/><Relationship Id="rId28" Type="http://schemas.openxmlformats.org/officeDocument/2006/relationships/slideLayout" Target="../slideLayouts/slideLayout378.xml"/><Relationship Id="rId36" Type="http://schemas.openxmlformats.org/officeDocument/2006/relationships/slideLayout" Target="../slideLayouts/slideLayout386.xml"/><Relationship Id="rId10" Type="http://schemas.openxmlformats.org/officeDocument/2006/relationships/slideLayout" Target="../slideLayouts/slideLayout360.xml"/><Relationship Id="rId19" Type="http://schemas.openxmlformats.org/officeDocument/2006/relationships/slideLayout" Target="../slideLayouts/slideLayout369.xml"/><Relationship Id="rId31" Type="http://schemas.openxmlformats.org/officeDocument/2006/relationships/slideLayout" Target="../slideLayouts/slideLayout381.xml"/><Relationship Id="rId4" Type="http://schemas.openxmlformats.org/officeDocument/2006/relationships/slideLayout" Target="../slideLayouts/slideLayout354.xml"/><Relationship Id="rId9" Type="http://schemas.openxmlformats.org/officeDocument/2006/relationships/slideLayout" Target="../slideLayouts/slideLayout359.xml"/><Relationship Id="rId14" Type="http://schemas.openxmlformats.org/officeDocument/2006/relationships/slideLayout" Target="../slideLayouts/slideLayout364.xml"/><Relationship Id="rId22" Type="http://schemas.openxmlformats.org/officeDocument/2006/relationships/slideLayout" Target="../slideLayouts/slideLayout372.xml"/><Relationship Id="rId27" Type="http://schemas.openxmlformats.org/officeDocument/2006/relationships/slideLayout" Target="../slideLayouts/slideLayout377.xml"/><Relationship Id="rId30" Type="http://schemas.openxmlformats.org/officeDocument/2006/relationships/slideLayout" Target="../slideLayouts/slideLayout380.xml"/><Relationship Id="rId35" Type="http://schemas.openxmlformats.org/officeDocument/2006/relationships/slideLayout" Target="../slideLayouts/slideLayout385.xml"/><Relationship Id="rId8" Type="http://schemas.openxmlformats.org/officeDocument/2006/relationships/slideLayout" Target="../slideLayouts/slideLayout358.xml"/><Relationship Id="rId3" Type="http://schemas.openxmlformats.org/officeDocument/2006/relationships/slideLayout" Target="../slideLayouts/slideLayout35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97.xml"/><Relationship Id="rId13" Type="http://schemas.openxmlformats.org/officeDocument/2006/relationships/slideLayout" Target="../slideLayouts/slideLayout402.xml"/><Relationship Id="rId18" Type="http://schemas.openxmlformats.org/officeDocument/2006/relationships/slideLayout" Target="../slideLayouts/slideLayout407.xml"/><Relationship Id="rId26" Type="http://schemas.openxmlformats.org/officeDocument/2006/relationships/image" Target="../media/image22.png"/><Relationship Id="rId3" Type="http://schemas.openxmlformats.org/officeDocument/2006/relationships/slideLayout" Target="../slideLayouts/slideLayout392.xml"/><Relationship Id="rId21" Type="http://schemas.openxmlformats.org/officeDocument/2006/relationships/slideLayout" Target="../slideLayouts/slideLayout410.xml"/><Relationship Id="rId7" Type="http://schemas.openxmlformats.org/officeDocument/2006/relationships/slideLayout" Target="../slideLayouts/slideLayout396.xml"/><Relationship Id="rId12" Type="http://schemas.openxmlformats.org/officeDocument/2006/relationships/slideLayout" Target="../slideLayouts/slideLayout401.xml"/><Relationship Id="rId17" Type="http://schemas.openxmlformats.org/officeDocument/2006/relationships/slideLayout" Target="../slideLayouts/slideLayout406.xml"/><Relationship Id="rId25" Type="http://schemas.openxmlformats.org/officeDocument/2006/relationships/theme" Target="../theme/theme15.xml"/><Relationship Id="rId2" Type="http://schemas.openxmlformats.org/officeDocument/2006/relationships/slideLayout" Target="../slideLayouts/slideLayout391.xml"/><Relationship Id="rId16" Type="http://schemas.openxmlformats.org/officeDocument/2006/relationships/slideLayout" Target="../slideLayouts/slideLayout405.xml"/><Relationship Id="rId20" Type="http://schemas.openxmlformats.org/officeDocument/2006/relationships/slideLayout" Target="../slideLayouts/slideLayout409.xml"/><Relationship Id="rId1" Type="http://schemas.openxmlformats.org/officeDocument/2006/relationships/slideLayout" Target="../slideLayouts/slideLayout390.xml"/><Relationship Id="rId6" Type="http://schemas.openxmlformats.org/officeDocument/2006/relationships/slideLayout" Target="../slideLayouts/slideLayout395.xml"/><Relationship Id="rId11" Type="http://schemas.openxmlformats.org/officeDocument/2006/relationships/slideLayout" Target="../slideLayouts/slideLayout400.xml"/><Relationship Id="rId24" Type="http://schemas.openxmlformats.org/officeDocument/2006/relationships/slideLayout" Target="../slideLayouts/slideLayout413.xml"/><Relationship Id="rId5" Type="http://schemas.openxmlformats.org/officeDocument/2006/relationships/slideLayout" Target="../slideLayouts/slideLayout394.xml"/><Relationship Id="rId15" Type="http://schemas.openxmlformats.org/officeDocument/2006/relationships/slideLayout" Target="../slideLayouts/slideLayout404.xml"/><Relationship Id="rId23" Type="http://schemas.openxmlformats.org/officeDocument/2006/relationships/slideLayout" Target="../slideLayouts/slideLayout412.xml"/><Relationship Id="rId10" Type="http://schemas.openxmlformats.org/officeDocument/2006/relationships/slideLayout" Target="../slideLayouts/slideLayout399.xml"/><Relationship Id="rId19" Type="http://schemas.openxmlformats.org/officeDocument/2006/relationships/slideLayout" Target="../slideLayouts/slideLayout408.xml"/><Relationship Id="rId4" Type="http://schemas.openxmlformats.org/officeDocument/2006/relationships/slideLayout" Target="../slideLayouts/slideLayout393.xml"/><Relationship Id="rId9" Type="http://schemas.openxmlformats.org/officeDocument/2006/relationships/slideLayout" Target="../slideLayouts/slideLayout398.xml"/><Relationship Id="rId14" Type="http://schemas.openxmlformats.org/officeDocument/2006/relationships/slideLayout" Target="../slideLayouts/slideLayout403.xml"/><Relationship Id="rId22" Type="http://schemas.openxmlformats.org/officeDocument/2006/relationships/slideLayout" Target="../slideLayouts/slideLayout411.xml"/><Relationship Id="rId27" Type="http://schemas.openxmlformats.org/officeDocument/2006/relationships/image" Target="../media/image23.emf"/></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426.xml"/><Relationship Id="rId18" Type="http://schemas.openxmlformats.org/officeDocument/2006/relationships/slideLayout" Target="../slideLayouts/slideLayout431.xml"/><Relationship Id="rId26" Type="http://schemas.openxmlformats.org/officeDocument/2006/relationships/slideLayout" Target="../slideLayouts/slideLayout439.xml"/><Relationship Id="rId39" Type="http://schemas.openxmlformats.org/officeDocument/2006/relationships/slideLayout" Target="../slideLayouts/slideLayout452.xml"/><Relationship Id="rId21" Type="http://schemas.openxmlformats.org/officeDocument/2006/relationships/slideLayout" Target="../slideLayouts/slideLayout434.xml"/><Relationship Id="rId34" Type="http://schemas.openxmlformats.org/officeDocument/2006/relationships/slideLayout" Target="../slideLayouts/slideLayout447.xml"/><Relationship Id="rId7" Type="http://schemas.openxmlformats.org/officeDocument/2006/relationships/slideLayout" Target="../slideLayouts/slideLayout420.xml"/><Relationship Id="rId12" Type="http://schemas.openxmlformats.org/officeDocument/2006/relationships/slideLayout" Target="../slideLayouts/slideLayout425.xml"/><Relationship Id="rId17" Type="http://schemas.openxmlformats.org/officeDocument/2006/relationships/slideLayout" Target="../slideLayouts/slideLayout430.xml"/><Relationship Id="rId25" Type="http://schemas.openxmlformats.org/officeDocument/2006/relationships/slideLayout" Target="../slideLayouts/slideLayout438.xml"/><Relationship Id="rId33" Type="http://schemas.openxmlformats.org/officeDocument/2006/relationships/slideLayout" Target="../slideLayouts/slideLayout446.xml"/><Relationship Id="rId38" Type="http://schemas.openxmlformats.org/officeDocument/2006/relationships/slideLayout" Target="../slideLayouts/slideLayout451.xml"/><Relationship Id="rId2" Type="http://schemas.openxmlformats.org/officeDocument/2006/relationships/slideLayout" Target="../slideLayouts/slideLayout415.xml"/><Relationship Id="rId16" Type="http://schemas.openxmlformats.org/officeDocument/2006/relationships/slideLayout" Target="../slideLayouts/slideLayout429.xml"/><Relationship Id="rId20" Type="http://schemas.openxmlformats.org/officeDocument/2006/relationships/slideLayout" Target="../slideLayouts/slideLayout433.xml"/><Relationship Id="rId29" Type="http://schemas.openxmlformats.org/officeDocument/2006/relationships/slideLayout" Target="../slideLayouts/slideLayout442.xml"/><Relationship Id="rId1" Type="http://schemas.openxmlformats.org/officeDocument/2006/relationships/slideLayout" Target="../slideLayouts/slideLayout414.xml"/><Relationship Id="rId6" Type="http://schemas.openxmlformats.org/officeDocument/2006/relationships/slideLayout" Target="../slideLayouts/slideLayout419.xml"/><Relationship Id="rId11" Type="http://schemas.openxmlformats.org/officeDocument/2006/relationships/slideLayout" Target="../slideLayouts/slideLayout424.xml"/><Relationship Id="rId24" Type="http://schemas.openxmlformats.org/officeDocument/2006/relationships/slideLayout" Target="../slideLayouts/slideLayout437.xml"/><Relationship Id="rId32" Type="http://schemas.openxmlformats.org/officeDocument/2006/relationships/slideLayout" Target="../slideLayouts/slideLayout445.xml"/><Relationship Id="rId37" Type="http://schemas.openxmlformats.org/officeDocument/2006/relationships/slideLayout" Target="../slideLayouts/slideLayout450.xml"/><Relationship Id="rId40" Type="http://schemas.openxmlformats.org/officeDocument/2006/relationships/theme" Target="../theme/theme16.xml"/><Relationship Id="rId5" Type="http://schemas.openxmlformats.org/officeDocument/2006/relationships/slideLayout" Target="../slideLayouts/slideLayout418.xml"/><Relationship Id="rId15" Type="http://schemas.openxmlformats.org/officeDocument/2006/relationships/slideLayout" Target="../slideLayouts/slideLayout428.xml"/><Relationship Id="rId23" Type="http://schemas.openxmlformats.org/officeDocument/2006/relationships/slideLayout" Target="../slideLayouts/slideLayout436.xml"/><Relationship Id="rId28" Type="http://schemas.openxmlformats.org/officeDocument/2006/relationships/slideLayout" Target="../slideLayouts/slideLayout441.xml"/><Relationship Id="rId36" Type="http://schemas.openxmlformats.org/officeDocument/2006/relationships/slideLayout" Target="../slideLayouts/slideLayout449.xml"/><Relationship Id="rId10" Type="http://schemas.openxmlformats.org/officeDocument/2006/relationships/slideLayout" Target="../slideLayouts/slideLayout423.xml"/><Relationship Id="rId19" Type="http://schemas.openxmlformats.org/officeDocument/2006/relationships/slideLayout" Target="../slideLayouts/slideLayout432.xml"/><Relationship Id="rId31" Type="http://schemas.openxmlformats.org/officeDocument/2006/relationships/slideLayout" Target="../slideLayouts/slideLayout444.xml"/><Relationship Id="rId4" Type="http://schemas.openxmlformats.org/officeDocument/2006/relationships/slideLayout" Target="../slideLayouts/slideLayout417.xml"/><Relationship Id="rId9" Type="http://schemas.openxmlformats.org/officeDocument/2006/relationships/slideLayout" Target="../slideLayouts/slideLayout422.xml"/><Relationship Id="rId14" Type="http://schemas.openxmlformats.org/officeDocument/2006/relationships/slideLayout" Target="../slideLayouts/slideLayout427.xml"/><Relationship Id="rId22" Type="http://schemas.openxmlformats.org/officeDocument/2006/relationships/slideLayout" Target="../slideLayouts/slideLayout435.xml"/><Relationship Id="rId27" Type="http://schemas.openxmlformats.org/officeDocument/2006/relationships/slideLayout" Target="../slideLayouts/slideLayout440.xml"/><Relationship Id="rId30" Type="http://schemas.openxmlformats.org/officeDocument/2006/relationships/slideLayout" Target="../slideLayouts/slideLayout443.xml"/><Relationship Id="rId35" Type="http://schemas.openxmlformats.org/officeDocument/2006/relationships/slideLayout" Target="../slideLayouts/slideLayout448.xml"/><Relationship Id="rId8" Type="http://schemas.openxmlformats.org/officeDocument/2006/relationships/slideLayout" Target="../slideLayouts/slideLayout421.xml"/><Relationship Id="rId3" Type="http://schemas.openxmlformats.org/officeDocument/2006/relationships/slideLayout" Target="../slideLayouts/slideLayout4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460.xml"/><Relationship Id="rId13" Type="http://schemas.openxmlformats.org/officeDocument/2006/relationships/slideLayout" Target="../slideLayouts/slideLayout465.xml"/><Relationship Id="rId18" Type="http://schemas.openxmlformats.org/officeDocument/2006/relationships/slideLayout" Target="../slideLayouts/slideLayout470.xml"/><Relationship Id="rId26" Type="http://schemas.openxmlformats.org/officeDocument/2006/relationships/slideLayout" Target="../slideLayouts/slideLayout478.xml"/><Relationship Id="rId3" Type="http://schemas.openxmlformats.org/officeDocument/2006/relationships/slideLayout" Target="../slideLayouts/slideLayout455.xml"/><Relationship Id="rId21" Type="http://schemas.openxmlformats.org/officeDocument/2006/relationships/slideLayout" Target="../slideLayouts/slideLayout473.xml"/><Relationship Id="rId7" Type="http://schemas.openxmlformats.org/officeDocument/2006/relationships/slideLayout" Target="../slideLayouts/slideLayout459.xml"/><Relationship Id="rId12" Type="http://schemas.openxmlformats.org/officeDocument/2006/relationships/slideLayout" Target="../slideLayouts/slideLayout464.xml"/><Relationship Id="rId17" Type="http://schemas.openxmlformats.org/officeDocument/2006/relationships/slideLayout" Target="../slideLayouts/slideLayout469.xml"/><Relationship Id="rId25" Type="http://schemas.openxmlformats.org/officeDocument/2006/relationships/slideLayout" Target="../slideLayouts/slideLayout477.xml"/><Relationship Id="rId2" Type="http://schemas.openxmlformats.org/officeDocument/2006/relationships/slideLayout" Target="../slideLayouts/slideLayout454.xml"/><Relationship Id="rId16" Type="http://schemas.openxmlformats.org/officeDocument/2006/relationships/slideLayout" Target="../slideLayouts/slideLayout468.xml"/><Relationship Id="rId20" Type="http://schemas.openxmlformats.org/officeDocument/2006/relationships/slideLayout" Target="../slideLayouts/slideLayout472.xml"/><Relationship Id="rId29" Type="http://schemas.openxmlformats.org/officeDocument/2006/relationships/theme" Target="../theme/theme17.xml"/><Relationship Id="rId1" Type="http://schemas.openxmlformats.org/officeDocument/2006/relationships/slideLayout" Target="../slideLayouts/slideLayout453.xml"/><Relationship Id="rId6" Type="http://schemas.openxmlformats.org/officeDocument/2006/relationships/slideLayout" Target="../slideLayouts/slideLayout458.xml"/><Relationship Id="rId11" Type="http://schemas.openxmlformats.org/officeDocument/2006/relationships/slideLayout" Target="../slideLayouts/slideLayout463.xml"/><Relationship Id="rId24" Type="http://schemas.openxmlformats.org/officeDocument/2006/relationships/slideLayout" Target="../slideLayouts/slideLayout476.xml"/><Relationship Id="rId5" Type="http://schemas.openxmlformats.org/officeDocument/2006/relationships/slideLayout" Target="../slideLayouts/slideLayout457.xml"/><Relationship Id="rId15" Type="http://schemas.openxmlformats.org/officeDocument/2006/relationships/slideLayout" Target="../slideLayouts/slideLayout467.xml"/><Relationship Id="rId23" Type="http://schemas.openxmlformats.org/officeDocument/2006/relationships/slideLayout" Target="../slideLayouts/slideLayout475.xml"/><Relationship Id="rId28" Type="http://schemas.openxmlformats.org/officeDocument/2006/relationships/slideLayout" Target="../slideLayouts/slideLayout480.xml"/><Relationship Id="rId10" Type="http://schemas.openxmlformats.org/officeDocument/2006/relationships/slideLayout" Target="../slideLayouts/slideLayout462.xml"/><Relationship Id="rId19" Type="http://schemas.openxmlformats.org/officeDocument/2006/relationships/slideLayout" Target="../slideLayouts/slideLayout471.xml"/><Relationship Id="rId4" Type="http://schemas.openxmlformats.org/officeDocument/2006/relationships/slideLayout" Target="../slideLayouts/slideLayout456.xml"/><Relationship Id="rId9" Type="http://schemas.openxmlformats.org/officeDocument/2006/relationships/slideLayout" Target="../slideLayouts/slideLayout461.xml"/><Relationship Id="rId14" Type="http://schemas.openxmlformats.org/officeDocument/2006/relationships/slideLayout" Target="../slideLayouts/slideLayout466.xml"/><Relationship Id="rId22" Type="http://schemas.openxmlformats.org/officeDocument/2006/relationships/slideLayout" Target="../slideLayouts/slideLayout474.xml"/><Relationship Id="rId27" Type="http://schemas.openxmlformats.org/officeDocument/2006/relationships/slideLayout" Target="../slideLayouts/slideLayout479.xml"/></Relationships>
</file>

<file path=ppt/slideMasters/_rels/slideMaster18.xml.rels><?xml version="1.0" encoding="UTF-8" standalone="yes"?>
<Relationships xmlns="http://schemas.openxmlformats.org/package/2006/relationships"><Relationship Id="rId13" Type="http://schemas.openxmlformats.org/officeDocument/2006/relationships/slideLayout" Target="../slideLayouts/slideLayout493.xml"/><Relationship Id="rId18" Type="http://schemas.openxmlformats.org/officeDocument/2006/relationships/slideLayout" Target="../slideLayouts/slideLayout498.xml"/><Relationship Id="rId26" Type="http://schemas.openxmlformats.org/officeDocument/2006/relationships/slideLayout" Target="../slideLayouts/slideLayout506.xml"/><Relationship Id="rId21" Type="http://schemas.openxmlformats.org/officeDocument/2006/relationships/slideLayout" Target="../slideLayouts/slideLayout501.xml"/><Relationship Id="rId34" Type="http://schemas.openxmlformats.org/officeDocument/2006/relationships/slideLayout" Target="../slideLayouts/slideLayout514.xml"/><Relationship Id="rId7" Type="http://schemas.openxmlformats.org/officeDocument/2006/relationships/slideLayout" Target="../slideLayouts/slideLayout487.xml"/><Relationship Id="rId12" Type="http://schemas.openxmlformats.org/officeDocument/2006/relationships/slideLayout" Target="../slideLayouts/slideLayout492.xml"/><Relationship Id="rId17" Type="http://schemas.openxmlformats.org/officeDocument/2006/relationships/slideLayout" Target="../slideLayouts/slideLayout497.xml"/><Relationship Id="rId25" Type="http://schemas.openxmlformats.org/officeDocument/2006/relationships/slideLayout" Target="../slideLayouts/slideLayout505.xml"/><Relationship Id="rId33" Type="http://schemas.openxmlformats.org/officeDocument/2006/relationships/slideLayout" Target="../slideLayouts/slideLayout513.xml"/><Relationship Id="rId2" Type="http://schemas.openxmlformats.org/officeDocument/2006/relationships/slideLayout" Target="../slideLayouts/slideLayout482.xml"/><Relationship Id="rId16" Type="http://schemas.openxmlformats.org/officeDocument/2006/relationships/slideLayout" Target="../slideLayouts/slideLayout496.xml"/><Relationship Id="rId20" Type="http://schemas.openxmlformats.org/officeDocument/2006/relationships/slideLayout" Target="../slideLayouts/slideLayout500.xml"/><Relationship Id="rId29" Type="http://schemas.openxmlformats.org/officeDocument/2006/relationships/slideLayout" Target="../slideLayouts/slideLayout509.xml"/><Relationship Id="rId1" Type="http://schemas.openxmlformats.org/officeDocument/2006/relationships/slideLayout" Target="../slideLayouts/slideLayout481.xml"/><Relationship Id="rId6" Type="http://schemas.openxmlformats.org/officeDocument/2006/relationships/slideLayout" Target="../slideLayouts/slideLayout486.xml"/><Relationship Id="rId11" Type="http://schemas.openxmlformats.org/officeDocument/2006/relationships/slideLayout" Target="../slideLayouts/slideLayout491.xml"/><Relationship Id="rId24" Type="http://schemas.openxmlformats.org/officeDocument/2006/relationships/slideLayout" Target="../slideLayouts/slideLayout504.xml"/><Relationship Id="rId32" Type="http://schemas.openxmlformats.org/officeDocument/2006/relationships/slideLayout" Target="../slideLayouts/slideLayout512.xml"/><Relationship Id="rId37" Type="http://schemas.openxmlformats.org/officeDocument/2006/relationships/theme" Target="../theme/theme18.xml"/><Relationship Id="rId5" Type="http://schemas.openxmlformats.org/officeDocument/2006/relationships/slideLayout" Target="../slideLayouts/slideLayout485.xml"/><Relationship Id="rId15" Type="http://schemas.openxmlformats.org/officeDocument/2006/relationships/slideLayout" Target="../slideLayouts/slideLayout495.xml"/><Relationship Id="rId23" Type="http://schemas.openxmlformats.org/officeDocument/2006/relationships/slideLayout" Target="../slideLayouts/slideLayout503.xml"/><Relationship Id="rId28" Type="http://schemas.openxmlformats.org/officeDocument/2006/relationships/slideLayout" Target="../slideLayouts/slideLayout508.xml"/><Relationship Id="rId36" Type="http://schemas.openxmlformats.org/officeDocument/2006/relationships/slideLayout" Target="../slideLayouts/slideLayout516.xml"/><Relationship Id="rId10" Type="http://schemas.openxmlformats.org/officeDocument/2006/relationships/slideLayout" Target="../slideLayouts/slideLayout490.xml"/><Relationship Id="rId19" Type="http://schemas.openxmlformats.org/officeDocument/2006/relationships/slideLayout" Target="../slideLayouts/slideLayout499.xml"/><Relationship Id="rId31" Type="http://schemas.openxmlformats.org/officeDocument/2006/relationships/slideLayout" Target="../slideLayouts/slideLayout511.xml"/><Relationship Id="rId4" Type="http://schemas.openxmlformats.org/officeDocument/2006/relationships/slideLayout" Target="../slideLayouts/slideLayout484.xml"/><Relationship Id="rId9" Type="http://schemas.openxmlformats.org/officeDocument/2006/relationships/slideLayout" Target="../slideLayouts/slideLayout489.xml"/><Relationship Id="rId14" Type="http://schemas.openxmlformats.org/officeDocument/2006/relationships/slideLayout" Target="../slideLayouts/slideLayout494.xml"/><Relationship Id="rId22" Type="http://schemas.openxmlformats.org/officeDocument/2006/relationships/slideLayout" Target="../slideLayouts/slideLayout502.xml"/><Relationship Id="rId27" Type="http://schemas.openxmlformats.org/officeDocument/2006/relationships/slideLayout" Target="../slideLayouts/slideLayout507.xml"/><Relationship Id="rId30" Type="http://schemas.openxmlformats.org/officeDocument/2006/relationships/slideLayout" Target="../slideLayouts/slideLayout510.xml"/><Relationship Id="rId35" Type="http://schemas.openxmlformats.org/officeDocument/2006/relationships/slideLayout" Target="../slideLayouts/slideLayout515.xml"/><Relationship Id="rId8" Type="http://schemas.openxmlformats.org/officeDocument/2006/relationships/slideLayout" Target="../slideLayouts/slideLayout488.xml"/><Relationship Id="rId3" Type="http://schemas.openxmlformats.org/officeDocument/2006/relationships/slideLayout" Target="../slideLayouts/slideLayout483.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524.xml"/><Relationship Id="rId3" Type="http://schemas.openxmlformats.org/officeDocument/2006/relationships/slideLayout" Target="../slideLayouts/slideLayout519.xml"/><Relationship Id="rId7" Type="http://schemas.openxmlformats.org/officeDocument/2006/relationships/slideLayout" Target="../slideLayouts/slideLayout523.xml"/><Relationship Id="rId12" Type="http://schemas.openxmlformats.org/officeDocument/2006/relationships/theme" Target="../theme/theme19.xml"/><Relationship Id="rId2" Type="http://schemas.openxmlformats.org/officeDocument/2006/relationships/slideLayout" Target="../slideLayouts/slideLayout518.xml"/><Relationship Id="rId1" Type="http://schemas.openxmlformats.org/officeDocument/2006/relationships/slideLayout" Target="../slideLayouts/slideLayout517.xml"/><Relationship Id="rId6" Type="http://schemas.openxmlformats.org/officeDocument/2006/relationships/slideLayout" Target="../slideLayouts/slideLayout522.xml"/><Relationship Id="rId11" Type="http://schemas.openxmlformats.org/officeDocument/2006/relationships/slideLayout" Target="../slideLayouts/slideLayout527.xml"/><Relationship Id="rId5" Type="http://schemas.openxmlformats.org/officeDocument/2006/relationships/slideLayout" Target="../slideLayouts/slideLayout521.xml"/><Relationship Id="rId10" Type="http://schemas.openxmlformats.org/officeDocument/2006/relationships/slideLayout" Target="../slideLayouts/slideLayout526.xml"/><Relationship Id="rId4" Type="http://schemas.openxmlformats.org/officeDocument/2006/relationships/slideLayout" Target="../slideLayouts/slideLayout520.xml"/><Relationship Id="rId9" Type="http://schemas.openxmlformats.org/officeDocument/2006/relationships/slideLayout" Target="../slideLayouts/slideLayout52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theme" Target="../theme/theme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s>
</file>

<file path=ppt/slideMasters/_rels/slideMaster20.xml.rels><?xml version="1.0" encoding="UTF-8" standalone="yes"?>
<Relationships xmlns="http://schemas.openxmlformats.org/package/2006/relationships"><Relationship Id="rId13" Type="http://schemas.openxmlformats.org/officeDocument/2006/relationships/slideLayout" Target="../slideLayouts/slideLayout540.xml"/><Relationship Id="rId18" Type="http://schemas.openxmlformats.org/officeDocument/2006/relationships/slideLayout" Target="../slideLayouts/slideLayout545.xml"/><Relationship Id="rId26" Type="http://schemas.openxmlformats.org/officeDocument/2006/relationships/slideLayout" Target="../slideLayouts/slideLayout553.xml"/><Relationship Id="rId39" Type="http://schemas.openxmlformats.org/officeDocument/2006/relationships/slideLayout" Target="../slideLayouts/slideLayout566.xml"/><Relationship Id="rId21" Type="http://schemas.openxmlformats.org/officeDocument/2006/relationships/slideLayout" Target="../slideLayouts/slideLayout548.xml"/><Relationship Id="rId34" Type="http://schemas.openxmlformats.org/officeDocument/2006/relationships/slideLayout" Target="../slideLayouts/slideLayout561.xml"/><Relationship Id="rId42" Type="http://schemas.openxmlformats.org/officeDocument/2006/relationships/slideLayout" Target="../slideLayouts/slideLayout569.xml"/><Relationship Id="rId7" Type="http://schemas.openxmlformats.org/officeDocument/2006/relationships/slideLayout" Target="../slideLayouts/slideLayout534.xml"/><Relationship Id="rId2" Type="http://schemas.openxmlformats.org/officeDocument/2006/relationships/slideLayout" Target="../slideLayouts/slideLayout529.xml"/><Relationship Id="rId16" Type="http://schemas.openxmlformats.org/officeDocument/2006/relationships/slideLayout" Target="../slideLayouts/slideLayout543.xml"/><Relationship Id="rId20" Type="http://schemas.openxmlformats.org/officeDocument/2006/relationships/slideLayout" Target="../slideLayouts/slideLayout547.xml"/><Relationship Id="rId29" Type="http://schemas.openxmlformats.org/officeDocument/2006/relationships/slideLayout" Target="../slideLayouts/slideLayout556.xml"/><Relationship Id="rId41" Type="http://schemas.openxmlformats.org/officeDocument/2006/relationships/slideLayout" Target="../slideLayouts/slideLayout568.xml"/><Relationship Id="rId1" Type="http://schemas.openxmlformats.org/officeDocument/2006/relationships/slideLayout" Target="../slideLayouts/slideLayout528.xml"/><Relationship Id="rId6" Type="http://schemas.openxmlformats.org/officeDocument/2006/relationships/slideLayout" Target="../slideLayouts/slideLayout533.xml"/><Relationship Id="rId11" Type="http://schemas.openxmlformats.org/officeDocument/2006/relationships/slideLayout" Target="../slideLayouts/slideLayout538.xml"/><Relationship Id="rId24" Type="http://schemas.openxmlformats.org/officeDocument/2006/relationships/slideLayout" Target="../slideLayouts/slideLayout551.xml"/><Relationship Id="rId32" Type="http://schemas.openxmlformats.org/officeDocument/2006/relationships/slideLayout" Target="../slideLayouts/slideLayout559.xml"/><Relationship Id="rId37" Type="http://schemas.openxmlformats.org/officeDocument/2006/relationships/slideLayout" Target="../slideLayouts/slideLayout564.xml"/><Relationship Id="rId40" Type="http://schemas.openxmlformats.org/officeDocument/2006/relationships/slideLayout" Target="../slideLayouts/slideLayout567.xml"/><Relationship Id="rId5" Type="http://schemas.openxmlformats.org/officeDocument/2006/relationships/slideLayout" Target="../slideLayouts/slideLayout532.xml"/><Relationship Id="rId15" Type="http://schemas.openxmlformats.org/officeDocument/2006/relationships/slideLayout" Target="../slideLayouts/slideLayout542.xml"/><Relationship Id="rId23" Type="http://schemas.openxmlformats.org/officeDocument/2006/relationships/slideLayout" Target="../slideLayouts/slideLayout550.xml"/><Relationship Id="rId28" Type="http://schemas.openxmlformats.org/officeDocument/2006/relationships/slideLayout" Target="../slideLayouts/slideLayout555.xml"/><Relationship Id="rId36" Type="http://schemas.openxmlformats.org/officeDocument/2006/relationships/slideLayout" Target="../slideLayouts/slideLayout563.xml"/><Relationship Id="rId10" Type="http://schemas.openxmlformats.org/officeDocument/2006/relationships/slideLayout" Target="../slideLayouts/slideLayout537.xml"/><Relationship Id="rId19" Type="http://schemas.openxmlformats.org/officeDocument/2006/relationships/slideLayout" Target="../slideLayouts/slideLayout546.xml"/><Relationship Id="rId31" Type="http://schemas.openxmlformats.org/officeDocument/2006/relationships/slideLayout" Target="../slideLayouts/slideLayout558.xml"/><Relationship Id="rId4" Type="http://schemas.openxmlformats.org/officeDocument/2006/relationships/slideLayout" Target="../slideLayouts/slideLayout531.xml"/><Relationship Id="rId9" Type="http://schemas.openxmlformats.org/officeDocument/2006/relationships/slideLayout" Target="../slideLayouts/slideLayout536.xml"/><Relationship Id="rId14" Type="http://schemas.openxmlformats.org/officeDocument/2006/relationships/slideLayout" Target="../slideLayouts/slideLayout541.xml"/><Relationship Id="rId22" Type="http://schemas.openxmlformats.org/officeDocument/2006/relationships/slideLayout" Target="../slideLayouts/slideLayout549.xml"/><Relationship Id="rId27" Type="http://schemas.openxmlformats.org/officeDocument/2006/relationships/slideLayout" Target="../slideLayouts/slideLayout554.xml"/><Relationship Id="rId30" Type="http://schemas.openxmlformats.org/officeDocument/2006/relationships/slideLayout" Target="../slideLayouts/slideLayout557.xml"/><Relationship Id="rId35" Type="http://schemas.openxmlformats.org/officeDocument/2006/relationships/slideLayout" Target="../slideLayouts/slideLayout562.xml"/><Relationship Id="rId43" Type="http://schemas.openxmlformats.org/officeDocument/2006/relationships/theme" Target="../theme/theme20.xml"/><Relationship Id="rId8" Type="http://schemas.openxmlformats.org/officeDocument/2006/relationships/slideLayout" Target="../slideLayouts/slideLayout535.xml"/><Relationship Id="rId3" Type="http://schemas.openxmlformats.org/officeDocument/2006/relationships/slideLayout" Target="../slideLayouts/slideLayout530.xml"/><Relationship Id="rId12" Type="http://schemas.openxmlformats.org/officeDocument/2006/relationships/slideLayout" Target="../slideLayouts/slideLayout539.xml"/><Relationship Id="rId17" Type="http://schemas.openxmlformats.org/officeDocument/2006/relationships/slideLayout" Target="../slideLayouts/slideLayout544.xml"/><Relationship Id="rId25" Type="http://schemas.openxmlformats.org/officeDocument/2006/relationships/slideLayout" Target="../slideLayouts/slideLayout552.xml"/><Relationship Id="rId33" Type="http://schemas.openxmlformats.org/officeDocument/2006/relationships/slideLayout" Target="../slideLayouts/slideLayout560.xml"/><Relationship Id="rId38" Type="http://schemas.openxmlformats.org/officeDocument/2006/relationships/slideLayout" Target="../slideLayouts/slideLayout565.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577.xml"/><Relationship Id="rId13" Type="http://schemas.openxmlformats.org/officeDocument/2006/relationships/slideLayout" Target="../slideLayouts/slideLayout582.xml"/><Relationship Id="rId18" Type="http://schemas.openxmlformats.org/officeDocument/2006/relationships/slideLayout" Target="../slideLayouts/slideLayout587.xml"/><Relationship Id="rId26" Type="http://schemas.openxmlformats.org/officeDocument/2006/relationships/slideLayout" Target="../slideLayouts/slideLayout595.xml"/><Relationship Id="rId3" Type="http://schemas.openxmlformats.org/officeDocument/2006/relationships/slideLayout" Target="../slideLayouts/slideLayout572.xml"/><Relationship Id="rId21" Type="http://schemas.openxmlformats.org/officeDocument/2006/relationships/slideLayout" Target="../slideLayouts/slideLayout590.xml"/><Relationship Id="rId7" Type="http://schemas.openxmlformats.org/officeDocument/2006/relationships/slideLayout" Target="../slideLayouts/slideLayout576.xml"/><Relationship Id="rId12" Type="http://schemas.openxmlformats.org/officeDocument/2006/relationships/slideLayout" Target="../slideLayouts/slideLayout581.xml"/><Relationship Id="rId17" Type="http://schemas.openxmlformats.org/officeDocument/2006/relationships/slideLayout" Target="../slideLayouts/slideLayout586.xml"/><Relationship Id="rId25" Type="http://schemas.openxmlformats.org/officeDocument/2006/relationships/slideLayout" Target="../slideLayouts/slideLayout594.xml"/><Relationship Id="rId2" Type="http://schemas.openxmlformats.org/officeDocument/2006/relationships/slideLayout" Target="../slideLayouts/slideLayout571.xml"/><Relationship Id="rId16" Type="http://schemas.openxmlformats.org/officeDocument/2006/relationships/slideLayout" Target="../slideLayouts/slideLayout585.xml"/><Relationship Id="rId20" Type="http://schemas.openxmlformats.org/officeDocument/2006/relationships/slideLayout" Target="../slideLayouts/slideLayout589.xml"/><Relationship Id="rId29" Type="http://schemas.openxmlformats.org/officeDocument/2006/relationships/slideLayout" Target="../slideLayouts/slideLayout598.xml"/><Relationship Id="rId1" Type="http://schemas.openxmlformats.org/officeDocument/2006/relationships/slideLayout" Target="../slideLayouts/slideLayout570.xml"/><Relationship Id="rId6" Type="http://schemas.openxmlformats.org/officeDocument/2006/relationships/slideLayout" Target="../slideLayouts/slideLayout575.xml"/><Relationship Id="rId11" Type="http://schemas.openxmlformats.org/officeDocument/2006/relationships/slideLayout" Target="../slideLayouts/slideLayout580.xml"/><Relationship Id="rId24" Type="http://schemas.openxmlformats.org/officeDocument/2006/relationships/slideLayout" Target="../slideLayouts/slideLayout593.xml"/><Relationship Id="rId5" Type="http://schemas.openxmlformats.org/officeDocument/2006/relationships/slideLayout" Target="../slideLayouts/slideLayout574.xml"/><Relationship Id="rId15" Type="http://schemas.openxmlformats.org/officeDocument/2006/relationships/slideLayout" Target="../slideLayouts/slideLayout584.xml"/><Relationship Id="rId23" Type="http://schemas.openxmlformats.org/officeDocument/2006/relationships/slideLayout" Target="../slideLayouts/slideLayout592.xml"/><Relationship Id="rId28" Type="http://schemas.openxmlformats.org/officeDocument/2006/relationships/slideLayout" Target="../slideLayouts/slideLayout597.xml"/><Relationship Id="rId10" Type="http://schemas.openxmlformats.org/officeDocument/2006/relationships/slideLayout" Target="../slideLayouts/slideLayout579.xml"/><Relationship Id="rId19" Type="http://schemas.openxmlformats.org/officeDocument/2006/relationships/slideLayout" Target="../slideLayouts/slideLayout588.xml"/><Relationship Id="rId4" Type="http://schemas.openxmlformats.org/officeDocument/2006/relationships/slideLayout" Target="../slideLayouts/slideLayout573.xml"/><Relationship Id="rId9" Type="http://schemas.openxmlformats.org/officeDocument/2006/relationships/slideLayout" Target="../slideLayouts/slideLayout578.xml"/><Relationship Id="rId14" Type="http://schemas.openxmlformats.org/officeDocument/2006/relationships/slideLayout" Target="../slideLayouts/slideLayout583.xml"/><Relationship Id="rId22" Type="http://schemas.openxmlformats.org/officeDocument/2006/relationships/slideLayout" Target="../slideLayouts/slideLayout591.xml"/><Relationship Id="rId27" Type="http://schemas.openxmlformats.org/officeDocument/2006/relationships/slideLayout" Target="../slideLayouts/slideLayout596.xml"/><Relationship Id="rId30" Type="http://schemas.openxmlformats.org/officeDocument/2006/relationships/theme" Target="../theme/theme2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21" Type="http://schemas.openxmlformats.org/officeDocument/2006/relationships/slideLayout" Target="../slideLayouts/slideLayout79.xml"/><Relationship Id="rId34" Type="http://schemas.openxmlformats.org/officeDocument/2006/relationships/slideLayout" Target="../slideLayouts/slideLayout92.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33" Type="http://schemas.openxmlformats.org/officeDocument/2006/relationships/slideLayout" Target="../slideLayouts/slideLayout91.xml"/><Relationship Id="rId38" Type="http://schemas.openxmlformats.org/officeDocument/2006/relationships/theme" Target="../theme/theme3.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29" Type="http://schemas.openxmlformats.org/officeDocument/2006/relationships/slideLayout" Target="../slideLayouts/slideLayout87.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32" Type="http://schemas.openxmlformats.org/officeDocument/2006/relationships/slideLayout" Target="../slideLayouts/slideLayout90.xml"/><Relationship Id="rId37" Type="http://schemas.openxmlformats.org/officeDocument/2006/relationships/slideLayout" Target="../slideLayouts/slideLayout95.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slideLayout" Target="../slideLayouts/slideLayout86.xml"/><Relationship Id="rId36" Type="http://schemas.openxmlformats.org/officeDocument/2006/relationships/slideLayout" Target="../slideLayouts/slideLayout94.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31" Type="http://schemas.openxmlformats.org/officeDocument/2006/relationships/slideLayout" Target="../slideLayouts/slideLayout89.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 Id="rId30" Type="http://schemas.openxmlformats.org/officeDocument/2006/relationships/slideLayout" Target="../slideLayouts/slideLayout88.xml"/><Relationship Id="rId35" Type="http://schemas.openxmlformats.org/officeDocument/2006/relationships/slideLayout" Target="../slideLayouts/slideLayout93.xml"/><Relationship Id="rId8" Type="http://schemas.openxmlformats.org/officeDocument/2006/relationships/slideLayout" Target="../slideLayouts/slideLayout66.xml"/><Relationship Id="rId3" Type="http://schemas.openxmlformats.org/officeDocument/2006/relationships/slideLayout" Target="../slideLayouts/slideLayout6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slideLayout" Target="../slideLayouts/slideLayout121.xml"/><Relationship Id="rId3" Type="http://schemas.openxmlformats.org/officeDocument/2006/relationships/slideLayout" Target="../slideLayouts/slideLayout98.xml"/><Relationship Id="rId21" Type="http://schemas.openxmlformats.org/officeDocument/2006/relationships/slideLayout" Target="../slideLayouts/slideLayout116.xml"/><Relationship Id="rId34" Type="http://schemas.openxmlformats.org/officeDocument/2006/relationships/theme" Target="../theme/theme4.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33" Type="http://schemas.openxmlformats.org/officeDocument/2006/relationships/slideLayout" Target="../slideLayouts/slideLayout128.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29" Type="http://schemas.openxmlformats.org/officeDocument/2006/relationships/slideLayout" Target="../slideLayouts/slideLayout124.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32" Type="http://schemas.openxmlformats.org/officeDocument/2006/relationships/slideLayout" Target="../slideLayouts/slideLayout127.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28" Type="http://schemas.openxmlformats.org/officeDocument/2006/relationships/slideLayout" Target="../slideLayouts/slideLayout123.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31" Type="http://schemas.openxmlformats.org/officeDocument/2006/relationships/slideLayout" Target="../slideLayouts/slideLayout126.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slideLayout" Target="../slideLayouts/slideLayout122.xml"/><Relationship Id="rId30" Type="http://schemas.openxmlformats.org/officeDocument/2006/relationships/slideLayout" Target="../slideLayouts/slideLayout125.xml"/><Relationship Id="rId8" Type="http://schemas.openxmlformats.org/officeDocument/2006/relationships/slideLayout" Target="../slideLayouts/slideLayout10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26" Type="http://schemas.openxmlformats.org/officeDocument/2006/relationships/slideLayout" Target="../slideLayouts/slideLayout154.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slideLayout" Target="../slideLayouts/slideLayout153.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29" Type="http://schemas.openxmlformats.org/officeDocument/2006/relationships/slideLayout" Target="../slideLayouts/slideLayout157.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28" Type="http://schemas.openxmlformats.org/officeDocument/2006/relationships/slideLayout" Target="../slideLayouts/slideLayout156.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31" Type="http://schemas.openxmlformats.org/officeDocument/2006/relationships/theme" Target="../theme/theme5.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 Id="rId27" Type="http://schemas.openxmlformats.org/officeDocument/2006/relationships/slideLayout" Target="../slideLayouts/slideLayout155.xml"/><Relationship Id="rId30" Type="http://schemas.openxmlformats.org/officeDocument/2006/relationships/slideLayout" Target="../slideLayouts/slideLayout15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26" Type="http://schemas.openxmlformats.org/officeDocument/2006/relationships/slideLayout" Target="../slideLayouts/slideLayout184.xml"/><Relationship Id="rId3" Type="http://schemas.openxmlformats.org/officeDocument/2006/relationships/slideLayout" Target="../slideLayouts/slideLayout161.xml"/><Relationship Id="rId21" Type="http://schemas.openxmlformats.org/officeDocument/2006/relationships/slideLayout" Target="../slideLayouts/slideLayout179.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slideLayout" Target="../slideLayouts/slideLayout183.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29" Type="http://schemas.openxmlformats.org/officeDocument/2006/relationships/image" Target="../media/image1.emf"/><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slideLayout" Target="../slideLayouts/slideLayout182.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28" Type="http://schemas.openxmlformats.org/officeDocument/2006/relationships/theme" Target="../theme/theme6.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 Id="rId27" Type="http://schemas.openxmlformats.org/officeDocument/2006/relationships/slideLayout" Target="../slideLayouts/slideLayout18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slideLayout" Target="../slideLayouts/slideLayout198.xml"/><Relationship Id="rId18" Type="http://schemas.openxmlformats.org/officeDocument/2006/relationships/slideLayout" Target="../slideLayouts/slideLayout203.xml"/><Relationship Id="rId26" Type="http://schemas.openxmlformats.org/officeDocument/2006/relationships/slideLayout" Target="../slideLayouts/slideLayout211.xml"/><Relationship Id="rId3" Type="http://schemas.openxmlformats.org/officeDocument/2006/relationships/slideLayout" Target="../slideLayouts/slideLayout188.xml"/><Relationship Id="rId21" Type="http://schemas.openxmlformats.org/officeDocument/2006/relationships/slideLayout" Target="../slideLayouts/slideLayout206.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5" Type="http://schemas.openxmlformats.org/officeDocument/2006/relationships/slideLayout" Target="../slideLayouts/slideLayout210.xml"/><Relationship Id="rId2" Type="http://schemas.openxmlformats.org/officeDocument/2006/relationships/slideLayout" Target="../slideLayouts/slideLayout187.xml"/><Relationship Id="rId16" Type="http://schemas.openxmlformats.org/officeDocument/2006/relationships/slideLayout" Target="../slideLayouts/slideLayout201.xml"/><Relationship Id="rId20" Type="http://schemas.openxmlformats.org/officeDocument/2006/relationships/slideLayout" Target="../slideLayouts/slideLayout205.xml"/><Relationship Id="rId29" Type="http://schemas.openxmlformats.org/officeDocument/2006/relationships/image" Target="../media/image22.png"/><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24" Type="http://schemas.openxmlformats.org/officeDocument/2006/relationships/slideLayout" Target="../slideLayouts/slideLayout209.xml"/><Relationship Id="rId5" Type="http://schemas.openxmlformats.org/officeDocument/2006/relationships/slideLayout" Target="../slideLayouts/slideLayout190.xml"/><Relationship Id="rId15" Type="http://schemas.openxmlformats.org/officeDocument/2006/relationships/slideLayout" Target="../slideLayouts/slideLayout200.xml"/><Relationship Id="rId23" Type="http://schemas.openxmlformats.org/officeDocument/2006/relationships/slideLayout" Target="../slideLayouts/slideLayout208.xml"/><Relationship Id="rId28" Type="http://schemas.openxmlformats.org/officeDocument/2006/relationships/theme" Target="../theme/theme7.xml"/><Relationship Id="rId10" Type="http://schemas.openxmlformats.org/officeDocument/2006/relationships/slideLayout" Target="../slideLayouts/slideLayout195.xml"/><Relationship Id="rId19" Type="http://schemas.openxmlformats.org/officeDocument/2006/relationships/slideLayout" Target="../slideLayouts/slideLayout204.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 Id="rId22" Type="http://schemas.openxmlformats.org/officeDocument/2006/relationships/slideLayout" Target="../slideLayouts/slideLayout207.xml"/><Relationship Id="rId27" Type="http://schemas.openxmlformats.org/officeDocument/2006/relationships/slideLayout" Target="../slideLayouts/slideLayout212.xml"/><Relationship Id="rId30" Type="http://schemas.openxmlformats.org/officeDocument/2006/relationships/image" Target="../media/image23.emf"/></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21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slideLayout" Target="../slideLayouts/slideLayout226.xml"/><Relationship Id="rId18" Type="http://schemas.openxmlformats.org/officeDocument/2006/relationships/slideLayout" Target="../slideLayouts/slideLayout231.xml"/><Relationship Id="rId26" Type="http://schemas.openxmlformats.org/officeDocument/2006/relationships/image" Target="../media/image33.png"/><Relationship Id="rId3" Type="http://schemas.openxmlformats.org/officeDocument/2006/relationships/slideLayout" Target="../slideLayouts/slideLayout216.xml"/><Relationship Id="rId21" Type="http://schemas.openxmlformats.org/officeDocument/2006/relationships/slideLayout" Target="../slideLayouts/slideLayout234.xml"/><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5" Type="http://schemas.openxmlformats.org/officeDocument/2006/relationships/theme" Target="../theme/theme9.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0" Type="http://schemas.openxmlformats.org/officeDocument/2006/relationships/slideLayout" Target="../slideLayouts/slideLayout233.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24" Type="http://schemas.openxmlformats.org/officeDocument/2006/relationships/slideLayout" Target="../slideLayouts/slideLayout237.xml"/><Relationship Id="rId5" Type="http://schemas.openxmlformats.org/officeDocument/2006/relationships/slideLayout" Target="../slideLayouts/slideLayout218.xml"/><Relationship Id="rId15" Type="http://schemas.openxmlformats.org/officeDocument/2006/relationships/slideLayout" Target="../slideLayouts/slideLayout228.xml"/><Relationship Id="rId23" Type="http://schemas.openxmlformats.org/officeDocument/2006/relationships/slideLayout" Target="../slideLayouts/slideLayout236.xml"/><Relationship Id="rId10" Type="http://schemas.openxmlformats.org/officeDocument/2006/relationships/slideLayout" Target="../slideLayouts/slideLayout223.xml"/><Relationship Id="rId19" Type="http://schemas.openxmlformats.org/officeDocument/2006/relationships/slideLayout" Target="../slideLayouts/slideLayout232.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 Id="rId22" Type="http://schemas.openxmlformats.org/officeDocument/2006/relationships/slideLayout" Target="../slideLayouts/slideLayout2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096361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pic>
        <p:nvPicPr>
          <p:cNvPr id="7" name="Picture 6"/>
          <p:cNvPicPr>
            <a:picLocks noChangeAspect="1"/>
          </p:cNvPicPr>
          <p:nvPr/>
        </p:nvPicPr>
        <p:blipFill>
          <a:blip r:embed="rId28"/>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656865670"/>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 id="2147483997" r:id="rId7"/>
    <p:sldLayoutId id="2147483998" r:id="rId8"/>
    <p:sldLayoutId id="2147483999" r:id="rId9"/>
    <p:sldLayoutId id="2147484000" r:id="rId10"/>
    <p:sldLayoutId id="2147484001" r:id="rId11"/>
    <p:sldLayoutId id="2147484002" r:id="rId12"/>
    <p:sldLayoutId id="2147484003" r:id="rId13"/>
    <p:sldLayoutId id="2147484004" r:id="rId14"/>
    <p:sldLayoutId id="2147484005" r:id="rId15"/>
    <p:sldLayoutId id="2147484006" r:id="rId16"/>
    <p:sldLayoutId id="2147484008" r:id="rId17"/>
    <p:sldLayoutId id="2147484009" r:id="rId18"/>
    <p:sldLayoutId id="2147484010" r:id="rId19"/>
    <p:sldLayoutId id="2147484011" r:id="rId20"/>
    <p:sldLayoutId id="2147484012" r:id="rId21"/>
    <p:sldLayoutId id="2147484013" r:id="rId22"/>
    <p:sldLayoutId id="2147484014" r:id="rId23"/>
    <p:sldLayoutId id="2147484015" r:id="rId24"/>
    <p:sldLayoutId id="2147484016" r:id="rId25"/>
    <p:sldLayoutId id="2147484017" r:id="rId26"/>
  </p:sldLayoutIdLst>
  <p:transition>
    <p:fade/>
  </p:transition>
  <p:txStyles>
    <p:titleStyle>
      <a:lvl1pPr algn="l" defTabSz="914192" rtl="0" eaLnBrk="1" latinLnBrk="0" hangingPunct="1">
        <a:lnSpc>
          <a:spcPct val="90000"/>
        </a:lnSpc>
        <a:spcBef>
          <a:spcPct val="0"/>
        </a:spcBef>
        <a:buNone/>
        <a:defRPr lang="en-US" sz="4000" b="0" kern="1200" cap="none" spc="-100" baseline="0" dirty="0" smtClean="0">
          <a:ln w="3175">
            <a:noFill/>
          </a:ln>
          <a:gradFill>
            <a:gsLst>
              <a:gs pos="1250">
                <a:schemeClr val="tx1"/>
              </a:gs>
              <a:gs pos="100000">
                <a:schemeClr val="tx1"/>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503470010"/>
      </p:ext>
    </p:extLst>
  </p:cSld>
  <p:clrMap bg1="lt1" tx1="dk1" bg2="lt2" tx2="dk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 id="2147484030" r:id="rId12"/>
    <p:sldLayoutId id="2147484031" r:id="rId13"/>
    <p:sldLayoutId id="2147484032" r:id="rId14"/>
    <p:sldLayoutId id="2147484033" r:id="rId15"/>
    <p:sldLayoutId id="2147484034" r:id="rId16"/>
    <p:sldLayoutId id="2147484035" r:id="rId17"/>
    <p:sldLayoutId id="2147484036" r:id="rId18"/>
    <p:sldLayoutId id="2147484037" r:id="rId19"/>
    <p:sldLayoutId id="2147484038" r:id="rId20"/>
    <p:sldLayoutId id="2147484039" r:id="rId21"/>
    <p:sldLayoutId id="2147484040"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129414464"/>
      </p:ext>
    </p:extLst>
  </p:cSld>
  <p:clrMap bg1="lt1" tx1="dk1" bg2="lt2" tx2="dk2" accent1="accent1" accent2="accent2" accent3="accent3" accent4="accent4" accent5="accent5" accent6="accent6" hlink="hlink" folHlink="folHlink"/>
  <p:sldLayoutIdLst>
    <p:sldLayoutId id="2147484042" r:id="rId1"/>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 id="2147484056" r:id="rId15"/>
    <p:sldLayoutId id="2147484057" r:id="rId16"/>
    <p:sldLayoutId id="2147484058" r:id="rId17"/>
    <p:sldLayoutId id="2147484059" r:id="rId18"/>
    <p:sldLayoutId id="2147484060" r:id="rId19"/>
    <p:sldLayoutId id="2147484061" r:id="rId20"/>
    <p:sldLayoutId id="2147484062" r:id="rId21"/>
    <p:sldLayoutId id="2147484063" r:id="rId22"/>
    <p:sldLayoutId id="2147484064" r:id="rId23"/>
    <p:sldLayoutId id="2147484065" r:id="rId24"/>
    <p:sldLayoutId id="2147484066" r:id="rId25"/>
    <p:sldLayoutId id="2147484067" r:id="rId26"/>
    <p:sldLayoutId id="2147484068" r:id="rId27"/>
    <p:sldLayoutId id="2147484069" r:id="rId28"/>
    <p:sldLayoutId id="2147484070" r:id="rId29"/>
  </p:sldLayoutIdLst>
  <p:transition>
    <p:fade/>
  </p:transition>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2424921746"/>
      </p:ext>
    </p:extLst>
  </p:cSld>
  <p:clrMap bg1="lt1" tx1="dk1" bg2="lt2" tx2="dk2" accent1="accent1" accent2="accent2" accent3="accent3" accent4="accent4" accent5="accent5" accent6="accent6" hlink="hlink" folHlink="folHlink"/>
  <p:sldLayoutIdLst>
    <p:sldLayoutId id="2147484086" r:id="rId1"/>
    <p:sldLayoutId id="2147484087" r:id="rId2"/>
    <p:sldLayoutId id="2147484088" r:id="rId3"/>
    <p:sldLayoutId id="2147484089" r:id="rId4"/>
    <p:sldLayoutId id="2147484090" r:id="rId5"/>
    <p:sldLayoutId id="2147484091" r:id="rId6"/>
    <p:sldLayoutId id="2147484092" r:id="rId7"/>
    <p:sldLayoutId id="2147484093" r:id="rId8"/>
    <p:sldLayoutId id="2147484094" r:id="rId9"/>
    <p:sldLayoutId id="2147484095" r:id="rId10"/>
    <p:sldLayoutId id="2147484096" r:id="rId11"/>
    <p:sldLayoutId id="2147484097" r:id="rId12"/>
    <p:sldLayoutId id="2147484098" r:id="rId13"/>
    <p:sldLayoutId id="2147484099" r:id="rId14"/>
    <p:sldLayoutId id="2147484100" r:id="rId15"/>
    <p:sldLayoutId id="2147484101" r:id="rId16"/>
    <p:sldLayoutId id="2147484102" r:id="rId17"/>
    <p:sldLayoutId id="2147484103" r:id="rId18"/>
    <p:sldLayoutId id="2147484104" r:id="rId19"/>
    <p:sldLayoutId id="2147484105" r:id="rId20"/>
    <p:sldLayoutId id="2147484106" r:id="rId21"/>
    <p:sldLayoutId id="2147484107" r:id="rId22"/>
    <p:sldLayoutId id="2147484108" r:id="rId23"/>
    <p:sldLayoutId id="2147484109" r:id="rId24"/>
    <p:sldLayoutId id="2147484110" r:id="rId25"/>
    <p:sldLayoutId id="2147484111" r:id="rId26"/>
    <p:sldLayoutId id="2147484112" r:id="rId27"/>
    <p:sldLayoutId id="2147484113" r:id="rId28"/>
    <p:sldLayoutId id="2147484114" r:id="rId29"/>
    <p:sldLayoutId id="2147484115" r:id="rId30"/>
    <p:sldLayoutId id="2147484116" r:id="rId31"/>
    <p:sldLayoutId id="2147484117" r:id="rId32"/>
    <p:sldLayoutId id="2147484118" r:id="rId33"/>
    <p:sldLayoutId id="2147484119" r:id="rId34"/>
    <p:sldLayoutId id="2147484121" r:id="rId35"/>
    <p:sldLayoutId id="2147484122" r:id="rId36"/>
  </p:sldLayoutIdLst>
  <p:transition>
    <p:fade/>
  </p:transition>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546365665"/>
      </p:ext>
    </p:extLst>
  </p:cSld>
  <p:clrMap bg1="lt1" tx1="dk1" bg2="lt2" tx2="dk2" accent1="accent1" accent2="accent2" accent3="accent3" accent4="accent4" accent5="accent5" accent6="accent6" hlink="hlink" folHlink="folHlink"/>
  <p:sldLayoutIdLst>
    <p:sldLayoutId id="2147484127" r:id="rId1"/>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 id="2147484142" r:id="rId16"/>
    <p:sldLayoutId id="2147484143" r:id="rId17"/>
    <p:sldLayoutId id="2147484144" r:id="rId18"/>
    <p:sldLayoutId id="2147484145" r:id="rId19"/>
    <p:sldLayoutId id="2147484146" r:id="rId20"/>
    <p:sldLayoutId id="2147484147" r:id="rId21"/>
    <p:sldLayoutId id="2147484148" r:id="rId22"/>
    <p:sldLayoutId id="2147484149" r:id="rId23"/>
    <p:sldLayoutId id="2147484150" r:id="rId24"/>
    <p:sldLayoutId id="2147484151" r:id="rId25"/>
    <p:sldLayoutId id="2147484152" r:id="rId26"/>
    <p:sldLayoutId id="2147484153" r:id="rId27"/>
    <p:sldLayoutId id="2147484154" r:id="rId28"/>
    <p:sldLayoutId id="2147484155" r:id="rId29"/>
    <p:sldLayoutId id="2147484156" r:id="rId30"/>
    <p:sldLayoutId id="2147484157" r:id="rId31"/>
    <p:sldLayoutId id="2147484158" r:id="rId32"/>
    <p:sldLayoutId id="2147484159" r:id="rId33"/>
    <p:sldLayoutId id="2147484160" r:id="rId34"/>
    <p:sldLayoutId id="2147484162" r:id="rId35"/>
    <p:sldLayoutId id="2147484163" r:id="rId36"/>
    <p:sldLayoutId id="2147484164" r:id="rId37"/>
    <p:sldLayoutId id="2147484165" r:id="rId38"/>
    <p:sldLayoutId id="2147484166" r:id="rId39"/>
  </p:sldLayoutIdLst>
  <p:transition>
    <p:fade/>
  </p:transition>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6" cstate="print">
            <a:extLst>
              <a:ext uri="{28A0092B-C50C-407E-A947-70E740481C1C}">
                <a14:useLocalDpi xmlns:a14="http://schemas.microsoft.com/office/drawing/2010/main"/>
              </a:ext>
            </a:extLst>
          </a:blip>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3492437054"/>
      </p:ext>
    </p:extLst>
  </p:cSld>
  <p:clrMap bg1="lt1" tx1="dk1" bg2="lt2" tx2="dk2" accent1="accent1" accent2="accent2" accent3="accent3" accent4="accent4" accent5="accent5" accent6="accent6" hlink="hlink" folHlink="folHlink"/>
  <p:sldLayoutIdLst>
    <p:sldLayoutId id="2147484168" r:id="rId1"/>
    <p:sldLayoutId id="2147484169" r:id="rId2"/>
    <p:sldLayoutId id="2147484170" r:id="rId3"/>
    <p:sldLayoutId id="2147484171" r:id="rId4"/>
    <p:sldLayoutId id="2147484172" r:id="rId5"/>
    <p:sldLayoutId id="2147484173" r:id="rId6"/>
    <p:sldLayoutId id="2147484174" r:id="rId7"/>
    <p:sldLayoutId id="2147484175" r:id="rId8"/>
    <p:sldLayoutId id="2147484176" r:id="rId9"/>
    <p:sldLayoutId id="2147484177" r:id="rId10"/>
    <p:sldLayoutId id="2147484178" r:id="rId11"/>
    <p:sldLayoutId id="2147484179" r:id="rId12"/>
    <p:sldLayoutId id="2147484180" r:id="rId13"/>
    <p:sldLayoutId id="2147484181" r:id="rId14"/>
    <p:sldLayoutId id="2147484182" r:id="rId15"/>
    <p:sldLayoutId id="2147484183" r:id="rId16"/>
    <p:sldLayoutId id="2147484184" r:id="rId17"/>
    <p:sldLayoutId id="2147484185" r:id="rId18"/>
    <p:sldLayoutId id="2147484186" r:id="rId19"/>
    <p:sldLayoutId id="2147484187" r:id="rId20"/>
    <p:sldLayoutId id="2147484188" r:id="rId21"/>
    <p:sldLayoutId id="2147484189" r:id="rId22"/>
    <p:sldLayoutId id="2147484190" r:id="rId23"/>
    <p:sldLayoutId id="2147484192" r:id="rId24"/>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672944649"/>
      </p:ext>
    </p:extLst>
  </p:cSld>
  <p:clrMap bg1="lt1" tx1="dk1" bg2="lt2" tx2="dk2" accent1="accent1" accent2="accent2" accent3="accent3" accent4="accent4" accent5="accent5" accent6="accent6" hlink="hlink" folHlink="folHlink"/>
  <p:sldLayoutIdLst>
    <p:sldLayoutId id="2147484194" r:id="rId1"/>
    <p:sldLayoutId id="2147484195" r:id="rId2"/>
    <p:sldLayoutId id="2147484196" r:id="rId3"/>
    <p:sldLayoutId id="2147484197" r:id="rId4"/>
    <p:sldLayoutId id="2147484198" r:id="rId5"/>
    <p:sldLayoutId id="2147484199" r:id="rId6"/>
    <p:sldLayoutId id="2147484200" r:id="rId7"/>
    <p:sldLayoutId id="2147484201" r:id="rId8"/>
    <p:sldLayoutId id="2147484202" r:id="rId9"/>
    <p:sldLayoutId id="2147484203" r:id="rId10"/>
    <p:sldLayoutId id="2147484204" r:id="rId11"/>
    <p:sldLayoutId id="2147484205" r:id="rId12"/>
    <p:sldLayoutId id="2147484206" r:id="rId13"/>
    <p:sldLayoutId id="2147484207" r:id="rId14"/>
    <p:sldLayoutId id="2147484208" r:id="rId15"/>
    <p:sldLayoutId id="2147484209" r:id="rId16"/>
    <p:sldLayoutId id="2147484210" r:id="rId17"/>
    <p:sldLayoutId id="2147484211" r:id="rId18"/>
    <p:sldLayoutId id="2147484212" r:id="rId19"/>
    <p:sldLayoutId id="2147484213" r:id="rId20"/>
    <p:sldLayoutId id="2147484214" r:id="rId21"/>
    <p:sldLayoutId id="2147484215" r:id="rId22"/>
    <p:sldLayoutId id="2147484216" r:id="rId23"/>
    <p:sldLayoutId id="2147484217" r:id="rId24"/>
    <p:sldLayoutId id="2147484218" r:id="rId25"/>
    <p:sldLayoutId id="2147484219" r:id="rId26"/>
    <p:sldLayoutId id="2147484220" r:id="rId27"/>
    <p:sldLayoutId id="2147484221" r:id="rId28"/>
    <p:sldLayoutId id="2147484222" r:id="rId29"/>
    <p:sldLayoutId id="2147484223" r:id="rId30"/>
    <p:sldLayoutId id="2147484224" r:id="rId31"/>
    <p:sldLayoutId id="2147484225" r:id="rId32"/>
    <p:sldLayoutId id="2147484226" r:id="rId33"/>
    <p:sldLayoutId id="2147484227" r:id="rId34"/>
    <p:sldLayoutId id="2147484229" r:id="rId35"/>
    <p:sldLayoutId id="2147484230" r:id="rId36"/>
    <p:sldLayoutId id="2147484231" r:id="rId37"/>
    <p:sldLayoutId id="2147484232" r:id="rId38"/>
    <p:sldLayoutId id="2147484233" r:id="rId39"/>
  </p:sldLayoutIdLst>
  <p:transition>
    <p:fade/>
  </p:transition>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grpSp>
        <p:nvGrpSpPr>
          <p:cNvPr id="7" name="Group 6">
            <a:extLst>
              <a:ext uri="{FF2B5EF4-FFF2-40B4-BE49-F238E27FC236}">
                <a16:creationId xmlns:a16="http://schemas.microsoft.com/office/drawing/2014/main" id="{495771A2-A947-4D47-90FE-F5EE53B086C6}"/>
              </a:ext>
            </a:extLst>
          </p:cNvPr>
          <p:cNvGrpSpPr/>
          <p:nvPr userDrawn="1"/>
        </p:nvGrpSpPr>
        <p:grpSpPr>
          <a:xfrm rot="5400000">
            <a:off x="11982174" y="305819"/>
            <a:ext cx="1578999" cy="967361"/>
            <a:chOff x="3180253" y="3669219"/>
            <a:chExt cx="1578999" cy="967361"/>
          </a:xfrm>
        </p:grpSpPr>
        <p:sp>
          <p:nvSpPr>
            <p:cNvPr id="8" name="Rectangle 7">
              <a:extLst>
                <a:ext uri="{FF2B5EF4-FFF2-40B4-BE49-F238E27FC236}">
                  <a16:creationId xmlns:a16="http://schemas.microsoft.com/office/drawing/2014/main" id="{1068CBC6-7E2D-4DB6-BE04-D847B3891E3B}"/>
                </a:ext>
              </a:extLst>
            </p:cNvPr>
            <p:cNvSpPr/>
            <p:nvPr/>
          </p:nvSpPr>
          <p:spPr>
            <a:xfrm>
              <a:off x="3180253" y="4148255"/>
              <a:ext cx="790072" cy="488325"/>
            </a:xfrm>
            <a:prstGeom prst="rect">
              <a:avLst/>
            </a:prstGeom>
            <a:solidFill>
              <a:srgbClr val="000000"/>
            </a:solidFill>
            <a:ln w="3175">
              <a:solidFill>
                <a:schemeClr val="bg2">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D7E10A53-C1EB-4081-A6EF-CF4DB5E89170}"/>
                </a:ext>
              </a:extLst>
            </p:cNvPr>
            <p:cNvSpPr/>
            <p:nvPr/>
          </p:nvSpPr>
          <p:spPr>
            <a:xfrm>
              <a:off x="3970325" y="3669219"/>
              <a:ext cx="394463" cy="485197"/>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D38390E-5E65-417C-BA64-6768DC57970F}"/>
                </a:ext>
              </a:extLst>
            </p:cNvPr>
            <p:cNvSpPr/>
            <p:nvPr/>
          </p:nvSpPr>
          <p:spPr>
            <a:xfrm>
              <a:off x="3970325" y="4151383"/>
              <a:ext cx="394463" cy="48519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0FED60C-FD50-4A56-9BEA-251EC1F14361}"/>
                </a:ext>
              </a:extLst>
            </p:cNvPr>
            <p:cNvSpPr/>
            <p:nvPr/>
          </p:nvSpPr>
          <p:spPr>
            <a:xfrm>
              <a:off x="4364789" y="3669219"/>
              <a:ext cx="394463" cy="322454"/>
            </a:xfrm>
            <a:prstGeom prst="rect">
              <a:avLst/>
            </a:prstGeom>
            <a:solidFill>
              <a:srgbClr val="3C3C4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3D474FC-2C15-45F0-8485-A969D5DDD021}"/>
                </a:ext>
              </a:extLst>
            </p:cNvPr>
            <p:cNvSpPr/>
            <p:nvPr/>
          </p:nvSpPr>
          <p:spPr>
            <a:xfrm>
              <a:off x="4364789" y="3991673"/>
              <a:ext cx="394463" cy="322454"/>
            </a:xfrm>
            <a:prstGeom prst="rect">
              <a:avLst/>
            </a:prstGeom>
            <a:solidFill>
              <a:srgbClr val="7575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C810B5E9-D6D9-4AF1-A2BC-55765990D56E}"/>
                </a:ext>
              </a:extLst>
            </p:cNvPr>
            <p:cNvSpPr/>
            <p:nvPr/>
          </p:nvSpPr>
          <p:spPr>
            <a:xfrm>
              <a:off x="4364789" y="4314126"/>
              <a:ext cx="394463" cy="322454"/>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C0703E5C-EA56-4097-ADBF-57B2FF0365E3}"/>
                </a:ext>
              </a:extLst>
            </p:cNvPr>
            <p:cNvSpPr/>
            <p:nvPr/>
          </p:nvSpPr>
          <p:spPr>
            <a:xfrm>
              <a:off x="3180253" y="3669219"/>
              <a:ext cx="790072" cy="482164"/>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153072884"/>
      </p:ext>
    </p:extLst>
  </p:cSld>
  <p:clrMap bg1="lt1" tx1="dk1" bg2="lt2" tx2="dk2" accent1="accent1" accent2="accent2" accent3="accent3" accent4="accent4" accent5="accent5" accent6="accent6" hlink="hlink" folHlink="folHlink"/>
  <p:sldLayoutIdLst>
    <p:sldLayoutId id="2147484235" r:id="rId1"/>
    <p:sldLayoutId id="2147484236" r:id="rId2"/>
    <p:sldLayoutId id="2147484237" r:id="rId3"/>
    <p:sldLayoutId id="2147484238" r:id="rId4"/>
    <p:sldLayoutId id="2147484239" r:id="rId5"/>
    <p:sldLayoutId id="2147484240" r:id="rId6"/>
    <p:sldLayoutId id="2147484241" r:id="rId7"/>
    <p:sldLayoutId id="2147484242" r:id="rId8"/>
    <p:sldLayoutId id="2147484243" r:id="rId9"/>
    <p:sldLayoutId id="2147484244" r:id="rId10"/>
    <p:sldLayoutId id="2147484245" r:id="rId11"/>
    <p:sldLayoutId id="2147484246" r:id="rId12"/>
    <p:sldLayoutId id="2147484247" r:id="rId13"/>
    <p:sldLayoutId id="2147484248" r:id="rId14"/>
    <p:sldLayoutId id="2147484249" r:id="rId15"/>
    <p:sldLayoutId id="2147484250" r:id="rId16"/>
    <p:sldLayoutId id="2147484251" r:id="rId17"/>
    <p:sldLayoutId id="2147484252" r:id="rId18"/>
    <p:sldLayoutId id="2147484253" r:id="rId19"/>
    <p:sldLayoutId id="2147484254" r:id="rId20"/>
    <p:sldLayoutId id="2147484255" r:id="rId21"/>
    <p:sldLayoutId id="2147484256" r:id="rId22"/>
    <p:sldLayoutId id="2147484257" r:id="rId23"/>
    <p:sldLayoutId id="2147484258" r:id="rId24"/>
    <p:sldLayoutId id="2147484259" r:id="rId25"/>
    <p:sldLayoutId id="2147484260" r:id="rId26"/>
    <p:sldLayoutId id="2147484261" r:id="rId27"/>
    <p:sldLayoutId id="2147484262" r:id="rId28"/>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grpSp>
        <p:nvGrpSpPr>
          <p:cNvPr id="7" name="Group 6">
            <a:extLst>
              <a:ext uri="{FF2B5EF4-FFF2-40B4-BE49-F238E27FC236}">
                <a16:creationId xmlns:a16="http://schemas.microsoft.com/office/drawing/2014/main" id="{9728E42E-E2E9-470D-BC4F-C78D1C9315EE}"/>
              </a:ext>
            </a:extLst>
          </p:cNvPr>
          <p:cNvGrpSpPr/>
          <p:nvPr userDrawn="1"/>
        </p:nvGrpSpPr>
        <p:grpSpPr>
          <a:xfrm rot="5400000">
            <a:off x="11982174" y="305819"/>
            <a:ext cx="1578999" cy="967361"/>
            <a:chOff x="3180253" y="3669219"/>
            <a:chExt cx="1578999" cy="967361"/>
          </a:xfrm>
        </p:grpSpPr>
        <p:sp>
          <p:nvSpPr>
            <p:cNvPr id="8" name="Rectangle 7">
              <a:extLst>
                <a:ext uri="{FF2B5EF4-FFF2-40B4-BE49-F238E27FC236}">
                  <a16:creationId xmlns:a16="http://schemas.microsoft.com/office/drawing/2014/main" id="{502AF839-6D30-42BE-8D96-BD8B889CEFEF}"/>
                </a:ext>
              </a:extLst>
            </p:cNvPr>
            <p:cNvSpPr/>
            <p:nvPr/>
          </p:nvSpPr>
          <p:spPr>
            <a:xfrm>
              <a:off x="3180253" y="4148255"/>
              <a:ext cx="790072" cy="488325"/>
            </a:xfrm>
            <a:prstGeom prst="rect">
              <a:avLst/>
            </a:prstGeom>
            <a:solidFill>
              <a:srgbClr val="000000"/>
            </a:solidFill>
            <a:ln w="3175">
              <a:solidFill>
                <a:schemeClr val="bg2">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D00660C-C0D0-446D-9C2D-71526F9BFDA2}"/>
                </a:ext>
              </a:extLst>
            </p:cNvPr>
            <p:cNvSpPr/>
            <p:nvPr/>
          </p:nvSpPr>
          <p:spPr>
            <a:xfrm>
              <a:off x="3970325" y="3669219"/>
              <a:ext cx="394463" cy="485197"/>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12378A8D-F9BA-42E2-B6DE-91A15841D998}"/>
                </a:ext>
              </a:extLst>
            </p:cNvPr>
            <p:cNvSpPr/>
            <p:nvPr/>
          </p:nvSpPr>
          <p:spPr>
            <a:xfrm>
              <a:off x="3970325" y="4151383"/>
              <a:ext cx="394463" cy="48519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BC02A66F-F740-4B90-B96F-39CB703CD817}"/>
                </a:ext>
              </a:extLst>
            </p:cNvPr>
            <p:cNvSpPr/>
            <p:nvPr/>
          </p:nvSpPr>
          <p:spPr>
            <a:xfrm>
              <a:off x="4364789" y="3669219"/>
              <a:ext cx="394463" cy="322454"/>
            </a:xfrm>
            <a:prstGeom prst="rect">
              <a:avLst/>
            </a:prstGeom>
            <a:solidFill>
              <a:srgbClr val="3C3C4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92BF542E-B6FC-42C3-B5D9-915BC6C11E50}"/>
                </a:ext>
              </a:extLst>
            </p:cNvPr>
            <p:cNvSpPr/>
            <p:nvPr/>
          </p:nvSpPr>
          <p:spPr>
            <a:xfrm>
              <a:off x="4364789" y="3991673"/>
              <a:ext cx="394463" cy="322454"/>
            </a:xfrm>
            <a:prstGeom prst="rect">
              <a:avLst/>
            </a:prstGeom>
            <a:solidFill>
              <a:srgbClr val="7575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E6D4C3B-A7DB-4F34-A8E9-CA95AECCE020}"/>
                </a:ext>
              </a:extLst>
            </p:cNvPr>
            <p:cNvSpPr/>
            <p:nvPr/>
          </p:nvSpPr>
          <p:spPr>
            <a:xfrm>
              <a:off x="4364789" y="4314126"/>
              <a:ext cx="394463" cy="322454"/>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F9224442-8E66-445E-9284-B350D4AA8163}"/>
                </a:ext>
              </a:extLst>
            </p:cNvPr>
            <p:cNvSpPr/>
            <p:nvPr/>
          </p:nvSpPr>
          <p:spPr>
            <a:xfrm>
              <a:off x="3180253" y="3669219"/>
              <a:ext cx="790072" cy="482164"/>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442188250"/>
      </p:ext>
    </p:extLst>
  </p:cSld>
  <p:clrMap bg1="lt1" tx1="dk1" bg2="lt2" tx2="dk2" accent1="accent1" accent2="accent2" accent3="accent3" accent4="accent4" accent5="accent5" accent6="accent6" hlink="hlink" folHlink="folHlink"/>
  <p:sldLayoutIdLst>
    <p:sldLayoutId id="2147484264" r:id="rId1"/>
    <p:sldLayoutId id="2147484265" r:id="rId2"/>
    <p:sldLayoutId id="2147484266" r:id="rId3"/>
    <p:sldLayoutId id="2147484267" r:id="rId4"/>
    <p:sldLayoutId id="2147484268" r:id="rId5"/>
    <p:sldLayoutId id="2147484269" r:id="rId6"/>
    <p:sldLayoutId id="2147484270" r:id="rId7"/>
    <p:sldLayoutId id="2147484271" r:id="rId8"/>
    <p:sldLayoutId id="2147484272" r:id="rId9"/>
    <p:sldLayoutId id="2147484273" r:id="rId10"/>
    <p:sldLayoutId id="2147484274" r:id="rId11"/>
    <p:sldLayoutId id="2147484275" r:id="rId12"/>
    <p:sldLayoutId id="2147484276" r:id="rId13"/>
    <p:sldLayoutId id="2147484277" r:id="rId14"/>
    <p:sldLayoutId id="2147484278" r:id="rId15"/>
    <p:sldLayoutId id="2147484279" r:id="rId16"/>
    <p:sldLayoutId id="2147484280" r:id="rId17"/>
    <p:sldLayoutId id="2147484281" r:id="rId18"/>
    <p:sldLayoutId id="2147484282" r:id="rId19"/>
    <p:sldLayoutId id="2147484283" r:id="rId20"/>
    <p:sldLayoutId id="2147484284" r:id="rId21"/>
    <p:sldLayoutId id="2147484285" r:id="rId22"/>
    <p:sldLayoutId id="2147484286" r:id="rId23"/>
    <p:sldLayoutId id="2147484287" r:id="rId24"/>
    <p:sldLayoutId id="2147484288" r:id="rId25"/>
    <p:sldLayoutId id="2147484289" r:id="rId26"/>
    <p:sldLayoutId id="2147484290" r:id="rId27"/>
    <p:sldLayoutId id="2147484291" r:id="rId28"/>
    <p:sldLayoutId id="2147484292" r:id="rId29"/>
    <p:sldLayoutId id="2147484293" r:id="rId30"/>
    <p:sldLayoutId id="2147484294" r:id="rId31"/>
    <p:sldLayoutId id="2147484295" r:id="rId32"/>
    <p:sldLayoutId id="2147484296" r:id="rId33"/>
    <p:sldLayoutId id="2147484297" r:id="rId34"/>
    <p:sldLayoutId id="2147484298" r:id="rId35"/>
    <p:sldLayoutId id="2147484299" r:id="rId36"/>
  </p:sldLayoutIdLst>
  <p:transition>
    <p:fade/>
  </p:transition>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7D6583-6503-4E70-929A-F42059A3D6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278C79-223A-44E8-95D4-39119C3970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5C0766-2B1A-49BB-98BB-028C2F8D92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9E8B85-1CD4-4028-971F-6BAC635BA6BB}" type="datetimeFigureOut">
              <a:rPr lang="en-US" smtClean="0"/>
              <a:t>1/9/19</a:t>
            </a:fld>
            <a:endParaRPr lang="en-US"/>
          </a:p>
        </p:txBody>
      </p:sp>
      <p:sp>
        <p:nvSpPr>
          <p:cNvPr id="5" name="Footer Placeholder 4">
            <a:extLst>
              <a:ext uri="{FF2B5EF4-FFF2-40B4-BE49-F238E27FC236}">
                <a16:creationId xmlns:a16="http://schemas.microsoft.com/office/drawing/2014/main" id="{6DF2D9AE-8F60-4035-8A19-25BFD7EBD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3278779-7485-4343-8086-438EF8A10D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48B0B4-0961-4138-B701-C24DD09E31FF}" type="slidenum">
              <a:rPr lang="en-US" smtClean="0"/>
              <a:t>‹#›</a:t>
            </a:fld>
            <a:endParaRPr lang="en-US"/>
          </a:p>
        </p:txBody>
      </p:sp>
    </p:spTree>
    <p:extLst>
      <p:ext uri="{BB962C8B-B14F-4D97-AF65-F5344CB8AC3E}">
        <p14:creationId xmlns:p14="http://schemas.microsoft.com/office/powerpoint/2010/main" val="3116642527"/>
      </p:ext>
    </p:extLst>
  </p:cSld>
  <p:clrMap bg1="lt1" tx1="dk1" bg2="lt2" tx2="dk2" accent1="accent1" accent2="accent2" accent3="accent3" accent4="accent4" accent5="accent5" accent6="accent6" hlink="hlink" folHlink="folHlink"/>
  <p:sldLayoutIdLst>
    <p:sldLayoutId id="2147484301" r:id="rId1"/>
    <p:sldLayoutId id="2147484302" r:id="rId2"/>
    <p:sldLayoutId id="2147484303" r:id="rId3"/>
    <p:sldLayoutId id="2147484304" r:id="rId4"/>
    <p:sldLayoutId id="2147484305" r:id="rId5"/>
    <p:sldLayoutId id="2147484306" r:id="rId6"/>
    <p:sldLayoutId id="2147484307" r:id="rId7"/>
    <p:sldLayoutId id="2147484308" r:id="rId8"/>
    <p:sldLayoutId id="2147484309" r:id="rId9"/>
    <p:sldLayoutId id="2147484310" r:id="rId10"/>
    <p:sldLayoutId id="21474843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046047397"/>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 id="2147484385" r:id="rId27"/>
    <p:sldLayoutId id="2147484386" r:id="rId28"/>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593742880"/>
      </p:ext>
    </p:extLst>
  </p:cSld>
  <p:clrMap bg1="lt1" tx1="dk1" bg2="lt2" tx2="dk2" accent1="accent1" accent2="accent2" accent3="accent3" accent4="accent4" accent5="accent5" accent6="accent6" hlink="hlink" folHlink="folHlink"/>
  <p:sldLayoutIdLst>
    <p:sldLayoutId id="2147484313" r:id="rId1"/>
    <p:sldLayoutId id="2147484314" r:id="rId2"/>
    <p:sldLayoutId id="2147484315" r:id="rId3"/>
    <p:sldLayoutId id="2147484316" r:id="rId4"/>
    <p:sldLayoutId id="2147484317" r:id="rId5"/>
    <p:sldLayoutId id="2147484318" r:id="rId6"/>
    <p:sldLayoutId id="2147484319" r:id="rId7"/>
    <p:sldLayoutId id="2147484320" r:id="rId8"/>
    <p:sldLayoutId id="2147484321" r:id="rId9"/>
    <p:sldLayoutId id="2147484322" r:id="rId10"/>
    <p:sldLayoutId id="2147484323" r:id="rId11"/>
    <p:sldLayoutId id="2147484324" r:id="rId12"/>
    <p:sldLayoutId id="2147484325" r:id="rId13"/>
    <p:sldLayoutId id="2147484326" r:id="rId14"/>
    <p:sldLayoutId id="2147484327" r:id="rId15"/>
    <p:sldLayoutId id="2147484328" r:id="rId16"/>
    <p:sldLayoutId id="2147484329" r:id="rId17"/>
    <p:sldLayoutId id="2147484330" r:id="rId18"/>
    <p:sldLayoutId id="2147484331" r:id="rId19"/>
    <p:sldLayoutId id="2147484332" r:id="rId20"/>
    <p:sldLayoutId id="2147484333" r:id="rId21"/>
    <p:sldLayoutId id="2147484334" r:id="rId22"/>
    <p:sldLayoutId id="2147484335" r:id="rId23"/>
    <p:sldLayoutId id="2147484336" r:id="rId24"/>
    <p:sldLayoutId id="2147484337" r:id="rId25"/>
    <p:sldLayoutId id="2147484338" r:id="rId26"/>
    <p:sldLayoutId id="2147484339" r:id="rId27"/>
    <p:sldLayoutId id="2147484340" r:id="rId28"/>
    <p:sldLayoutId id="2147484341" r:id="rId29"/>
    <p:sldLayoutId id="2147484342" r:id="rId30"/>
    <p:sldLayoutId id="2147484343" r:id="rId31"/>
    <p:sldLayoutId id="2147484344" r:id="rId32"/>
    <p:sldLayoutId id="2147484345" r:id="rId33"/>
    <p:sldLayoutId id="2147484346" r:id="rId34"/>
    <p:sldLayoutId id="2147484347" r:id="rId35"/>
    <p:sldLayoutId id="2147484348" r:id="rId36"/>
    <p:sldLayoutId id="2147484349" r:id="rId37"/>
    <p:sldLayoutId id="2147484350" r:id="rId38"/>
    <p:sldLayoutId id="2147484351" r:id="rId39"/>
    <p:sldLayoutId id="2147484352" r:id="rId40"/>
    <p:sldLayoutId id="2147484353" r:id="rId41"/>
    <p:sldLayoutId id="2147484354" r:id="rId42"/>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383166662"/>
      </p:ext>
    </p:extLst>
  </p:cSld>
  <p:clrMap bg1="lt1" tx1="dk1" bg2="lt2" tx2="dk2" accent1="accent1" accent2="accent2" accent3="accent3" accent4="accent4" accent5="accent5" accent6="accent6" hlink="hlink" folHlink="folHlink"/>
  <p:sldLayoutIdLst>
    <p:sldLayoutId id="2147484356" r:id="rId1"/>
    <p:sldLayoutId id="2147484357" r:id="rId2"/>
    <p:sldLayoutId id="2147484358" r:id="rId3"/>
    <p:sldLayoutId id="2147484359" r:id="rId4"/>
    <p:sldLayoutId id="2147484360" r:id="rId5"/>
    <p:sldLayoutId id="2147484361" r:id="rId6"/>
    <p:sldLayoutId id="2147484362" r:id="rId7"/>
    <p:sldLayoutId id="2147484363" r:id="rId8"/>
    <p:sldLayoutId id="2147484364" r:id="rId9"/>
    <p:sldLayoutId id="2147484365" r:id="rId10"/>
    <p:sldLayoutId id="2147484366" r:id="rId11"/>
    <p:sldLayoutId id="2147484367" r:id="rId12"/>
    <p:sldLayoutId id="2147484368" r:id="rId13"/>
    <p:sldLayoutId id="2147484369" r:id="rId14"/>
    <p:sldLayoutId id="2147484370" r:id="rId15"/>
    <p:sldLayoutId id="2147484371" r:id="rId16"/>
    <p:sldLayoutId id="2147484372" r:id="rId17"/>
    <p:sldLayoutId id="2147484373" r:id="rId18"/>
    <p:sldLayoutId id="2147484374" r:id="rId19"/>
    <p:sldLayoutId id="2147484375" r:id="rId20"/>
    <p:sldLayoutId id="2147484376" r:id="rId21"/>
    <p:sldLayoutId id="2147484377" r:id="rId22"/>
    <p:sldLayoutId id="2147484378" r:id="rId23"/>
    <p:sldLayoutId id="2147484379" r:id="rId24"/>
    <p:sldLayoutId id="2147484380" r:id="rId25"/>
    <p:sldLayoutId id="2147484381" r:id="rId26"/>
    <p:sldLayoutId id="2147484382" r:id="rId27"/>
    <p:sldLayoutId id="2147484383" r:id="rId28"/>
    <p:sldLayoutId id="2147484384" r:id="rId29"/>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2824460674"/>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 id="2147483762" r:id="rId25"/>
    <p:sldLayoutId id="2147483763" r:id="rId26"/>
    <p:sldLayoutId id="2147483764" r:id="rId27"/>
    <p:sldLayoutId id="2147483765" r:id="rId28"/>
    <p:sldLayoutId id="2147483766" r:id="rId29"/>
    <p:sldLayoutId id="2147483767" r:id="rId30"/>
    <p:sldLayoutId id="2147483768" r:id="rId31"/>
    <p:sldLayoutId id="2147483769" r:id="rId32"/>
    <p:sldLayoutId id="2147483770" r:id="rId33"/>
    <p:sldLayoutId id="2147483771" r:id="rId34"/>
    <p:sldLayoutId id="2147483772" r:id="rId35"/>
    <p:sldLayoutId id="2147483773" r:id="rId36"/>
    <p:sldLayoutId id="2147483774" r:id="rId37"/>
  </p:sldLayoutIdLst>
  <p:transition>
    <p:fade/>
  </p:transition>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276"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7"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571621572"/>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 id="2147483798" r:id="rId21"/>
    <p:sldLayoutId id="2147483799" r:id="rId22"/>
    <p:sldLayoutId id="2147483800" r:id="rId23"/>
    <p:sldLayoutId id="2147483801" r:id="rId24"/>
    <p:sldLayoutId id="2147483802" r:id="rId25"/>
    <p:sldLayoutId id="2147483803" r:id="rId26"/>
    <p:sldLayoutId id="2147483804" r:id="rId27"/>
    <p:sldLayoutId id="2147483805" r:id="rId28"/>
    <p:sldLayoutId id="2147483806" r:id="rId29"/>
    <p:sldLayoutId id="2147483807" r:id="rId30"/>
    <p:sldLayoutId id="2147483808" r:id="rId31"/>
    <p:sldLayoutId id="2147483809" r:id="rId32"/>
    <p:sldLayoutId id="2147483810" r:id="rId33"/>
  </p:sldLayoutIdLst>
  <p:transition>
    <p:fade/>
  </p:transition>
  <p:hf sldNum="0" hdr="0" dt="0"/>
  <p:txStyles>
    <p:titleStyle>
      <a:lvl1pPr algn="l" defTabSz="914276"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2" marR="0" indent="-336112" algn="l" defTabSz="914276"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34" marR="0" indent="-236523" algn="l" defTabSz="91427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60" marR="0" indent="-224074" algn="l" defTabSz="91427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334" marR="0" indent="-224074" algn="l" defTabSz="91427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408" marR="0" indent="-224074" algn="l" defTabSz="91427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257" indent="-228570" algn="l" defTabSz="91427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96" indent="-228570" algn="l" defTabSz="91427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534" indent="-228570" algn="l" defTabSz="91427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673" indent="-228570" algn="l" defTabSz="91427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76" rtl="0" eaLnBrk="1" latinLnBrk="0" hangingPunct="1">
        <a:defRPr sz="1765" kern="1200">
          <a:solidFill>
            <a:schemeClr val="tx1"/>
          </a:solidFill>
          <a:latin typeface="+mn-lt"/>
          <a:ea typeface="+mn-ea"/>
          <a:cs typeface="+mn-cs"/>
        </a:defRPr>
      </a:lvl1pPr>
      <a:lvl2pPr marL="457137" algn="l" defTabSz="914276" rtl="0" eaLnBrk="1" latinLnBrk="0" hangingPunct="1">
        <a:defRPr sz="1765" kern="1200">
          <a:solidFill>
            <a:schemeClr val="tx1"/>
          </a:solidFill>
          <a:latin typeface="+mn-lt"/>
          <a:ea typeface="+mn-ea"/>
          <a:cs typeface="+mn-cs"/>
        </a:defRPr>
      </a:lvl2pPr>
      <a:lvl3pPr marL="914276" algn="l" defTabSz="914276" rtl="0" eaLnBrk="1" latinLnBrk="0" hangingPunct="1">
        <a:defRPr sz="1765" kern="1200">
          <a:solidFill>
            <a:schemeClr val="tx1"/>
          </a:solidFill>
          <a:latin typeface="+mn-lt"/>
          <a:ea typeface="+mn-ea"/>
          <a:cs typeface="+mn-cs"/>
        </a:defRPr>
      </a:lvl3pPr>
      <a:lvl4pPr marL="1371413" algn="l" defTabSz="914276" rtl="0" eaLnBrk="1" latinLnBrk="0" hangingPunct="1">
        <a:defRPr sz="1765" kern="1200">
          <a:solidFill>
            <a:schemeClr val="tx1"/>
          </a:solidFill>
          <a:latin typeface="+mn-lt"/>
          <a:ea typeface="+mn-ea"/>
          <a:cs typeface="+mn-cs"/>
        </a:defRPr>
      </a:lvl4pPr>
      <a:lvl5pPr marL="1828551" algn="l" defTabSz="914276" rtl="0" eaLnBrk="1" latinLnBrk="0" hangingPunct="1">
        <a:defRPr sz="1765" kern="1200">
          <a:solidFill>
            <a:schemeClr val="tx1"/>
          </a:solidFill>
          <a:latin typeface="+mn-lt"/>
          <a:ea typeface="+mn-ea"/>
          <a:cs typeface="+mn-cs"/>
        </a:defRPr>
      </a:lvl5pPr>
      <a:lvl6pPr marL="2285690" algn="l" defTabSz="914276" rtl="0" eaLnBrk="1" latinLnBrk="0" hangingPunct="1">
        <a:defRPr sz="1765" kern="1200">
          <a:solidFill>
            <a:schemeClr val="tx1"/>
          </a:solidFill>
          <a:latin typeface="+mn-lt"/>
          <a:ea typeface="+mn-ea"/>
          <a:cs typeface="+mn-cs"/>
        </a:defRPr>
      </a:lvl6pPr>
      <a:lvl7pPr marL="2742826" algn="l" defTabSz="914276" rtl="0" eaLnBrk="1" latinLnBrk="0" hangingPunct="1">
        <a:defRPr sz="1765" kern="1200">
          <a:solidFill>
            <a:schemeClr val="tx1"/>
          </a:solidFill>
          <a:latin typeface="+mn-lt"/>
          <a:ea typeface="+mn-ea"/>
          <a:cs typeface="+mn-cs"/>
        </a:defRPr>
      </a:lvl7pPr>
      <a:lvl8pPr marL="3199965" algn="l" defTabSz="914276" rtl="0" eaLnBrk="1" latinLnBrk="0" hangingPunct="1">
        <a:defRPr sz="1765" kern="1200">
          <a:solidFill>
            <a:schemeClr val="tx1"/>
          </a:solidFill>
          <a:latin typeface="+mn-lt"/>
          <a:ea typeface="+mn-ea"/>
          <a:cs typeface="+mn-cs"/>
        </a:defRPr>
      </a:lvl8pPr>
      <a:lvl9pPr marL="3657103" algn="l" defTabSz="91427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80"/>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8" y="-214"/>
            <a:ext cx="935478" cy="5654618"/>
            <a:chOff x="12618967" y="-221"/>
            <a:chExt cx="954236" cy="5767187"/>
          </a:xfrm>
        </p:grpSpPr>
        <p:grpSp>
          <p:nvGrpSpPr>
            <p:cNvPr id="18" name="Group 17"/>
            <p:cNvGrpSpPr/>
            <p:nvPr userDrawn="1"/>
          </p:nvGrpSpPr>
          <p:grpSpPr>
            <a:xfrm>
              <a:off x="12618967" y="-221"/>
              <a:ext cx="954236" cy="5767187"/>
              <a:chOff x="12618967" y="-221"/>
              <a:chExt cx="954236"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011"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011"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011"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011"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011"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011"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011"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011"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R:92</a:t>
                  </a:r>
                  <a:r>
                    <a:rPr lang="en-US" sz="490" baseline="0" dirty="0">
                      <a:gradFill>
                        <a:gsLst>
                          <a:gs pos="0">
                            <a:srgbClr val="FFFFFF"/>
                          </a:gs>
                          <a:gs pos="100000">
                            <a:srgbClr val="FFFFFF"/>
                          </a:gs>
                        </a:gsLst>
                        <a:lin ang="5400000" scaled="0"/>
                      </a:gradFill>
                      <a:ea typeface="Segoe UI" pitchFamily="34" charset="0"/>
                      <a:cs typeface="Segoe UI" pitchFamily="34" charset="0"/>
                    </a:rPr>
                    <a:t> G:45 B:145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011"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011"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011"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011"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011" rtl="0" eaLnBrk="1" fontAlgn="base" latinLnBrk="0" hangingPunct="1">
                    <a:lnSpc>
                      <a:spcPct val="100000"/>
                    </a:lnSpc>
                    <a:spcBef>
                      <a:spcPct val="0"/>
                    </a:spcBef>
                    <a:spcAft>
                      <a:spcPct val="0"/>
                    </a:spcAft>
                  </a:pPr>
                  <a:r>
                    <a:rPr lang="en-US" sz="490" b="1" kern="1200" baseline="0" dirty="0">
                      <a:solidFill>
                        <a:srgbClr val="000000"/>
                      </a:solidFill>
                      <a:latin typeface="+mn-lt"/>
                      <a:ea typeface="Segoe UI" pitchFamily="34" charset="0"/>
                      <a:cs typeface="Segoe UI" pitchFamily="34" charset="0"/>
                    </a:rPr>
                    <a:t>Yellow</a:t>
                  </a:r>
                </a:p>
                <a:p>
                  <a:pPr marL="0" algn="l" defTabSz="914011" rtl="0" eaLnBrk="1" fontAlgn="base" latinLnBrk="0" hangingPunct="1">
                    <a:lnSpc>
                      <a:spcPct val="100000"/>
                    </a:lnSpc>
                    <a:spcBef>
                      <a:spcPct val="0"/>
                    </a:spcBef>
                    <a:spcAft>
                      <a:spcPct val="0"/>
                    </a:spcAft>
                  </a:pPr>
                  <a:r>
                    <a:rPr lang="en-US" sz="490" kern="1200" dirty="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011"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011"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011"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011"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a:t>
                  </a:r>
                  <a:r>
                    <a:rPr lang="en-US" sz="49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4"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011"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011"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31684278"/>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 id="2147483844" r:id="rId15"/>
    <p:sldLayoutId id="2147483845" r:id="rId16"/>
    <p:sldLayoutId id="2147483846" r:id="rId17"/>
    <p:sldLayoutId id="2147483847" r:id="rId18"/>
    <p:sldLayoutId id="2147483848" r:id="rId19"/>
    <p:sldLayoutId id="2147483849" r:id="rId20"/>
    <p:sldLayoutId id="2147483850" r:id="rId21"/>
    <p:sldLayoutId id="2147483851" r:id="rId22"/>
    <p:sldLayoutId id="2147483852" r:id="rId23"/>
    <p:sldLayoutId id="2147483853" r:id="rId24"/>
    <p:sldLayoutId id="2147483854" r:id="rId25"/>
    <p:sldLayoutId id="2147483855" r:id="rId26"/>
    <p:sldLayoutId id="2147483856" r:id="rId27"/>
    <p:sldLayoutId id="2147483857" r:id="rId28"/>
    <p:sldLayoutId id="2147483858" r:id="rId29"/>
    <p:sldLayoutId id="2147483860" r:id="rId30"/>
  </p:sldLayoutIdLst>
  <p:transition>
    <p:fade/>
  </p:transition>
  <p:txStyles>
    <p:titleStyle>
      <a:lvl1pPr algn="l" defTabSz="91427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2" marR="0" indent="-336112" algn="l" defTabSz="914276"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34" marR="0" indent="-236523" algn="l" defTabSz="91427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60" marR="0" indent="-224074" algn="l" defTabSz="91427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34" marR="0" indent="-224074" algn="l" defTabSz="91427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408" marR="0" indent="-224074" algn="l" defTabSz="91427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257" indent="-228570" algn="l" defTabSz="91427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96" indent="-228570" algn="l" defTabSz="91427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534" indent="-228570" algn="l" defTabSz="91427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673" indent="-228570" algn="l" defTabSz="91427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76" rtl="0" eaLnBrk="1" latinLnBrk="0" hangingPunct="1">
        <a:defRPr sz="1765" kern="1200">
          <a:solidFill>
            <a:schemeClr val="tx1"/>
          </a:solidFill>
          <a:latin typeface="+mn-lt"/>
          <a:ea typeface="+mn-ea"/>
          <a:cs typeface="+mn-cs"/>
        </a:defRPr>
      </a:lvl1pPr>
      <a:lvl2pPr marL="457137" algn="l" defTabSz="914276" rtl="0" eaLnBrk="1" latinLnBrk="0" hangingPunct="1">
        <a:defRPr sz="1765" kern="1200">
          <a:solidFill>
            <a:schemeClr val="tx1"/>
          </a:solidFill>
          <a:latin typeface="+mn-lt"/>
          <a:ea typeface="+mn-ea"/>
          <a:cs typeface="+mn-cs"/>
        </a:defRPr>
      </a:lvl2pPr>
      <a:lvl3pPr marL="914276" algn="l" defTabSz="914276" rtl="0" eaLnBrk="1" latinLnBrk="0" hangingPunct="1">
        <a:defRPr sz="1765" kern="1200">
          <a:solidFill>
            <a:schemeClr val="tx1"/>
          </a:solidFill>
          <a:latin typeface="+mn-lt"/>
          <a:ea typeface="+mn-ea"/>
          <a:cs typeface="+mn-cs"/>
        </a:defRPr>
      </a:lvl3pPr>
      <a:lvl4pPr marL="1371413" algn="l" defTabSz="914276" rtl="0" eaLnBrk="1" latinLnBrk="0" hangingPunct="1">
        <a:defRPr sz="1765" kern="1200">
          <a:solidFill>
            <a:schemeClr val="tx1"/>
          </a:solidFill>
          <a:latin typeface="+mn-lt"/>
          <a:ea typeface="+mn-ea"/>
          <a:cs typeface="+mn-cs"/>
        </a:defRPr>
      </a:lvl4pPr>
      <a:lvl5pPr marL="1828551" algn="l" defTabSz="914276" rtl="0" eaLnBrk="1" latinLnBrk="0" hangingPunct="1">
        <a:defRPr sz="1765" kern="1200">
          <a:solidFill>
            <a:schemeClr val="tx1"/>
          </a:solidFill>
          <a:latin typeface="+mn-lt"/>
          <a:ea typeface="+mn-ea"/>
          <a:cs typeface="+mn-cs"/>
        </a:defRPr>
      </a:lvl5pPr>
      <a:lvl6pPr marL="2285690" algn="l" defTabSz="914276" rtl="0" eaLnBrk="1" latinLnBrk="0" hangingPunct="1">
        <a:defRPr sz="1765" kern="1200">
          <a:solidFill>
            <a:schemeClr val="tx1"/>
          </a:solidFill>
          <a:latin typeface="+mn-lt"/>
          <a:ea typeface="+mn-ea"/>
          <a:cs typeface="+mn-cs"/>
        </a:defRPr>
      </a:lvl6pPr>
      <a:lvl7pPr marL="2742826" algn="l" defTabSz="914276" rtl="0" eaLnBrk="1" latinLnBrk="0" hangingPunct="1">
        <a:defRPr sz="1765" kern="1200">
          <a:solidFill>
            <a:schemeClr val="tx1"/>
          </a:solidFill>
          <a:latin typeface="+mn-lt"/>
          <a:ea typeface="+mn-ea"/>
          <a:cs typeface="+mn-cs"/>
        </a:defRPr>
      </a:lvl7pPr>
      <a:lvl8pPr marL="3199965" algn="l" defTabSz="914276" rtl="0" eaLnBrk="1" latinLnBrk="0" hangingPunct="1">
        <a:defRPr sz="1765" kern="1200">
          <a:solidFill>
            <a:schemeClr val="tx1"/>
          </a:solidFill>
          <a:latin typeface="+mn-lt"/>
          <a:ea typeface="+mn-ea"/>
          <a:cs typeface="+mn-cs"/>
        </a:defRPr>
      </a:lvl8pPr>
      <a:lvl9pPr marL="3657103" algn="l" defTabSz="91427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199"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9" y="2942645"/>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1"/>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04033044"/>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 id="2147483882" r:id="rId15"/>
    <p:sldLayoutId id="2147483883" r:id="rId16"/>
    <p:sldLayoutId id="2147483884" r:id="rId17"/>
    <p:sldLayoutId id="2147483885" r:id="rId18"/>
    <p:sldLayoutId id="2147483886" r:id="rId19"/>
    <p:sldLayoutId id="2147483887" r:id="rId20"/>
    <p:sldLayoutId id="2147483888" r:id="rId21"/>
    <p:sldLayoutId id="2147483889" r:id="rId22"/>
    <p:sldLayoutId id="2147483890" r:id="rId23"/>
    <p:sldLayoutId id="2147483891" r:id="rId24"/>
    <p:sldLayoutId id="2147483892" r:id="rId25"/>
    <p:sldLayoutId id="2147483893" r:id="rId26"/>
    <p:sldLayoutId id="2147483894" r:id="rId27"/>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9"/>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3320835695"/>
      </p:ext>
    </p:extLst>
  </p:cSld>
  <p:clrMap bg1="lt1" tx1="dk1" bg2="lt2" tx2="dk2" accent1="accent1" accent2="accent2" accent3="accent3" accent4="accent4" accent5="accent5" accent6="accent6" hlink="hlink" folHlink="folHlink"/>
  <p:sldLayoutIdLst>
    <p:sldLayoutId id="2147483932" r:id="rId1"/>
    <p:sldLayoutId id="2147483933" r:id="rId2"/>
    <p:sldLayoutId id="2147483934" r:id="rId3"/>
    <p:sldLayoutId id="2147483935" r:id="rId4"/>
    <p:sldLayoutId id="2147483936" r:id="rId5"/>
    <p:sldLayoutId id="2147483937" r:id="rId6"/>
    <p:sldLayoutId id="2147483938" r:id="rId7"/>
    <p:sldLayoutId id="2147483939" r:id="rId8"/>
    <p:sldLayoutId id="2147483940" r:id="rId9"/>
    <p:sldLayoutId id="2147483941" r:id="rId10"/>
    <p:sldLayoutId id="2147483942" r:id="rId11"/>
    <p:sldLayoutId id="2147483943" r:id="rId12"/>
    <p:sldLayoutId id="2147483944" r:id="rId13"/>
    <p:sldLayoutId id="2147483945" r:id="rId14"/>
    <p:sldLayoutId id="2147483946" r:id="rId15"/>
    <p:sldLayoutId id="2147483947" r:id="rId16"/>
    <p:sldLayoutId id="2147483948" r:id="rId17"/>
    <p:sldLayoutId id="2147483949" r:id="rId18"/>
    <p:sldLayoutId id="2147483950" r:id="rId19"/>
    <p:sldLayoutId id="2147483951" r:id="rId20"/>
    <p:sldLayoutId id="2147483952" r:id="rId21"/>
    <p:sldLayoutId id="2147483953" r:id="rId22"/>
    <p:sldLayoutId id="2147483954" r:id="rId23"/>
    <p:sldLayoutId id="2147483955" r:id="rId24"/>
    <p:sldLayoutId id="2147483956" r:id="rId25"/>
    <p:sldLayoutId id="2147483957" r:id="rId26"/>
    <p:sldLayoutId id="2147483958" r:id="rId27"/>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sp>
        <p:nvSpPr>
          <p:cNvPr id="66" name="Text Placeholder 16">
            <a:extLst>
              <a:ext uri="{FF2B5EF4-FFF2-40B4-BE49-F238E27FC236}">
                <a16:creationId xmlns:a16="http://schemas.microsoft.com/office/drawing/2014/main" id="{64E687F7-ADFB-431B-BFAD-ECA70B8FBAA9}"/>
              </a:ext>
            </a:extLst>
          </p:cNvPr>
          <p:cNvSpPr txBox="1">
            <a:spLocks/>
          </p:cNvSpPr>
          <p:nvPr userDrawn="1"/>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600"/>
              </a:spcBef>
              <a:spcAft>
                <a:spcPts val="600"/>
              </a:spcAft>
              <a:buClr>
                <a:srgbClr val="414241"/>
              </a:buClr>
              <a:buSzPct val="120000"/>
              <a:buFontTx/>
              <a:buNone/>
              <a:tabLst/>
              <a:defRPr/>
            </a:pPr>
            <a:r>
              <a:rPr kumimoji="0" lang="en-US" sz="1100" b="0" i="0" u="none" strike="noStrike" kern="1200" cap="none" spc="0" normalizeH="0" baseline="0" noProof="0" dirty="0">
                <a:ln>
                  <a:noFill/>
                </a:ln>
                <a:solidFill>
                  <a:srgbClr val="FFFFFF"/>
                </a:solidFill>
                <a:effectLst/>
                <a:uLnTx/>
                <a:uFillTx/>
                <a:latin typeface="Segoe UI" charset="0"/>
                <a:cs typeface="Segoe UI" charset="0"/>
              </a:rPr>
              <a:t>Chart Colors</a:t>
            </a:r>
          </a:p>
        </p:txBody>
      </p:sp>
      <p:grpSp>
        <p:nvGrpSpPr>
          <p:cNvPr id="34" name="Group 33"/>
          <p:cNvGrpSpPr/>
          <p:nvPr userDrawn="1"/>
        </p:nvGrpSpPr>
        <p:grpSpPr>
          <a:xfrm>
            <a:off x="12478437" y="16476"/>
            <a:ext cx="1054899" cy="6900254"/>
            <a:chOff x="12478437" y="16476"/>
            <a:chExt cx="1054899" cy="6900254"/>
          </a:xfrm>
        </p:grpSpPr>
        <p:grpSp>
          <p:nvGrpSpPr>
            <p:cNvPr id="35" name="Group 34"/>
            <p:cNvGrpSpPr/>
            <p:nvPr userDrawn="1"/>
          </p:nvGrpSpPr>
          <p:grpSpPr>
            <a:xfrm>
              <a:off x="12481674" y="2825291"/>
              <a:ext cx="899599" cy="830046"/>
              <a:chOff x="12481674" y="567"/>
              <a:chExt cx="899599" cy="830046"/>
            </a:xfrm>
          </p:grpSpPr>
          <p:sp>
            <p:nvSpPr>
              <p:cNvPr id="65" name="Rectangle 64"/>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94"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bg2"/>
                    </a:solidFill>
                    <a:latin typeface="Segoe UI Semibold" charset="0"/>
                    <a:ea typeface="Segoe UI Semibold" charset="0"/>
                    <a:cs typeface="Segoe UI Semibold" charset="0"/>
                  </a:rPr>
                  <a:t>R66 G66 B66</a:t>
                </a:r>
                <a:br>
                  <a:rPr lang="en-US" sz="700" b="1" i="0" dirty="0">
                    <a:solidFill>
                      <a:schemeClr val="bg2"/>
                    </a:solidFill>
                    <a:latin typeface="Segoe UI Semibold" charset="0"/>
                    <a:ea typeface="Segoe UI Semibold" charset="0"/>
                    <a:cs typeface="Segoe UI Semibold" charset="0"/>
                  </a:rPr>
                </a:br>
                <a:r>
                  <a:rPr lang="tr-TR" sz="700" b="1" i="0" dirty="0">
                    <a:solidFill>
                      <a:schemeClr val="bg2"/>
                    </a:solidFill>
                    <a:latin typeface="Segoe UI Semibold" charset="0"/>
                    <a:ea typeface="Segoe UI Semibold" charset="0"/>
                    <a:cs typeface="Segoe UI Semibold" charset="0"/>
                  </a:rPr>
                  <a:t>424242</a:t>
                </a:r>
                <a:endParaRPr lang="en-US" sz="700" b="1" i="0" dirty="0">
                  <a:solidFill>
                    <a:schemeClr val="bg2"/>
                  </a:solidFill>
                  <a:latin typeface="Segoe UI Semibold" charset="0"/>
                  <a:ea typeface="Segoe UI Semibold" charset="0"/>
                  <a:cs typeface="Segoe UI Semibold" charset="0"/>
                </a:endParaRPr>
              </a:p>
            </p:txBody>
          </p:sp>
        </p:grpSp>
        <p:sp>
          <p:nvSpPr>
            <p:cNvPr id="36"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37" name="Group 36"/>
            <p:cNvGrpSpPr/>
            <p:nvPr userDrawn="1"/>
          </p:nvGrpSpPr>
          <p:grpSpPr>
            <a:xfrm>
              <a:off x="12481674" y="174765"/>
              <a:ext cx="899599" cy="830046"/>
              <a:chOff x="12481674" y="1038535"/>
              <a:chExt cx="899599" cy="830046"/>
            </a:xfrm>
          </p:grpSpPr>
          <p:sp>
            <p:nvSpPr>
              <p:cNvPr id="63" name="Rectangle 62"/>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6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bg2"/>
                    </a:solidFill>
                    <a:latin typeface="Segoe UI Semibold" charset="0"/>
                    <a:ea typeface="Segoe UI Semibold" charset="0"/>
                    <a:cs typeface="Segoe UI Semibold" charset="0"/>
                  </a:rPr>
                  <a:t>R0 G120 B215</a:t>
                </a:r>
                <a:br>
                  <a:rPr lang="en-US" sz="700" b="1" i="0" dirty="0">
                    <a:solidFill>
                      <a:schemeClr val="bg2"/>
                    </a:solidFill>
                    <a:latin typeface="Segoe UI Semibold" charset="0"/>
                    <a:ea typeface="Segoe UI Semibold" charset="0"/>
                    <a:cs typeface="Segoe UI Semibold" charset="0"/>
                  </a:rPr>
                </a:br>
                <a:r>
                  <a:rPr lang="tr-TR" sz="700" b="1" i="0" dirty="0">
                    <a:solidFill>
                      <a:schemeClr val="bg2"/>
                    </a:solidFill>
                    <a:latin typeface="Segoe UI Semibold" charset="0"/>
                    <a:ea typeface="Segoe UI Semibold" charset="0"/>
                    <a:cs typeface="Segoe UI Semibold" charset="0"/>
                  </a:rPr>
                  <a:t>0078D7</a:t>
                </a:r>
                <a:endParaRPr lang="en-US" sz="700" b="1" i="0" dirty="0">
                  <a:solidFill>
                    <a:schemeClr val="bg2"/>
                  </a:solidFill>
                  <a:latin typeface="Segoe UI Semibold" charset="0"/>
                  <a:ea typeface="Segoe UI Semibold" charset="0"/>
                  <a:cs typeface="Segoe UI Semibold" charset="0"/>
                </a:endParaRPr>
              </a:p>
            </p:txBody>
          </p:sp>
        </p:grpSp>
        <p:grpSp>
          <p:nvGrpSpPr>
            <p:cNvPr id="38" name="Group 37">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61" name="Rectangle 60"/>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62"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R0 G138 B249</a:t>
                </a:r>
                <a:br>
                  <a:rPr lang="en-US" sz="700" b="1" i="0" dirty="0">
                    <a:solidFill>
                      <a:schemeClr val="bg2"/>
                    </a:solidFill>
                    <a:latin typeface="Segoe UI Semibold" charset="0"/>
                    <a:ea typeface="Segoe UI Semibold" charset="0"/>
                    <a:cs typeface="Segoe UI Semibold" charset="0"/>
                  </a:rPr>
                </a:br>
                <a:r>
                  <a:rPr lang="is-IS" sz="700" b="1" i="0" dirty="0">
                    <a:solidFill>
                      <a:schemeClr val="bg2"/>
                    </a:solidFill>
                    <a:latin typeface="Segoe UI Semibold" charset="0"/>
                    <a:ea typeface="Segoe UI Semibold" charset="0"/>
                    <a:cs typeface="Segoe UI Semibold" charset="0"/>
                  </a:rPr>
                  <a:t>008AF9</a:t>
                </a:r>
                <a:endParaRPr lang="en-US" sz="700" b="1" i="0" dirty="0">
                  <a:solidFill>
                    <a:schemeClr val="bg2"/>
                  </a:solidFill>
                  <a:latin typeface="Segoe UI Semibold" charset="0"/>
                  <a:ea typeface="Segoe UI Semibold" charset="0"/>
                  <a:cs typeface="Segoe UI Semibold" charset="0"/>
                </a:endParaRPr>
              </a:p>
            </p:txBody>
          </p:sp>
        </p:grpSp>
        <p:grpSp>
          <p:nvGrpSpPr>
            <p:cNvPr id="39" name="Group 38"/>
            <p:cNvGrpSpPr/>
            <p:nvPr userDrawn="1"/>
          </p:nvGrpSpPr>
          <p:grpSpPr>
            <a:xfrm>
              <a:off x="12481674" y="1058688"/>
              <a:ext cx="896685" cy="830046"/>
              <a:chOff x="12481674" y="1905452"/>
              <a:chExt cx="896685" cy="830046"/>
            </a:xfrm>
          </p:grpSpPr>
          <p:sp>
            <p:nvSpPr>
              <p:cNvPr id="59" name="Rectangle 58"/>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0"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40" name="Group 3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57" name="Rectangle 56"/>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8"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41" name="Rectangle 40"/>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42" name="Content Placeholder 17"/>
            <p:cNvSpPr txBox="1">
              <a:spLocks/>
            </p:cNvSpPr>
            <p:nvPr/>
          </p:nvSpPr>
          <p:spPr>
            <a:xfrm>
              <a:off x="12538855" y="198921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43"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44" name="Group 43">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55" name="Rectangle 54"/>
              <p:cNvSpPr/>
              <p:nvPr userDrawn="1"/>
            </p:nvSpPr>
            <p:spPr>
              <a:xfrm rot="16200000">
                <a:off x="12215084" y="2176942"/>
                <a:ext cx="911749" cy="30878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6"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45" name="Group 44">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53" name="Rectangle 52"/>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4"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46" name="Group 45">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51" name="Rectangle 50"/>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2"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47" name="Group 46"/>
            <p:cNvGrpSpPr/>
            <p:nvPr userDrawn="1"/>
          </p:nvGrpSpPr>
          <p:grpSpPr>
            <a:xfrm>
              <a:off x="12481674" y="3709179"/>
              <a:ext cx="890209" cy="830046"/>
              <a:chOff x="12481674" y="2772369"/>
              <a:chExt cx="890209" cy="830046"/>
            </a:xfrm>
          </p:grpSpPr>
          <p:sp>
            <p:nvSpPr>
              <p:cNvPr id="49" name="Rectangle 48"/>
              <p:cNvSpPr/>
              <p:nvPr/>
            </p:nvSpPr>
            <p:spPr>
              <a:xfrm>
                <a:off x="12481674" y="2772369"/>
                <a:ext cx="890209" cy="830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50"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48"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987647756"/>
      </p:ext>
    </p:extLst>
  </p:cSld>
  <p:clrMap bg1="dk1" tx1="lt1" bg2="dk2" tx2="lt2" accent1="accent1" accent2="accent2" accent3="accent3" accent4="accent4" accent5="accent5" accent6="accent6" hlink="hlink" folHlink="folHlink"/>
  <p:sldLayoutIdLst>
    <p:sldLayoutId id="2147483963" r:id="rId1"/>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pic>
        <p:nvPicPr>
          <p:cNvPr id="7" name="Picture 6"/>
          <p:cNvPicPr>
            <a:picLocks noChangeAspect="1"/>
          </p:cNvPicPr>
          <p:nvPr/>
        </p:nvPicPr>
        <p:blipFill>
          <a:blip r:embed="rId26"/>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40253990"/>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 id="2147483976" r:id="rId12"/>
    <p:sldLayoutId id="2147483977" r:id="rId13"/>
    <p:sldLayoutId id="2147483978" r:id="rId14"/>
    <p:sldLayoutId id="2147483979" r:id="rId15"/>
    <p:sldLayoutId id="2147483980" r:id="rId16"/>
    <p:sldLayoutId id="2147483982" r:id="rId17"/>
    <p:sldLayoutId id="2147483983" r:id="rId18"/>
    <p:sldLayoutId id="2147483984" r:id="rId19"/>
    <p:sldLayoutId id="2147483985" r:id="rId20"/>
    <p:sldLayoutId id="2147483986" r:id="rId21"/>
    <p:sldLayoutId id="2147483987" r:id="rId22"/>
    <p:sldLayoutId id="2147483988" r:id="rId23"/>
    <p:sldLayoutId id="2147483989" r:id="rId24"/>
  </p:sldLayoutIdLst>
  <p:transition>
    <p:fade/>
  </p:transition>
  <p:txStyles>
    <p:titleStyle>
      <a:lvl1pPr algn="l" defTabSz="914367" rtl="0" eaLnBrk="1" latinLnBrk="0" hangingPunct="1">
        <a:lnSpc>
          <a:spcPct val="90000"/>
        </a:lnSpc>
        <a:spcBef>
          <a:spcPct val="0"/>
        </a:spcBef>
        <a:buNone/>
        <a:defRPr lang="en-US" sz="4000" b="0" kern="1200" cap="none" spc="-100" baseline="0" dirty="0" smtClean="0">
          <a:ln w="3175">
            <a:noFill/>
          </a:ln>
          <a:gradFill>
            <a:gsLst>
              <a:gs pos="1250">
                <a:schemeClr val="tx1"/>
              </a:gs>
              <a:gs pos="100000">
                <a:schemeClr val="tx1"/>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6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7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7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22.xml"/></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43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13" Type="http://schemas.openxmlformats.org/officeDocument/2006/relationships/image" Target="../media/image86.png"/><Relationship Id="rId18" Type="http://schemas.openxmlformats.org/officeDocument/2006/relationships/image" Target="../media/image91.png"/><Relationship Id="rId26" Type="http://schemas.openxmlformats.org/officeDocument/2006/relationships/image" Target="../media/image99.png"/><Relationship Id="rId3" Type="http://schemas.openxmlformats.org/officeDocument/2006/relationships/image" Target="../media/image77.png"/><Relationship Id="rId21" Type="http://schemas.openxmlformats.org/officeDocument/2006/relationships/image" Target="../media/image94.png"/><Relationship Id="rId34" Type="http://schemas.openxmlformats.org/officeDocument/2006/relationships/image" Target="../media/image107.tiff"/><Relationship Id="rId7" Type="http://schemas.openxmlformats.org/officeDocument/2006/relationships/image" Target="../media/image80.png"/><Relationship Id="rId12" Type="http://schemas.openxmlformats.org/officeDocument/2006/relationships/image" Target="../media/image85.png"/><Relationship Id="rId17" Type="http://schemas.openxmlformats.org/officeDocument/2006/relationships/image" Target="../media/image90.png"/><Relationship Id="rId25" Type="http://schemas.openxmlformats.org/officeDocument/2006/relationships/image" Target="../media/image98.png"/><Relationship Id="rId33" Type="http://schemas.openxmlformats.org/officeDocument/2006/relationships/image" Target="../media/image106.tiff"/><Relationship Id="rId2" Type="http://schemas.openxmlformats.org/officeDocument/2006/relationships/notesSlide" Target="../notesSlides/notesSlide13.xml"/><Relationship Id="rId16" Type="http://schemas.openxmlformats.org/officeDocument/2006/relationships/image" Target="../media/image89.png"/><Relationship Id="rId20" Type="http://schemas.openxmlformats.org/officeDocument/2006/relationships/image" Target="../media/image93.png"/><Relationship Id="rId29" Type="http://schemas.openxmlformats.org/officeDocument/2006/relationships/image" Target="../media/image102.png"/><Relationship Id="rId1" Type="http://schemas.openxmlformats.org/officeDocument/2006/relationships/slideLayout" Target="../slideLayouts/slideLayout45.xml"/><Relationship Id="rId6" Type="http://schemas.microsoft.com/office/2007/relationships/hdphoto" Target="../media/hdphoto2.wdp"/><Relationship Id="rId11" Type="http://schemas.openxmlformats.org/officeDocument/2006/relationships/image" Target="../media/image84.png"/><Relationship Id="rId24" Type="http://schemas.openxmlformats.org/officeDocument/2006/relationships/image" Target="../media/image97.svg"/><Relationship Id="rId32" Type="http://schemas.openxmlformats.org/officeDocument/2006/relationships/image" Target="../media/image105.tiff"/><Relationship Id="rId5" Type="http://schemas.openxmlformats.org/officeDocument/2006/relationships/image" Target="../media/image79.png"/><Relationship Id="rId15" Type="http://schemas.openxmlformats.org/officeDocument/2006/relationships/image" Target="../media/image88.png"/><Relationship Id="rId23" Type="http://schemas.openxmlformats.org/officeDocument/2006/relationships/image" Target="../media/image96.png"/><Relationship Id="rId28" Type="http://schemas.openxmlformats.org/officeDocument/2006/relationships/image" Target="../media/image101.png"/><Relationship Id="rId10" Type="http://schemas.openxmlformats.org/officeDocument/2006/relationships/image" Target="../media/image83.png"/><Relationship Id="rId19" Type="http://schemas.openxmlformats.org/officeDocument/2006/relationships/image" Target="../media/image92.png"/><Relationship Id="rId31" Type="http://schemas.openxmlformats.org/officeDocument/2006/relationships/image" Target="../media/image104.tiff"/><Relationship Id="rId4" Type="http://schemas.openxmlformats.org/officeDocument/2006/relationships/image" Target="../media/image78.png"/><Relationship Id="rId9" Type="http://schemas.openxmlformats.org/officeDocument/2006/relationships/image" Target="../media/image82.png"/><Relationship Id="rId14" Type="http://schemas.openxmlformats.org/officeDocument/2006/relationships/image" Target="../media/image87.png"/><Relationship Id="rId22" Type="http://schemas.openxmlformats.org/officeDocument/2006/relationships/image" Target="../media/image95.png"/><Relationship Id="rId27" Type="http://schemas.openxmlformats.org/officeDocument/2006/relationships/image" Target="../media/image100.png"/><Relationship Id="rId30" Type="http://schemas.openxmlformats.org/officeDocument/2006/relationships/image" Target="../media/image103.svg"/><Relationship Id="rId8" Type="http://schemas.openxmlformats.org/officeDocument/2006/relationships/image" Target="../media/image8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7.xml"/></Relationships>
</file>

<file path=ppt/slides/_rels/slide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xml"/><Relationship Id="rId1" Type="http://schemas.openxmlformats.org/officeDocument/2006/relationships/slideLayout" Target="../slideLayouts/slideLayout33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43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40.xml"/></Relationships>
</file>

<file path=ppt/slides/_rels/slide2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6.xml"/><Relationship Id="rId1" Type="http://schemas.openxmlformats.org/officeDocument/2006/relationships/slideLayout" Target="../slideLayouts/slideLayout440.xml"/><Relationship Id="rId4" Type="http://schemas.openxmlformats.org/officeDocument/2006/relationships/image" Target="../media/image109.svg"/></Relationships>
</file>

<file path=ppt/slides/_rels/slide2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7.xml"/><Relationship Id="rId1" Type="http://schemas.openxmlformats.org/officeDocument/2006/relationships/slideLayout" Target="../slideLayouts/slideLayout440.xml"/><Relationship Id="rId6" Type="http://schemas.openxmlformats.org/officeDocument/2006/relationships/image" Target="../media/image111.svg"/><Relationship Id="rId5" Type="http://schemas.openxmlformats.org/officeDocument/2006/relationships/image" Target="../media/image110.png"/><Relationship Id="rId4" Type="http://schemas.openxmlformats.org/officeDocument/2006/relationships/image" Target="../media/image109.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40.xml"/></Relationships>
</file>

<file path=ppt/slides/_rels/slide29.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8.svg"/><Relationship Id="rId3" Type="http://schemas.openxmlformats.org/officeDocument/2006/relationships/hyperlink" Target="https://docs.microsoft.com/azure/dev-spaces/azure-dev-spaces" TargetMode="External"/><Relationship Id="rId7" Type="http://schemas.openxmlformats.org/officeDocument/2006/relationships/image" Target="../media/image114.png"/><Relationship Id="rId12" Type="http://schemas.openxmlformats.org/officeDocument/2006/relationships/image" Target="../media/image117.png"/><Relationship Id="rId2" Type="http://schemas.openxmlformats.org/officeDocument/2006/relationships/notesSlide" Target="../notesSlides/notesSlide19.xml"/><Relationship Id="rId1" Type="http://schemas.openxmlformats.org/officeDocument/2006/relationships/slideLayout" Target="../slideLayouts/slideLayout440.xml"/><Relationship Id="rId6" Type="http://schemas.openxmlformats.org/officeDocument/2006/relationships/image" Target="../media/image113.svg"/><Relationship Id="rId11" Type="http://schemas.openxmlformats.org/officeDocument/2006/relationships/image" Target="../media/image116.svg"/><Relationship Id="rId5" Type="http://schemas.openxmlformats.org/officeDocument/2006/relationships/image" Target="../media/image112.png"/><Relationship Id="rId10" Type="http://schemas.openxmlformats.org/officeDocument/2006/relationships/image" Target="../media/image115.png"/><Relationship Id="rId4" Type="http://schemas.openxmlformats.org/officeDocument/2006/relationships/hyperlink" Target="https://azure.microsoft.com/features/devops-projects/" TargetMode="External"/><Relationship Id="rId9" Type="http://schemas.openxmlformats.org/officeDocument/2006/relationships/image" Target="../media/image109.svg"/></Relationships>
</file>

<file path=ppt/slides/_rels/slide3.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image" Target="../media/image59.png"/><Relationship Id="rId7" Type="http://schemas.openxmlformats.org/officeDocument/2006/relationships/image" Target="../media/image63.svg"/><Relationship Id="rId12" Type="http://schemas.openxmlformats.org/officeDocument/2006/relationships/image" Target="../media/image68.svg"/><Relationship Id="rId2" Type="http://schemas.openxmlformats.org/officeDocument/2006/relationships/notesSlide" Target="../notesSlides/notesSlide3.xml"/><Relationship Id="rId1" Type="http://schemas.openxmlformats.org/officeDocument/2006/relationships/slideLayout" Target="../slideLayouts/slideLayout45.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svg"/></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Azure/kubeflow-labs" TargetMode="External"/><Relationship Id="rId2" Type="http://schemas.openxmlformats.org/officeDocument/2006/relationships/notesSlide" Target="../notesSlides/notesSlide20.xml"/><Relationship Id="rId1" Type="http://schemas.openxmlformats.org/officeDocument/2006/relationships/slideLayout" Target="../slideLayouts/slideLayout80.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Azure/kubeflow-labs" TargetMode="External"/><Relationship Id="rId2" Type="http://schemas.openxmlformats.org/officeDocument/2006/relationships/notesSlide" Target="../notesSlides/notesSlide21.xml"/><Relationship Id="rId1" Type="http://schemas.openxmlformats.org/officeDocument/2006/relationships/slideLayout" Target="../slideLayouts/slideLayout80.xml"/><Relationship Id="rId6" Type="http://schemas.openxmlformats.org/officeDocument/2006/relationships/image" Target="../media/image109.svg"/><Relationship Id="rId5" Type="http://schemas.openxmlformats.org/officeDocument/2006/relationships/image" Target="../media/image108.png"/><Relationship Id="rId4" Type="http://schemas.openxmlformats.org/officeDocument/2006/relationships/image" Target="../media/image119.png"/></Relationships>
</file>

<file path=ppt/slides/_rels/slide32.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22.xml"/><Relationship Id="rId1" Type="http://schemas.openxmlformats.org/officeDocument/2006/relationships/slideLayout" Target="../slideLayouts/slideLayout80.xml"/><Relationship Id="rId6" Type="http://schemas.openxmlformats.org/officeDocument/2006/relationships/image" Target="../media/image123.svg"/><Relationship Id="rId11" Type="http://schemas.openxmlformats.org/officeDocument/2006/relationships/image" Target="../media/image118.svg"/><Relationship Id="rId5" Type="http://schemas.openxmlformats.org/officeDocument/2006/relationships/image" Target="../media/image122.png"/><Relationship Id="rId10" Type="http://schemas.openxmlformats.org/officeDocument/2006/relationships/image" Target="../media/image117.png"/><Relationship Id="rId4" Type="http://schemas.openxmlformats.org/officeDocument/2006/relationships/image" Target="../media/image121.svg"/><Relationship Id="rId9" Type="http://schemas.openxmlformats.org/officeDocument/2006/relationships/image" Target="../media/image126.sv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0.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433.xml"/></Relationships>
</file>

<file path=ppt/slides/_rels/slide3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59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7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40.xml"/></Relationships>
</file>

<file path=ppt/slides/_rels/slide3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6.xml"/><Relationship Id="rId1" Type="http://schemas.openxmlformats.org/officeDocument/2006/relationships/slideLayout" Target="../slideLayouts/slideLayout445.xml"/><Relationship Id="rId6" Type="http://schemas.openxmlformats.org/officeDocument/2006/relationships/image" Target="../media/image131.svg"/><Relationship Id="rId5" Type="http://schemas.openxmlformats.org/officeDocument/2006/relationships/image" Target="../media/image130.png"/><Relationship Id="rId4" Type="http://schemas.openxmlformats.org/officeDocument/2006/relationships/image" Target="../media/image129.svg"/></Relationships>
</file>

<file path=ppt/slides/_rels/slide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334.xml"/></Relationships>
</file>

<file path=ppt/slides/_rels/slide4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7.xml"/><Relationship Id="rId1" Type="http://schemas.openxmlformats.org/officeDocument/2006/relationships/slideLayout" Target="../slideLayouts/slideLayout445.xml"/></Relationships>
</file>

<file path=ppt/slides/_rels/slide4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8.xml"/><Relationship Id="rId1" Type="http://schemas.openxmlformats.org/officeDocument/2006/relationships/slideLayout" Target="../slideLayouts/slideLayout445.xml"/></Relationships>
</file>

<file path=ppt/slides/_rels/slide4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9.xml"/><Relationship Id="rId1" Type="http://schemas.openxmlformats.org/officeDocument/2006/relationships/slideLayout" Target="../slideLayouts/slideLayout598.xml"/><Relationship Id="rId5" Type="http://schemas.openxmlformats.org/officeDocument/2006/relationships/image" Target="../media/image134.tiff"/><Relationship Id="rId4" Type="http://schemas.openxmlformats.org/officeDocument/2006/relationships/image" Target="../media/image133.tiff"/></Relationships>
</file>

<file path=ppt/slides/_rels/slide43.xml.rels><?xml version="1.0" encoding="UTF-8" standalone="yes"?>
<Relationships xmlns="http://schemas.openxmlformats.org/package/2006/relationships"><Relationship Id="rId8" Type="http://schemas.openxmlformats.org/officeDocument/2006/relationships/image" Target="../media/image138.svg"/><Relationship Id="rId13" Type="http://schemas.openxmlformats.org/officeDocument/2006/relationships/slide" Target="slide42.xml"/><Relationship Id="rId3" Type="http://schemas.openxmlformats.org/officeDocument/2006/relationships/image" Target="../media/image135.png"/><Relationship Id="rId7" Type="http://schemas.openxmlformats.org/officeDocument/2006/relationships/image" Target="../media/image137.png"/><Relationship Id="rId12" Type="http://schemas.openxmlformats.org/officeDocument/2006/relationships/image" Target="../media/image142.svg"/><Relationship Id="rId2" Type="http://schemas.openxmlformats.org/officeDocument/2006/relationships/notesSlide" Target="../notesSlides/notesSlide30.xml"/><Relationship Id="rId1" Type="http://schemas.openxmlformats.org/officeDocument/2006/relationships/slideLayout" Target="../slideLayouts/slideLayout45.xml"/><Relationship Id="rId6" Type="http://schemas.openxmlformats.org/officeDocument/2006/relationships/slide" Target="slide37.xml"/><Relationship Id="rId11" Type="http://schemas.openxmlformats.org/officeDocument/2006/relationships/image" Target="../media/image141.png"/><Relationship Id="rId5" Type="http://schemas.openxmlformats.org/officeDocument/2006/relationships/slide" Target="slide47.xml"/><Relationship Id="rId10" Type="http://schemas.openxmlformats.org/officeDocument/2006/relationships/image" Target="../media/image140.svg"/><Relationship Id="rId4" Type="http://schemas.openxmlformats.org/officeDocument/2006/relationships/image" Target="../media/image136.svg"/><Relationship Id="rId9" Type="http://schemas.openxmlformats.org/officeDocument/2006/relationships/image" Target="../media/image139.png"/></Relationships>
</file>

<file path=ppt/slides/_rels/slide44.xml.rels><?xml version="1.0" encoding="UTF-8" standalone="yes"?>
<Relationships xmlns="http://schemas.openxmlformats.org/package/2006/relationships"><Relationship Id="rId8" Type="http://schemas.openxmlformats.org/officeDocument/2006/relationships/image" Target="../media/image146.svg"/><Relationship Id="rId3" Type="http://schemas.openxmlformats.org/officeDocument/2006/relationships/image" Target="../media/image139.png"/><Relationship Id="rId7" Type="http://schemas.openxmlformats.org/officeDocument/2006/relationships/image" Target="../media/image145.png"/><Relationship Id="rId12" Type="http://schemas.openxmlformats.org/officeDocument/2006/relationships/slide" Target="slide42.xml"/><Relationship Id="rId2" Type="http://schemas.openxmlformats.org/officeDocument/2006/relationships/notesSlide" Target="../notesSlides/notesSlide31.xml"/><Relationship Id="rId1" Type="http://schemas.openxmlformats.org/officeDocument/2006/relationships/slideLayout" Target="../slideLayouts/slideLayout57.xml"/><Relationship Id="rId6" Type="http://schemas.openxmlformats.org/officeDocument/2006/relationships/image" Target="../media/image144.svg"/><Relationship Id="rId11" Type="http://schemas.openxmlformats.org/officeDocument/2006/relationships/slide" Target="slide44.xml"/><Relationship Id="rId5" Type="http://schemas.openxmlformats.org/officeDocument/2006/relationships/image" Target="../media/image143.png"/><Relationship Id="rId10" Type="http://schemas.openxmlformats.org/officeDocument/2006/relationships/image" Target="../media/image136.svg"/><Relationship Id="rId4" Type="http://schemas.openxmlformats.org/officeDocument/2006/relationships/image" Target="../media/image140.svg"/><Relationship Id="rId9" Type="http://schemas.openxmlformats.org/officeDocument/2006/relationships/image" Target="../media/image135.png"/></Relationships>
</file>

<file path=ppt/slides/_rels/slide45.xml.rels><?xml version="1.0" encoding="UTF-8" standalone="yes"?>
<Relationships xmlns="http://schemas.openxmlformats.org/package/2006/relationships"><Relationship Id="rId8" Type="http://schemas.openxmlformats.org/officeDocument/2006/relationships/slide" Target="slide58.xml"/><Relationship Id="rId3" Type="http://schemas.openxmlformats.org/officeDocument/2006/relationships/image" Target="../media/image135.png"/><Relationship Id="rId7" Type="http://schemas.openxmlformats.org/officeDocument/2006/relationships/slide" Target="slide57.xml"/><Relationship Id="rId2" Type="http://schemas.openxmlformats.org/officeDocument/2006/relationships/notesSlide" Target="../notesSlides/notesSlide32.xml"/><Relationship Id="rId1" Type="http://schemas.openxmlformats.org/officeDocument/2006/relationships/slideLayout" Target="../slideLayouts/slideLayout45.xml"/><Relationship Id="rId6" Type="http://schemas.openxmlformats.org/officeDocument/2006/relationships/slide" Target="slide51.xml"/><Relationship Id="rId5" Type="http://schemas.openxmlformats.org/officeDocument/2006/relationships/slide" Target="slide46.xml"/><Relationship Id="rId4" Type="http://schemas.openxmlformats.org/officeDocument/2006/relationships/image" Target="../media/image136.svg"/><Relationship Id="rId9" Type="http://schemas.openxmlformats.org/officeDocument/2006/relationships/slide" Target="slide42.xml"/></Relationships>
</file>

<file path=ppt/slides/_rels/slide46.xml.rels><?xml version="1.0" encoding="UTF-8" standalone="yes"?>
<Relationships xmlns="http://schemas.openxmlformats.org/package/2006/relationships"><Relationship Id="rId8" Type="http://schemas.openxmlformats.org/officeDocument/2006/relationships/slide" Target="slide58.xml"/><Relationship Id="rId3" Type="http://schemas.openxmlformats.org/officeDocument/2006/relationships/image" Target="../media/image135.png"/><Relationship Id="rId7" Type="http://schemas.openxmlformats.org/officeDocument/2006/relationships/slide" Target="slide57.xml"/><Relationship Id="rId2" Type="http://schemas.openxmlformats.org/officeDocument/2006/relationships/notesSlide" Target="../notesSlides/notesSlide33.xml"/><Relationship Id="rId1" Type="http://schemas.openxmlformats.org/officeDocument/2006/relationships/slideLayout" Target="../slideLayouts/slideLayout45.xml"/><Relationship Id="rId6" Type="http://schemas.openxmlformats.org/officeDocument/2006/relationships/slide" Target="slide51.xml"/><Relationship Id="rId5" Type="http://schemas.openxmlformats.org/officeDocument/2006/relationships/slide" Target="slide46.xml"/><Relationship Id="rId4" Type="http://schemas.openxmlformats.org/officeDocument/2006/relationships/image" Target="../media/image136.svg"/><Relationship Id="rId9" Type="http://schemas.openxmlformats.org/officeDocument/2006/relationships/slide" Target="slide42.xml"/></Relationships>
</file>

<file path=ppt/slides/_rels/slide47.xml.rels><?xml version="1.0" encoding="UTF-8" standalone="yes"?>
<Relationships xmlns="http://schemas.openxmlformats.org/package/2006/relationships"><Relationship Id="rId8" Type="http://schemas.openxmlformats.org/officeDocument/2006/relationships/image" Target="../media/image152.svg"/><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notesSlide" Target="../notesSlides/notesSlide34.xml"/><Relationship Id="rId1" Type="http://schemas.openxmlformats.org/officeDocument/2006/relationships/slideLayout" Target="../slideLayouts/slideLayout57.xml"/><Relationship Id="rId6" Type="http://schemas.openxmlformats.org/officeDocument/2006/relationships/image" Target="../media/image150.svg"/><Relationship Id="rId11" Type="http://schemas.openxmlformats.org/officeDocument/2006/relationships/slide" Target="slide42.xml"/><Relationship Id="rId5" Type="http://schemas.openxmlformats.org/officeDocument/2006/relationships/image" Target="../media/image149.png"/><Relationship Id="rId10" Type="http://schemas.openxmlformats.org/officeDocument/2006/relationships/image" Target="../media/image136.svg"/><Relationship Id="rId4" Type="http://schemas.openxmlformats.org/officeDocument/2006/relationships/image" Target="../media/image148.svg"/><Relationship Id="rId9" Type="http://schemas.openxmlformats.org/officeDocument/2006/relationships/image" Target="../media/image135.png"/></Relationships>
</file>

<file path=ppt/slides/_rels/slide48.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image" Target="../media/image153.emf"/><Relationship Id="rId7" Type="http://schemas.openxmlformats.org/officeDocument/2006/relationships/slide" Target="slide43.xml"/><Relationship Id="rId2" Type="http://schemas.openxmlformats.org/officeDocument/2006/relationships/notesSlide" Target="../notesSlides/notesSlide35.xml"/><Relationship Id="rId1" Type="http://schemas.openxmlformats.org/officeDocument/2006/relationships/slideLayout" Target="../slideLayouts/slideLayout58.xml"/><Relationship Id="rId6" Type="http://schemas.openxmlformats.org/officeDocument/2006/relationships/image" Target="../media/image136.svg"/><Relationship Id="rId5" Type="http://schemas.openxmlformats.org/officeDocument/2006/relationships/image" Target="../media/image135.png"/><Relationship Id="rId4" Type="http://schemas.openxmlformats.org/officeDocument/2006/relationships/image" Target="../media/image154.emf"/><Relationship Id="rId9" Type="http://schemas.openxmlformats.org/officeDocument/2006/relationships/slide" Target="slide42.xml"/></Relationships>
</file>

<file path=ppt/slides/_rels/slide49.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image" Target="../media/image164.svg"/><Relationship Id="rId18" Type="http://schemas.openxmlformats.org/officeDocument/2006/relationships/slide" Target="slide42.xml"/><Relationship Id="rId3" Type="http://schemas.openxmlformats.org/officeDocument/2006/relationships/image" Target="../media/image155.png"/><Relationship Id="rId7" Type="http://schemas.openxmlformats.org/officeDocument/2006/relationships/image" Target="../media/image158.svg"/><Relationship Id="rId12" Type="http://schemas.openxmlformats.org/officeDocument/2006/relationships/image" Target="../media/image163.png"/><Relationship Id="rId17" Type="http://schemas.openxmlformats.org/officeDocument/2006/relationships/slide" Target="slide51.xml"/><Relationship Id="rId2" Type="http://schemas.openxmlformats.org/officeDocument/2006/relationships/notesSlide" Target="../notesSlides/notesSlide36.xml"/><Relationship Id="rId16" Type="http://schemas.openxmlformats.org/officeDocument/2006/relationships/slide" Target="slide43.xml"/><Relationship Id="rId1" Type="http://schemas.openxmlformats.org/officeDocument/2006/relationships/slideLayout" Target="../slideLayouts/slideLayout45.xml"/><Relationship Id="rId6" Type="http://schemas.openxmlformats.org/officeDocument/2006/relationships/image" Target="../media/image157.png"/><Relationship Id="rId11" Type="http://schemas.openxmlformats.org/officeDocument/2006/relationships/image" Target="../media/image162.svg"/><Relationship Id="rId5" Type="http://schemas.openxmlformats.org/officeDocument/2006/relationships/image" Target="../media/image156.png"/><Relationship Id="rId15" Type="http://schemas.openxmlformats.org/officeDocument/2006/relationships/image" Target="../media/image136.svg"/><Relationship Id="rId10" Type="http://schemas.openxmlformats.org/officeDocument/2006/relationships/image" Target="../media/image161.png"/><Relationship Id="rId4" Type="http://schemas.openxmlformats.org/officeDocument/2006/relationships/image" Target="../media/image121.svg"/><Relationship Id="rId9" Type="http://schemas.openxmlformats.org/officeDocument/2006/relationships/image" Target="../media/image160.svg"/><Relationship Id="rId14" Type="http://schemas.openxmlformats.org/officeDocument/2006/relationships/image" Target="../media/image135.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5.xml"/><Relationship Id="rId1" Type="http://schemas.openxmlformats.org/officeDocument/2006/relationships/tags" Target="../tags/tag1.xml"/></Relationships>
</file>

<file path=ppt/slides/_rels/slide50.xml.rels><?xml version="1.0" encoding="UTF-8" standalone="yes"?>
<Relationships xmlns="http://schemas.openxmlformats.org/package/2006/relationships"><Relationship Id="rId3" Type="http://schemas.openxmlformats.org/officeDocument/2006/relationships/image" Target="../media/image136.svg"/><Relationship Id="rId2" Type="http://schemas.openxmlformats.org/officeDocument/2006/relationships/image" Target="../media/image135.png"/><Relationship Id="rId1" Type="http://schemas.openxmlformats.org/officeDocument/2006/relationships/slideLayout" Target="../slideLayouts/slideLayout45.xml"/><Relationship Id="rId6" Type="http://schemas.openxmlformats.org/officeDocument/2006/relationships/slide" Target="slide42.xml"/><Relationship Id="rId5" Type="http://schemas.openxmlformats.org/officeDocument/2006/relationships/slide" Target="slide51.xml"/><Relationship Id="rId4" Type="http://schemas.openxmlformats.org/officeDocument/2006/relationships/slide" Target="slide43.xml"/></Relationships>
</file>

<file path=ppt/slides/_rels/slide51.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image" Target="../media/image166.svg"/><Relationship Id="rId7" Type="http://schemas.openxmlformats.org/officeDocument/2006/relationships/slide" Target="slide43.xml"/><Relationship Id="rId2" Type="http://schemas.openxmlformats.org/officeDocument/2006/relationships/image" Target="../media/image165.png"/><Relationship Id="rId1" Type="http://schemas.openxmlformats.org/officeDocument/2006/relationships/slideLayout" Target="../slideLayouts/slideLayout57.xml"/><Relationship Id="rId6" Type="http://schemas.openxmlformats.org/officeDocument/2006/relationships/image" Target="../media/image136.svg"/><Relationship Id="rId5" Type="http://schemas.openxmlformats.org/officeDocument/2006/relationships/image" Target="../media/image135.png"/><Relationship Id="rId4" Type="http://schemas.openxmlformats.org/officeDocument/2006/relationships/image" Target="../media/image167.png"/><Relationship Id="rId9" Type="http://schemas.openxmlformats.org/officeDocument/2006/relationships/slide" Target="slide42.xml"/></Relationships>
</file>

<file path=ppt/slides/_rels/slide52.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image" Target="../media/image172.tiff"/><Relationship Id="rId3" Type="http://schemas.openxmlformats.org/officeDocument/2006/relationships/image" Target="../media/image135.png"/><Relationship Id="rId7" Type="http://schemas.openxmlformats.org/officeDocument/2006/relationships/slide" Target="slide47.xml"/><Relationship Id="rId12" Type="http://schemas.openxmlformats.org/officeDocument/2006/relationships/image" Target="../media/image171.tiff"/><Relationship Id="rId2" Type="http://schemas.openxmlformats.org/officeDocument/2006/relationships/notesSlide" Target="../notesSlides/notesSlide37.xml"/><Relationship Id="rId1" Type="http://schemas.openxmlformats.org/officeDocument/2006/relationships/slideLayout" Target="../slideLayouts/slideLayout57.xml"/><Relationship Id="rId6" Type="http://schemas.openxmlformats.org/officeDocument/2006/relationships/slide" Target="slide61.xml"/><Relationship Id="rId11" Type="http://schemas.openxmlformats.org/officeDocument/2006/relationships/image" Target="../media/image170.tiff"/><Relationship Id="rId5" Type="http://schemas.openxmlformats.org/officeDocument/2006/relationships/slide" Target="slide43.xml"/><Relationship Id="rId15" Type="http://schemas.openxmlformats.org/officeDocument/2006/relationships/image" Target="../media/image127.png"/><Relationship Id="rId10" Type="http://schemas.openxmlformats.org/officeDocument/2006/relationships/image" Target="../media/image169.tiff"/><Relationship Id="rId4" Type="http://schemas.openxmlformats.org/officeDocument/2006/relationships/image" Target="../media/image136.svg"/><Relationship Id="rId9" Type="http://schemas.openxmlformats.org/officeDocument/2006/relationships/image" Target="../media/image168.tiff"/><Relationship Id="rId14" Type="http://schemas.openxmlformats.org/officeDocument/2006/relationships/image" Target="../media/image173.tiff"/></Relationships>
</file>

<file path=ppt/slides/_rels/slide53.xml.rels><?xml version="1.0" encoding="UTF-8" standalone="yes"?>
<Relationships xmlns="http://schemas.openxmlformats.org/package/2006/relationships"><Relationship Id="rId8" Type="http://schemas.openxmlformats.org/officeDocument/2006/relationships/slide" Target="slide42.xml"/><Relationship Id="rId3" Type="http://schemas.openxmlformats.org/officeDocument/2006/relationships/image" Target="../media/image135.png"/><Relationship Id="rId7" Type="http://schemas.openxmlformats.org/officeDocument/2006/relationships/slide" Target="slide47.xml"/><Relationship Id="rId2" Type="http://schemas.openxmlformats.org/officeDocument/2006/relationships/notesSlide" Target="../notesSlides/notesSlide38.xml"/><Relationship Id="rId1" Type="http://schemas.openxmlformats.org/officeDocument/2006/relationships/slideLayout" Target="../slideLayouts/slideLayout57.xml"/><Relationship Id="rId6" Type="http://schemas.openxmlformats.org/officeDocument/2006/relationships/slide" Target="slide61.xml"/><Relationship Id="rId5" Type="http://schemas.openxmlformats.org/officeDocument/2006/relationships/slide" Target="slide43.xml"/><Relationship Id="rId4" Type="http://schemas.openxmlformats.org/officeDocument/2006/relationships/image" Target="../media/image136.svg"/></Relationships>
</file>

<file path=ppt/slides/_rels/slide54.xml.rels><?xml version="1.0" encoding="UTF-8" standalone="yes"?>
<Relationships xmlns="http://schemas.openxmlformats.org/package/2006/relationships"><Relationship Id="rId8" Type="http://schemas.openxmlformats.org/officeDocument/2006/relationships/slide" Target="slide42.xml"/><Relationship Id="rId3" Type="http://schemas.openxmlformats.org/officeDocument/2006/relationships/image" Target="../media/image135.png"/><Relationship Id="rId7" Type="http://schemas.openxmlformats.org/officeDocument/2006/relationships/slide" Target="slide47.xml"/><Relationship Id="rId2" Type="http://schemas.openxmlformats.org/officeDocument/2006/relationships/notesSlide" Target="../notesSlides/notesSlide39.xml"/><Relationship Id="rId1" Type="http://schemas.openxmlformats.org/officeDocument/2006/relationships/slideLayout" Target="../slideLayouts/slideLayout57.xml"/><Relationship Id="rId6" Type="http://schemas.openxmlformats.org/officeDocument/2006/relationships/slide" Target="slide61.xml"/><Relationship Id="rId5" Type="http://schemas.openxmlformats.org/officeDocument/2006/relationships/slide" Target="slide43.xml"/><Relationship Id="rId4" Type="http://schemas.openxmlformats.org/officeDocument/2006/relationships/image" Target="../media/image136.svg"/></Relationships>
</file>

<file path=ppt/slides/_rels/slide55.xml.rels><?xml version="1.0" encoding="UTF-8" standalone="yes"?>
<Relationships xmlns="http://schemas.openxmlformats.org/package/2006/relationships"><Relationship Id="rId8" Type="http://schemas.openxmlformats.org/officeDocument/2006/relationships/slide" Target="slide42.xml"/><Relationship Id="rId3" Type="http://schemas.openxmlformats.org/officeDocument/2006/relationships/image" Target="../media/image135.png"/><Relationship Id="rId7" Type="http://schemas.openxmlformats.org/officeDocument/2006/relationships/slide" Target="slide47.xml"/><Relationship Id="rId2" Type="http://schemas.openxmlformats.org/officeDocument/2006/relationships/notesSlide" Target="../notesSlides/notesSlide40.xml"/><Relationship Id="rId1" Type="http://schemas.openxmlformats.org/officeDocument/2006/relationships/slideLayout" Target="../slideLayouts/slideLayout57.xml"/><Relationship Id="rId6" Type="http://schemas.openxmlformats.org/officeDocument/2006/relationships/slide" Target="slide61.xml"/><Relationship Id="rId5" Type="http://schemas.openxmlformats.org/officeDocument/2006/relationships/slide" Target="slide43.xml"/><Relationship Id="rId4" Type="http://schemas.openxmlformats.org/officeDocument/2006/relationships/image" Target="../media/image136.svg"/></Relationships>
</file>

<file path=ppt/slides/_rels/slide56.xml.rels><?xml version="1.0" encoding="UTF-8" standalone="yes"?>
<Relationships xmlns="http://schemas.openxmlformats.org/package/2006/relationships"><Relationship Id="rId8" Type="http://schemas.openxmlformats.org/officeDocument/2006/relationships/slide" Target="slide42.xml"/><Relationship Id="rId3" Type="http://schemas.openxmlformats.org/officeDocument/2006/relationships/image" Target="../media/image135.png"/><Relationship Id="rId7" Type="http://schemas.openxmlformats.org/officeDocument/2006/relationships/slide" Target="slide47.xml"/><Relationship Id="rId2" Type="http://schemas.openxmlformats.org/officeDocument/2006/relationships/notesSlide" Target="../notesSlides/notesSlide41.xml"/><Relationship Id="rId1" Type="http://schemas.openxmlformats.org/officeDocument/2006/relationships/slideLayout" Target="../slideLayouts/slideLayout45.xml"/><Relationship Id="rId6" Type="http://schemas.openxmlformats.org/officeDocument/2006/relationships/slide" Target="slide61.xml"/><Relationship Id="rId5" Type="http://schemas.openxmlformats.org/officeDocument/2006/relationships/slide" Target="slide43.xml"/><Relationship Id="rId4" Type="http://schemas.openxmlformats.org/officeDocument/2006/relationships/image" Target="../media/image136.svg"/></Relationships>
</file>

<file path=ppt/slides/_rels/slide57.xml.rels><?xml version="1.0" encoding="UTF-8" standalone="yes"?>
<Relationships xmlns="http://schemas.openxmlformats.org/package/2006/relationships"><Relationship Id="rId8" Type="http://schemas.openxmlformats.org/officeDocument/2006/relationships/slide" Target="slide43.xml"/><Relationship Id="rId3" Type="http://schemas.openxmlformats.org/officeDocument/2006/relationships/image" Target="../media/image174.png"/><Relationship Id="rId7" Type="http://schemas.openxmlformats.org/officeDocument/2006/relationships/image" Target="../media/image136.svg"/><Relationship Id="rId2" Type="http://schemas.openxmlformats.org/officeDocument/2006/relationships/notesSlide" Target="../notesSlides/notesSlide42.xml"/><Relationship Id="rId1" Type="http://schemas.openxmlformats.org/officeDocument/2006/relationships/slideLayout" Target="../slideLayouts/slideLayout57.xml"/><Relationship Id="rId6" Type="http://schemas.openxmlformats.org/officeDocument/2006/relationships/image" Target="../media/image135.png"/><Relationship Id="rId11" Type="http://schemas.openxmlformats.org/officeDocument/2006/relationships/slide" Target="slide42.xml"/><Relationship Id="rId5" Type="http://schemas.openxmlformats.org/officeDocument/2006/relationships/image" Target="../media/image176.png"/><Relationship Id="rId10" Type="http://schemas.openxmlformats.org/officeDocument/2006/relationships/slide" Target="slide47.xml"/><Relationship Id="rId4" Type="http://schemas.openxmlformats.org/officeDocument/2006/relationships/image" Target="../media/image175.png"/><Relationship Id="rId9" Type="http://schemas.openxmlformats.org/officeDocument/2006/relationships/slide" Target="slide61.xml"/></Relationships>
</file>

<file path=ppt/slides/_rels/slide58.xml.rels><?xml version="1.0" encoding="UTF-8" standalone="yes"?>
<Relationships xmlns="http://schemas.openxmlformats.org/package/2006/relationships"><Relationship Id="rId8" Type="http://schemas.openxmlformats.org/officeDocument/2006/relationships/slide" Target="slide42.xml"/><Relationship Id="rId3" Type="http://schemas.openxmlformats.org/officeDocument/2006/relationships/image" Target="../media/image135.png"/><Relationship Id="rId7" Type="http://schemas.openxmlformats.org/officeDocument/2006/relationships/slide" Target="slide47.xml"/><Relationship Id="rId2" Type="http://schemas.openxmlformats.org/officeDocument/2006/relationships/notesSlide" Target="../notesSlides/notesSlide43.xml"/><Relationship Id="rId1" Type="http://schemas.openxmlformats.org/officeDocument/2006/relationships/slideLayout" Target="../slideLayouts/slideLayout57.xml"/><Relationship Id="rId6" Type="http://schemas.openxmlformats.org/officeDocument/2006/relationships/slide" Target="slide61.xml"/><Relationship Id="rId5" Type="http://schemas.openxmlformats.org/officeDocument/2006/relationships/slide" Target="slide43.xml"/><Relationship Id="rId4" Type="http://schemas.openxmlformats.org/officeDocument/2006/relationships/image" Target="../media/image136.svg"/></Relationships>
</file>

<file path=ppt/slides/_rels/slide59.xml.rels><?xml version="1.0" encoding="UTF-8" standalone="yes"?>
<Relationships xmlns="http://schemas.openxmlformats.org/package/2006/relationships"><Relationship Id="rId8" Type="http://schemas.openxmlformats.org/officeDocument/2006/relationships/slide" Target="slide61.xml"/><Relationship Id="rId3" Type="http://schemas.openxmlformats.org/officeDocument/2006/relationships/image" Target="../media/image177.png"/><Relationship Id="rId7" Type="http://schemas.openxmlformats.org/officeDocument/2006/relationships/slide" Target="slide43.xml"/><Relationship Id="rId2" Type="http://schemas.openxmlformats.org/officeDocument/2006/relationships/notesSlide" Target="../notesSlides/notesSlide44.xml"/><Relationship Id="rId1" Type="http://schemas.openxmlformats.org/officeDocument/2006/relationships/slideLayout" Target="../slideLayouts/slideLayout57.xml"/><Relationship Id="rId6" Type="http://schemas.openxmlformats.org/officeDocument/2006/relationships/image" Target="../media/image136.svg"/><Relationship Id="rId5" Type="http://schemas.openxmlformats.org/officeDocument/2006/relationships/image" Target="../media/image135.png"/><Relationship Id="rId10" Type="http://schemas.openxmlformats.org/officeDocument/2006/relationships/slide" Target="slide42.xml"/><Relationship Id="rId4" Type="http://schemas.openxmlformats.org/officeDocument/2006/relationships/image" Target="../media/image178.svg"/><Relationship Id="rId9" Type="http://schemas.openxmlformats.org/officeDocument/2006/relationships/slide" Target="slide47.xml"/></Relationships>
</file>

<file path=ppt/slides/_rels/slide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45.xml"/><Relationship Id="rId1" Type="http://schemas.openxmlformats.org/officeDocument/2006/relationships/tags" Target="../tags/tag2.xml"/><Relationship Id="rId4" Type="http://schemas.openxmlformats.org/officeDocument/2006/relationships/image" Target="../media/image72.svg"/></Relationships>
</file>

<file path=ppt/slides/_rels/slide60.xml.rels><?xml version="1.0" encoding="UTF-8" standalone="yes"?>
<Relationships xmlns="http://schemas.openxmlformats.org/package/2006/relationships"><Relationship Id="rId8" Type="http://schemas.openxmlformats.org/officeDocument/2006/relationships/slide" Target="slide61.xml"/><Relationship Id="rId3" Type="http://schemas.openxmlformats.org/officeDocument/2006/relationships/image" Target="../media/image179.png"/><Relationship Id="rId7" Type="http://schemas.openxmlformats.org/officeDocument/2006/relationships/slide" Target="slide43.xml"/><Relationship Id="rId2" Type="http://schemas.openxmlformats.org/officeDocument/2006/relationships/notesSlide" Target="../notesSlides/notesSlide45.xml"/><Relationship Id="rId1" Type="http://schemas.openxmlformats.org/officeDocument/2006/relationships/slideLayout" Target="../slideLayouts/slideLayout57.xml"/><Relationship Id="rId6" Type="http://schemas.openxmlformats.org/officeDocument/2006/relationships/image" Target="../media/image136.svg"/><Relationship Id="rId5" Type="http://schemas.openxmlformats.org/officeDocument/2006/relationships/image" Target="../media/image135.png"/><Relationship Id="rId10" Type="http://schemas.openxmlformats.org/officeDocument/2006/relationships/slide" Target="slide42.xml"/><Relationship Id="rId4" Type="http://schemas.openxmlformats.org/officeDocument/2006/relationships/image" Target="../media/image180.svg"/><Relationship Id="rId9" Type="http://schemas.openxmlformats.org/officeDocument/2006/relationships/slide" Target="slide47.xml"/></Relationships>
</file>

<file path=ppt/slides/_rels/slide61.xml.rels><?xml version="1.0" encoding="UTF-8" standalone="yes"?>
<Relationships xmlns="http://schemas.openxmlformats.org/package/2006/relationships"><Relationship Id="rId8" Type="http://schemas.openxmlformats.org/officeDocument/2006/relationships/slide" Target="slide47.xml"/><Relationship Id="rId3" Type="http://schemas.openxmlformats.org/officeDocument/2006/relationships/image" Target="../media/image181.gif"/><Relationship Id="rId7" Type="http://schemas.openxmlformats.org/officeDocument/2006/relationships/slide" Target="slide61.xml"/><Relationship Id="rId2" Type="http://schemas.openxmlformats.org/officeDocument/2006/relationships/notesSlide" Target="../notesSlides/notesSlide46.xml"/><Relationship Id="rId1" Type="http://schemas.openxmlformats.org/officeDocument/2006/relationships/slideLayout" Target="../slideLayouts/slideLayout57.xml"/><Relationship Id="rId6" Type="http://schemas.openxmlformats.org/officeDocument/2006/relationships/slide" Target="slide43.xml"/><Relationship Id="rId5" Type="http://schemas.openxmlformats.org/officeDocument/2006/relationships/image" Target="../media/image136.svg"/><Relationship Id="rId4" Type="http://schemas.openxmlformats.org/officeDocument/2006/relationships/image" Target="../media/image135.png"/><Relationship Id="rId9" Type="http://schemas.openxmlformats.org/officeDocument/2006/relationships/slide" Target="slide42.xml"/></Relationships>
</file>

<file path=ppt/slides/_rels/slide62.xml.rels><?xml version="1.0" encoding="UTF-8" standalone="yes"?>
<Relationships xmlns="http://schemas.openxmlformats.org/package/2006/relationships"><Relationship Id="rId8" Type="http://schemas.openxmlformats.org/officeDocument/2006/relationships/slide" Target="slide42.xml"/><Relationship Id="rId3" Type="http://schemas.openxmlformats.org/officeDocument/2006/relationships/image" Target="../media/image135.png"/><Relationship Id="rId7" Type="http://schemas.openxmlformats.org/officeDocument/2006/relationships/slide" Target="slide47.xml"/><Relationship Id="rId2" Type="http://schemas.openxmlformats.org/officeDocument/2006/relationships/notesSlide" Target="../notesSlides/notesSlide47.xml"/><Relationship Id="rId1" Type="http://schemas.openxmlformats.org/officeDocument/2006/relationships/slideLayout" Target="../slideLayouts/slideLayout57.xml"/><Relationship Id="rId6" Type="http://schemas.openxmlformats.org/officeDocument/2006/relationships/slide" Target="slide61.xml"/><Relationship Id="rId5" Type="http://schemas.openxmlformats.org/officeDocument/2006/relationships/slide" Target="slide43.xml"/><Relationship Id="rId4" Type="http://schemas.openxmlformats.org/officeDocument/2006/relationships/image" Target="../media/image136.svg"/></Relationships>
</file>

<file path=ppt/slides/_rels/slide63.xml.rels><?xml version="1.0" encoding="UTF-8" standalone="yes"?>
<Relationships xmlns="http://schemas.openxmlformats.org/package/2006/relationships"><Relationship Id="rId8" Type="http://schemas.openxmlformats.org/officeDocument/2006/relationships/slide" Target="slide47.xml"/><Relationship Id="rId3" Type="http://schemas.openxmlformats.org/officeDocument/2006/relationships/image" Target="../media/image182.png"/><Relationship Id="rId7" Type="http://schemas.openxmlformats.org/officeDocument/2006/relationships/slide" Target="slide61.xml"/><Relationship Id="rId2" Type="http://schemas.openxmlformats.org/officeDocument/2006/relationships/notesSlide" Target="../notesSlides/notesSlide48.xml"/><Relationship Id="rId1" Type="http://schemas.openxmlformats.org/officeDocument/2006/relationships/slideLayout" Target="../slideLayouts/slideLayout57.xml"/><Relationship Id="rId6" Type="http://schemas.openxmlformats.org/officeDocument/2006/relationships/slide" Target="slide43.xml"/><Relationship Id="rId5" Type="http://schemas.openxmlformats.org/officeDocument/2006/relationships/image" Target="../media/image136.svg"/><Relationship Id="rId4" Type="http://schemas.openxmlformats.org/officeDocument/2006/relationships/image" Target="../media/image135.png"/><Relationship Id="rId9" Type="http://schemas.openxmlformats.org/officeDocument/2006/relationships/slide" Target="slide42.xml"/></Relationships>
</file>

<file path=ppt/slides/_rels/slide64.xml.rels><?xml version="1.0" encoding="UTF-8" standalone="yes"?>
<Relationships xmlns="http://schemas.openxmlformats.org/package/2006/relationships"><Relationship Id="rId8" Type="http://schemas.openxmlformats.org/officeDocument/2006/relationships/slide" Target="slide61.xml"/><Relationship Id="rId3" Type="http://schemas.openxmlformats.org/officeDocument/2006/relationships/image" Target="../media/image183.png"/><Relationship Id="rId7" Type="http://schemas.openxmlformats.org/officeDocument/2006/relationships/slide" Target="slide43.xml"/><Relationship Id="rId2" Type="http://schemas.openxmlformats.org/officeDocument/2006/relationships/notesSlide" Target="../notesSlides/notesSlide49.xml"/><Relationship Id="rId1" Type="http://schemas.openxmlformats.org/officeDocument/2006/relationships/slideLayout" Target="../slideLayouts/slideLayout57.xml"/><Relationship Id="rId6" Type="http://schemas.openxmlformats.org/officeDocument/2006/relationships/image" Target="../media/image136.svg"/><Relationship Id="rId5" Type="http://schemas.openxmlformats.org/officeDocument/2006/relationships/image" Target="../media/image135.png"/><Relationship Id="rId10" Type="http://schemas.openxmlformats.org/officeDocument/2006/relationships/slide" Target="slide42.xml"/><Relationship Id="rId4" Type="http://schemas.openxmlformats.org/officeDocument/2006/relationships/image" Target="../media/image184.png"/><Relationship Id="rId9" Type="http://schemas.openxmlformats.org/officeDocument/2006/relationships/slide" Target="slide47.xml"/></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0.xml"/><Relationship Id="rId1" Type="http://schemas.openxmlformats.org/officeDocument/2006/relationships/slideLayout" Target="../slideLayouts/slideLayout433.xml"/></Relationships>
</file>

<file path=ppt/slides/_rels/slide66.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hyperlink" Target="https://azure.microsoft.com/en-us/resources/designing-distributed-systems/" TargetMode="External"/><Relationship Id="rId3" Type="http://schemas.openxmlformats.org/officeDocument/2006/relationships/hyperlink" Target="https://azure.microsoft.com/en-us/search/videos/?q=azure+container+service" TargetMode="External"/><Relationship Id="rId7" Type="http://schemas.openxmlformats.org/officeDocument/2006/relationships/hyperlink" Target="https://azure.microsoft.com/en-us/training/" TargetMode="External"/><Relationship Id="rId12" Type="http://schemas.openxmlformats.org/officeDocument/2006/relationships/hyperlink" Target="https://docs.microsoft.com/en-us/azure/aks/" TargetMode="External"/><Relationship Id="rId2" Type="http://schemas.openxmlformats.org/officeDocument/2006/relationships/notesSlide" Target="../notesSlides/notesSlide51.xml"/><Relationship Id="rId1" Type="http://schemas.openxmlformats.org/officeDocument/2006/relationships/slideLayout" Target="../slideLayouts/slideLayout429.xml"/><Relationship Id="rId6" Type="http://schemas.openxmlformats.org/officeDocument/2006/relationships/image" Target="../media/image186.png"/><Relationship Id="rId11" Type="http://schemas.openxmlformats.org/officeDocument/2006/relationships/hyperlink" Target="https://azure.microsoft.com/en-us/services/kubernetes-service/" TargetMode="External"/><Relationship Id="rId5" Type="http://schemas.openxmlformats.org/officeDocument/2006/relationships/hyperlink" Target="https://azure.microsoft.com/en-us/free/" TargetMode="External"/><Relationship Id="rId15" Type="http://schemas.openxmlformats.org/officeDocument/2006/relationships/hyperlink" Target="https://aka.ms/aks360hol" TargetMode="External"/><Relationship Id="rId10" Type="http://schemas.openxmlformats.org/officeDocument/2006/relationships/image" Target="../media/image188.png"/><Relationship Id="rId4" Type="http://schemas.openxmlformats.org/officeDocument/2006/relationships/image" Target="../media/image185.png"/><Relationship Id="rId9" Type="http://schemas.openxmlformats.org/officeDocument/2006/relationships/hyperlink" Target="https://github.com/Azure/AKS" TargetMode="External"/><Relationship Id="rId14" Type="http://schemas.openxmlformats.org/officeDocument/2006/relationships/hyperlink" Target="https://github.com/brendandburns/designing-distributed-systems-labs" TargetMode="Externa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29.xml"/></Relationships>
</file>

<file path=ppt/slides/_rels/slide68.xml.rels><?xml version="1.0" encoding="UTF-8" standalone="yes"?>
<Relationships xmlns="http://schemas.openxmlformats.org/package/2006/relationships"><Relationship Id="rId3" Type="http://schemas.openxmlformats.org/officeDocument/2006/relationships/image" Target="../media/image189.tiff"/><Relationship Id="rId2" Type="http://schemas.openxmlformats.org/officeDocument/2006/relationships/notesSlide" Target="../notesSlides/notesSlide53.xml"/><Relationship Id="rId1" Type="http://schemas.openxmlformats.org/officeDocument/2006/relationships/slideLayout" Target="../slideLayouts/slideLayout55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42.xml"/></Relationships>
</file>

<file path=ppt/slides/_rels/slide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xml"/><Relationship Id="rId1" Type="http://schemas.openxmlformats.org/officeDocument/2006/relationships/slideLayout" Target="../slideLayouts/slideLayout55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55.xml"/></Relationships>
</file>

<file path=ppt/slides/_rels/slide71.xml.rels><?xml version="1.0" encoding="UTF-8" standalone="yes"?>
<Relationships xmlns="http://schemas.openxmlformats.org/package/2006/relationships"><Relationship Id="rId3" Type="http://schemas.openxmlformats.org/officeDocument/2006/relationships/image" Target="../media/image190.tiff"/><Relationship Id="rId2" Type="http://schemas.openxmlformats.org/officeDocument/2006/relationships/notesSlide" Target="../notesSlides/notesSlide56.xml"/><Relationship Id="rId1" Type="http://schemas.openxmlformats.org/officeDocument/2006/relationships/slideLayout" Target="../slideLayouts/slideLayout555.xml"/></Relationships>
</file>

<file path=ppt/slides/_rels/slide72.xml.rels><?xml version="1.0" encoding="UTF-8" standalone="yes"?>
<Relationships xmlns="http://schemas.openxmlformats.org/package/2006/relationships"><Relationship Id="rId3" Type="http://schemas.openxmlformats.org/officeDocument/2006/relationships/hyperlink" Target="http://12factor.net/" TargetMode="External"/><Relationship Id="rId2" Type="http://schemas.openxmlformats.org/officeDocument/2006/relationships/notesSlide" Target="../notesSlides/notesSlide57.xml"/><Relationship Id="rId1" Type="http://schemas.openxmlformats.org/officeDocument/2006/relationships/slideLayout" Target="../slideLayouts/slideLayout556.xml"/><Relationship Id="rId4" Type="http://schemas.openxmlformats.org/officeDocument/2006/relationships/image" Target="../media/image191.tiff"/></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5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5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5.xml"/><Relationship Id="rId1" Type="http://schemas.openxmlformats.org/officeDocument/2006/relationships/tags" Target="../tags/tag3.xml"/></Relationships>
</file>

<file path=ppt/slides/_rels/slide9.xml.rels><?xml version="1.0" encoding="UTF-8" standalone="yes"?>
<Relationships xmlns="http://schemas.openxmlformats.org/package/2006/relationships"><Relationship Id="rId8" Type="http://schemas.openxmlformats.org/officeDocument/2006/relationships/hyperlink" Target="https://www.datadoghq.com/docker-adoption/index.html" TargetMode="External"/><Relationship Id="rId3" Type="http://schemas.openxmlformats.org/officeDocument/2006/relationships/chart" Target="../charts/chart1.xml"/><Relationship Id="rId7" Type="http://schemas.openxmlformats.org/officeDocument/2006/relationships/image" Target="../media/image76.png"/><Relationship Id="rId2" Type="http://schemas.openxmlformats.org/officeDocument/2006/relationships/notesSlide" Target="../notesSlides/notesSlide6.xml"/><Relationship Id="rId1" Type="http://schemas.openxmlformats.org/officeDocument/2006/relationships/slideLayout" Target="../slideLayouts/slideLayout479.xml"/><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chart" Target="../charts/chart2.xml"/><Relationship Id="rId9" Type="http://schemas.openxmlformats.org/officeDocument/2006/relationships/hyperlink" Target="https://www.cncf.io/blog/2017/12/06/cloud-native-technologies-scaling-production-application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9A71D-7E81-4C9F-BFBC-3F1CDE60D5D6}"/>
              </a:ext>
            </a:extLst>
          </p:cNvPr>
          <p:cNvSpPr>
            <a:spLocks noGrp="1"/>
          </p:cNvSpPr>
          <p:nvPr>
            <p:ph type="title"/>
          </p:nvPr>
        </p:nvSpPr>
        <p:spPr>
          <a:xfrm>
            <a:off x="269302" y="4369224"/>
            <a:ext cx="9808474" cy="974019"/>
          </a:xfrm>
        </p:spPr>
        <p:txBody>
          <a:bodyPr/>
          <a:lstStyle/>
          <a:p>
            <a:r>
              <a:rPr lang="en-US" spc="0" dirty="0"/>
              <a:t>Kubernetes Hackfest</a:t>
            </a:r>
          </a:p>
        </p:txBody>
      </p:sp>
      <p:grpSp>
        <p:nvGrpSpPr>
          <p:cNvPr id="24" name="Group 23">
            <a:extLst>
              <a:ext uri="{FF2B5EF4-FFF2-40B4-BE49-F238E27FC236}">
                <a16:creationId xmlns:a16="http://schemas.microsoft.com/office/drawing/2014/main" id="{70F82245-B4A3-4A96-B725-72938357D252}"/>
              </a:ext>
            </a:extLst>
          </p:cNvPr>
          <p:cNvGrpSpPr/>
          <p:nvPr/>
        </p:nvGrpSpPr>
        <p:grpSpPr>
          <a:xfrm>
            <a:off x="583758" y="3505961"/>
            <a:ext cx="3284490" cy="781741"/>
            <a:chOff x="733346" y="3790822"/>
            <a:chExt cx="2790618" cy="664195"/>
          </a:xfrm>
        </p:grpSpPr>
        <p:grpSp>
          <p:nvGrpSpPr>
            <p:cNvPr id="4" name="Group 3">
              <a:extLst>
                <a:ext uri="{FF2B5EF4-FFF2-40B4-BE49-F238E27FC236}">
                  <a16:creationId xmlns:a16="http://schemas.microsoft.com/office/drawing/2014/main" id="{3D43E816-4C4B-42C8-A5D6-B0FF8C659AAA}"/>
                </a:ext>
              </a:extLst>
            </p:cNvPr>
            <p:cNvGrpSpPr/>
            <p:nvPr/>
          </p:nvGrpSpPr>
          <p:grpSpPr>
            <a:xfrm>
              <a:off x="733346" y="4101813"/>
              <a:ext cx="320468" cy="353204"/>
              <a:chOff x="848773" y="3063002"/>
              <a:chExt cx="885825" cy="976313"/>
            </a:xfrm>
          </p:grpSpPr>
          <p:sp>
            <p:nvSpPr>
              <p:cNvPr id="5" name="Freeform: Shape 4">
                <a:extLst>
                  <a:ext uri="{FF2B5EF4-FFF2-40B4-BE49-F238E27FC236}">
                    <a16:creationId xmlns:a16="http://schemas.microsoft.com/office/drawing/2014/main" id="{4E296B57-2837-4E26-8689-950B671F67DD}"/>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6" name="Freeform: Shape 5">
                <a:extLst>
                  <a:ext uri="{FF2B5EF4-FFF2-40B4-BE49-F238E27FC236}">
                    <a16:creationId xmlns:a16="http://schemas.microsoft.com/office/drawing/2014/main" id="{DC35FBAC-70D2-4014-BE55-65B5874C73B3}"/>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7" name="Freeform: Shape 6">
                <a:extLst>
                  <a:ext uri="{FF2B5EF4-FFF2-40B4-BE49-F238E27FC236}">
                    <a16:creationId xmlns:a16="http://schemas.microsoft.com/office/drawing/2014/main" id="{9F322CB4-09E0-476C-9129-796E66D93C44}"/>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8" name="Group 7">
              <a:extLst>
                <a:ext uri="{FF2B5EF4-FFF2-40B4-BE49-F238E27FC236}">
                  <a16:creationId xmlns:a16="http://schemas.microsoft.com/office/drawing/2014/main" id="{5D766834-8D88-47CE-B94E-D0A47A985558}"/>
                </a:ext>
              </a:extLst>
            </p:cNvPr>
            <p:cNvGrpSpPr/>
            <p:nvPr/>
          </p:nvGrpSpPr>
          <p:grpSpPr>
            <a:xfrm>
              <a:off x="1350884" y="3790822"/>
              <a:ext cx="320468" cy="353204"/>
              <a:chOff x="848773" y="3063002"/>
              <a:chExt cx="885825" cy="976313"/>
            </a:xfrm>
          </p:grpSpPr>
          <p:sp>
            <p:nvSpPr>
              <p:cNvPr id="9" name="Freeform: Shape 8">
                <a:extLst>
                  <a:ext uri="{FF2B5EF4-FFF2-40B4-BE49-F238E27FC236}">
                    <a16:creationId xmlns:a16="http://schemas.microsoft.com/office/drawing/2014/main" id="{8F3A9835-B557-4988-A6FD-C6D604C619E2}"/>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0" name="Freeform: Shape 9">
                <a:extLst>
                  <a:ext uri="{FF2B5EF4-FFF2-40B4-BE49-F238E27FC236}">
                    <a16:creationId xmlns:a16="http://schemas.microsoft.com/office/drawing/2014/main" id="{98ABDD7F-F732-49A2-A7B6-BA90CF585C74}"/>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1" name="Freeform: Shape 10">
                <a:extLst>
                  <a:ext uri="{FF2B5EF4-FFF2-40B4-BE49-F238E27FC236}">
                    <a16:creationId xmlns:a16="http://schemas.microsoft.com/office/drawing/2014/main" id="{39FE294F-4004-4068-A2D2-41952945612E}"/>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12" name="Group 11">
              <a:extLst>
                <a:ext uri="{FF2B5EF4-FFF2-40B4-BE49-F238E27FC236}">
                  <a16:creationId xmlns:a16="http://schemas.microsoft.com/office/drawing/2014/main" id="{1244F92F-7ED6-4F97-A746-3B31FBA0B4C4}"/>
                </a:ext>
              </a:extLst>
            </p:cNvPr>
            <p:cNvGrpSpPr/>
            <p:nvPr/>
          </p:nvGrpSpPr>
          <p:grpSpPr>
            <a:xfrm>
              <a:off x="1968422" y="4101813"/>
              <a:ext cx="320468" cy="353204"/>
              <a:chOff x="848773" y="3063002"/>
              <a:chExt cx="885825" cy="976313"/>
            </a:xfrm>
          </p:grpSpPr>
          <p:sp>
            <p:nvSpPr>
              <p:cNvPr id="13" name="Freeform: Shape 12">
                <a:extLst>
                  <a:ext uri="{FF2B5EF4-FFF2-40B4-BE49-F238E27FC236}">
                    <a16:creationId xmlns:a16="http://schemas.microsoft.com/office/drawing/2014/main" id="{49718CCE-C693-41CB-BAEE-E43EBAEBABF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4" name="Freeform: Shape 13">
                <a:extLst>
                  <a:ext uri="{FF2B5EF4-FFF2-40B4-BE49-F238E27FC236}">
                    <a16:creationId xmlns:a16="http://schemas.microsoft.com/office/drawing/2014/main" id="{13E1FA85-17D5-4AEF-84DB-5309C865992C}"/>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5" name="Freeform: Shape 14">
                <a:extLst>
                  <a:ext uri="{FF2B5EF4-FFF2-40B4-BE49-F238E27FC236}">
                    <a16:creationId xmlns:a16="http://schemas.microsoft.com/office/drawing/2014/main" id="{20D5E21E-BFAA-40EE-8616-A8850F225F4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16" name="Group 15">
              <a:extLst>
                <a:ext uri="{FF2B5EF4-FFF2-40B4-BE49-F238E27FC236}">
                  <a16:creationId xmlns:a16="http://schemas.microsoft.com/office/drawing/2014/main" id="{77E6CAAD-9306-4EAA-8B22-8280BD6F0646}"/>
                </a:ext>
              </a:extLst>
            </p:cNvPr>
            <p:cNvGrpSpPr/>
            <p:nvPr/>
          </p:nvGrpSpPr>
          <p:grpSpPr>
            <a:xfrm>
              <a:off x="2585960" y="3790822"/>
              <a:ext cx="320468" cy="353204"/>
              <a:chOff x="848773" y="3063002"/>
              <a:chExt cx="885825" cy="976313"/>
            </a:xfrm>
          </p:grpSpPr>
          <p:sp>
            <p:nvSpPr>
              <p:cNvPr id="17" name="Freeform: Shape 16">
                <a:extLst>
                  <a:ext uri="{FF2B5EF4-FFF2-40B4-BE49-F238E27FC236}">
                    <a16:creationId xmlns:a16="http://schemas.microsoft.com/office/drawing/2014/main" id="{93DF2BAD-E676-4C8D-AF2B-3005B53598D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8" name="Freeform: Shape 17">
                <a:extLst>
                  <a:ext uri="{FF2B5EF4-FFF2-40B4-BE49-F238E27FC236}">
                    <a16:creationId xmlns:a16="http://schemas.microsoft.com/office/drawing/2014/main" id="{F80B209A-BA3A-4F4D-89CD-279A5D3D52DA}"/>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9" name="Freeform: Shape 18">
                <a:extLst>
                  <a:ext uri="{FF2B5EF4-FFF2-40B4-BE49-F238E27FC236}">
                    <a16:creationId xmlns:a16="http://schemas.microsoft.com/office/drawing/2014/main" id="{240FDD07-EF3B-4B01-B61C-F544C16B3ED7}"/>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20" name="Group 19">
              <a:extLst>
                <a:ext uri="{FF2B5EF4-FFF2-40B4-BE49-F238E27FC236}">
                  <a16:creationId xmlns:a16="http://schemas.microsoft.com/office/drawing/2014/main" id="{4021622A-DA3A-4046-8B9A-53CFFF3DE9CD}"/>
                </a:ext>
              </a:extLst>
            </p:cNvPr>
            <p:cNvGrpSpPr/>
            <p:nvPr/>
          </p:nvGrpSpPr>
          <p:grpSpPr>
            <a:xfrm>
              <a:off x="3203496" y="4101813"/>
              <a:ext cx="320468" cy="353204"/>
              <a:chOff x="848773" y="3063002"/>
              <a:chExt cx="885825" cy="976313"/>
            </a:xfrm>
          </p:grpSpPr>
          <p:sp>
            <p:nvSpPr>
              <p:cNvPr id="21" name="Freeform: Shape 20">
                <a:extLst>
                  <a:ext uri="{FF2B5EF4-FFF2-40B4-BE49-F238E27FC236}">
                    <a16:creationId xmlns:a16="http://schemas.microsoft.com/office/drawing/2014/main" id="{3A9D5A2B-5BCE-49E3-9F38-57C031B5FDC0}"/>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22" name="Freeform: Shape 21">
                <a:extLst>
                  <a:ext uri="{FF2B5EF4-FFF2-40B4-BE49-F238E27FC236}">
                    <a16:creationId xmlns:a16="http://schemas.microsoft.com/office/drawing/2014/main" id="{30C632B0-7BAB-4B8D-A9E3-4D6AC1BD431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23" name="Freeform: Shape 22">
                <a:extLst>
                  <a:ext uri="{FF2B5EF4-FFF2-40B4-BE49-F238E27FC236}">
                    <a16:creationId xmlns:a16="http://schemas.microsoft.com/office/drawing/2014/main" id="{209361A4-0E05-4DED-BD16-EDAA63B81025}"/>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sp>
        <p:nvSpPr>
          <p:cNvPr id="26" name="Text Placeholder 25">
            <a:extLst>
              <a:ext uri="{FF2B5EF4-FFF2-40B4-BE49-F238E27FC236}">
                <a16:creationId xmlns:a16="http://schemas.microsoft.com/office/drawing/2014/main" id="{9C0254C1-0ED8-4C52-A34C-EBB3B21E11B5}"/>
              </a:ext>
            </a:extLst>
          </p:cNvPr>
          <p:cNvSpPr>
            <a:spLocks noGrp="1"/>
          </p:cNvSpPr>
          <p:nvPr>
            <p:ph type="body" sz="quarter" idx="12"/>
          </p:nvPr>
        </p:nvSpPr>
        <p:spPr/>
        <p:txBody>
          <a:bodyPr/>
          <a:lstStyle/>
          <a:p>
            <a:r>
              <a:rPr lang="en-US" dirty="0"/>
              <a:t>Kubernetes and Containers on Azure</a:t>
            </a:r>
          </a:p>
        </p:txBody>
      </p:sp>
    </p:spTree>
    <p:extLst>
      <p:ext uri="{BB962C8B-B14F-4D97-AF65-F5344CB8AC3E}">
        <p14:creationId xmlns:p14="http://schemas.microsoft.com/office/powerpoint/2010/main" val="14667553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1024132"/>
            <a:ext cx="11655840" cy="683264"/>
          </a:xfrm>
        </p:spPr>
        <p:txBody>
          <a:bodyPr>
            <a:spAutoFit/>
          </a:bodyPr>
          <a:lstStyle/>
          <a:p>
            <a:pPr algn="ctr"/>
            <a:r>
              <a:rPr lang="en-US" sz="3600" spc="-50" dirty="0">
                <a:solidFill>
                  <a:srgbClr val="0078D4"/>
                </a:solidFill>
                <a:latin typeface="Segoe UI Semibold" panose="020B0702040204020203" pitchFamily="34" charset="0"/>
                <a:cs typeface="Segoe UI Semibold" panose="020B0702040204020203" pitchFamily="34" charset="0"/>
              </a:rPr>
              <a:t>Kubernetes</a:t>
            </a:r>
            <a:r>
              <a:rPr lang="en-US" sz="3600" spc="-50" dirty="0">
                <a:solidFill>
                  <a:schemeClr val="tx1"/>
                </a:solidFill>
              </a:rPr>
              <a:t>: </a:t>
            </a:r>
            <a:r>
              <a:rPr lang="en-US" sz="3600" spc="-50" dirty="0">
                <a:solidFill>
                  <a:srgbClr val="000000"/>
                </a:solidFill>
              </a:rPr>
              <a:t>the industry leading orchestrator</a:t>
            </a:r>
          </a:p>
        </p:txBody>
      </p:sp>
      <p:sp>
        <p:nvSpPr>
          <p:cNvPr id="24" name="Oval 23">
            <a:extLst>
              <a:ext uri="{FF2B5EF4-FFF2-40B4-BE49-F238E27FC236}">
                <a16:creationId xmlns:a16="http://schemas.microsoft.com/office/drawing/2014/main" id="{56D9882B-F624-41FC-BE26-291327E38F64}"/>
              </a:ext>
            </a:extLst>
          </p:cNvPr>
          <p:cNvSpPr/>
          <p:nvPr/>
        </p:nvSpPr>
        <p:spPr bwMode="auto">
          <a:xfrm>
            <a:off x="5087522" y="1883998"/>
            <a:ext cx="2016957" cy="2016957"/>
          </a:xfrm>
          <a:prstGeom prst="ellipse">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err="1">
              <a:ln>
                <a:noFill/>
              </a:ln>
              <a:solidFill>
                <a:srgbClr val="505050"/>
              </a:solidFill>
              <a:effectLst/>
              <a:uLnTx/>
              <a:uFillTx/>
              <a:latin typeface="Segoe UI"/>
              <a:ea typeface="+mn-ea"/>
              <a:cs typeface="Segoe UI" pitchFamily="34" charset="0"/>
            </a:endParaRPr>
          </a:p>
        </p:txBody>
      </p:sp>
      <p:grpSp>
        <p:nvGrpSpPr>
          <p:cNvPr id="3" name="Group 2">
            <a:extLst>
              <a:ext uri="{FF2B5EF4-FFF2-40B4-BE49-F238E27FC236}">
                <a16:creationId xmlns:a16="http://schemas.microsoft.com/office/drawing/2014/main" id="{D96B87E0-F743-487F-968A-0B0C6A32FBFF}"/>
              </a:ext>
            </a:extLst>
          </p:cNvPr>
          <p:cNvGrpSpPr/>
          <p:nvPr/>
        </p:nvGrpSpPr>
        <p:grpSpPr>
          <a:xfrm>
            <a:off x="2247705" y="4677510"/>
            <a:ext cx="7696590" cy="144024"/>
            <a:chOff x="2292775" y="4770807"/>
            <a:chExt cx="7850923" cy="146912"/>
          </a:xfrm>
        </p:grpSpPr>
        <p:sp>
          <p:nvSpPr>
            <p:cNvPr id="79" name="Oval 78">
              <a:extLst>
                <a:ext uri="{FF2B5EF4-FFF2-40B4-BE49-F238E27FC236}">
                  <a16:creationId xmlns:a16="http://schemas.microsoft.com/office/drawing/2014/main" id="{D478514A-6F2C-45EE-8FB5-0602D05AE148}"/>
                </a:ext>
              </a:extLst>
            </p:cNvPr>
            <p:cNvSpPr/>
            <p:nvPr/>
          </p:nvSpPr>
          <p:spPr bwMode="auto">
            <a:xfrm rot="16200000">
              <a:off x="2292775" y="4770807"/>
              <a:ext cx="146912" cy="146912"/>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0" name="Oval 79">
              <a:extLst>
                <a:ext uri="{FF2B5EF4-FFF2-40B4-BE49-F238E27FC236}">
                  <a16:creationId xmlns:a16="http://schemas.microsoft.com/office/drawing/2014/main" id="{160F294B-147F-423C-B1A6-FD840ABBE5C1}"/>
                </a:ext>
              </a:extLst>
            </p:cNvPr>
            <p:cNvSpPr/>
            <p:nvPr/>
          </p:nvSpPr>
          <p:spPr bwMode="auto">
            <a:xfrm rot="16200000">
              <a:off x="6144780" y="4770807"/>
              <a:ext cx="146912" cy="146912"/>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1" name="Oval 80">
              <a:extLst>
                <a:ext uri="{FF2B5EF4-FFF2-40B4-BE49-F238E27FC236}">
                  <a16:creationId xmlns:a16="http://schemas.microsoft.com/office/drawing/2014/main" id="{4D101180-6444-4381-8D8A-04962DDB4FE0}"/>
                </a:ext>
              </a:extLst>
            </p:cNvPr>
            <p:cNvSpPr/>
            <p:nvPr/>
          </p:nvSpPr>
          <p:spPr bwMode="auto">
            <a:xfrm rot="16200000">
              <a:off x="9996786" y="4770807"/>
              <a:ext cx="146912" cy="146912"/>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82" name="Straight Connector 81">
              <a:extLst>
                <a:ext uri="{FF2B5EF4-FFF2-40B4-BE49-F238E27FC236}">
                  <a16:creationId xmlns:a16="http://schemas.microsoft.com/office/drawing/2014/main" id="{DBF17C14-C573-496E-88FD-5D79A03E3C48}"/>
                </a:ext>
              </a:extLst>
            </p:cNvPr>
            <p:cNvCxnSpPr>
              <a:cxnSpLocks/>
            </p:cNvCxnSpPr>
            <p:nvPr/>
          </p:nvCxnSpPr>
          <p:spPr>
            <a:xfrm>
              <a:off x="2607176"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745952-8D1D-43F8-8F9A-80D1D090FD13}"/>
                </a:ext>
              </a:extLst>
            </p:cNvPr>
            <p:cNvCxnSpPr>
              <a:cxnSpLocks/>
            </p:cNvCxnSpPr>
            <p:nvPr/>
          </p:nvCxnSpPr>
          <p:spPr>
            <a:xfrm>
              <a:off x="6459181"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84" name="TextBox 83">
            <a:extLst>
              <a:ext uri="{FF2B5EF4-FFF2-40B4-BE49-F238E27FC236}">
                <a16:creationId xmlns:a16="http://schemas.microsoft.com/office/drawing/2014/main" id="{EA38544F-1E11-4A73-9D1E-9EFD848A2A24}"/>
              </a:ext>
            </a:extLst>
          </p:cNvPr>
          <p:cNvSpPr txBox="1"/>
          <p:nvPr/>
        </p:nvSpPr>
        <p:spPr>
          <a:xfrm>
            <a:off x="932342" y="5065396"/>
            <a:ext cx="2774748" cy="113604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Portable </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Public, private, hybrid, multi-cloud</a:t>
            </a:r>
          </a:p>
        </p:txBody>
      </p:sp>
      <p:sp>
        <p:nvSpPr>
          <p:cNvPr id="85" name="TextBox 84">
            <a:extLst>
              <a:ext uri="{FF2B5EF4-FFF2-40B4-BE49-F238E27FC236}">
                <a16:creationId xmlns:a16="http://schemas.microsoft.com/office/drawing/2014/main" id="{29D9331E-11DB-4554-834C-84BC8E63A6B1}"/>
              </a:ext>
            </a:extLst>
          </p:cNvPr>
          <p:cNvSpPr txBox="1"/>
          <p:nvPr/>
        </p:nvSpPr>
        <p:spPr>
          <a:xfrm>
            <a:off x="4708625" y="5065396"/>
            <a:ext cx="2774748" cy="113604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Extensible </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Modular, pluggable, </a:t>
            </a:r>
            <a:r>
              <a:rPr kumimoji="0" lang="en-US" sz="1600" b="0" i="0" u="none" strike="noStrike" kern="1200" cap="none" spc="0" normalizeH="0" baseline="0" noProof="0" err="1">
                <a:ln>
                  <a:noFill/>
                </a:ln>
                <a:solidFill>
                  <a:srgbClr val="000000"/>
                </a:solidFill>
                <a:effectLst/>
                <a:uLnTx/>
                <a:uFillTx/>
                <a:latin typeface="Segoe UI"/>
                <a:ea typeface="+mn-ea"/>
                <a:cs typeface="Segoe UI Semibold" panose="020B0702040204020203" pitchFamily="34" charset="0"/>
              </a:rPr>
              <a:t>hookable</a:t>
            </a:r>
            <a: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 composable</a:t>
            </a:r>
          </a:p>
        </p:txBody>
      </p:sp>
      <p:sp>
        <p:nvSpPr>
          <p:cNvPr id="86" name="TextBox 85">
            <a:extLst>
              <a:ext uri="{FF2B5EF4-FFF2-40B4-BE49-F238E27FC236}">
                <a16:creationId xmlns:a16="http://schemas.microsoft.com/office/drawing/2014/main" id="{0AF7AA07-5ED3-4799-8E6C-A254FD764C28}"/>
              </a:ext>
            </a:extLst>
          </p:cNvPr>
          <p:cNvSpPr txBox="1"/>
          <p:nvPr/>
        </p:nvSpPr>
        <p:spPr>
          <a:xfrm>
            <a:off x="8175080" y="5065396"/>
            <a:ext cx="3394403" cy="113604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Self-healing </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Auto-placement, auto-restart, auto-replication, auto-scaling</a:t>
            </a:r>
          </a:p>
        </p:txBody>
      </p:sp>
      <p:cxnSp>
        <p:nvCxnSpPr>
          <p:cNvPr id="87" name="Straight Connector 86">
            <a:extLst>
              <a:ext uri="{FF2B5EF4-FFF2-40B4-BE49-F238E27FC236}">
                <a16:creationId xmlns:a16="http://schemas.microsoft.com/office/drawing/2014/main" id="{C75C28E9-845C-43D5-8F1B-B30F63852D40}"/>
              </a:ext>
            </a:extLst>
          </p:cNvPr>
          <p:cNvCxnSpPr>
            <a:cxnSpLocks/>
          </p:cNvCxnSpPr>
          <p:nvPr/>
        </p:nvCxnSpPr>
        <p:spPr>
          <a:xfrm flipV="1">
            <a:off x="6096000" y="4026259"/>
            <a:ext cx="0" cy="525948"/>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aphic 13">
            <a:extLst>
              <a:ext uri="{FF2B5EF4-FFF2-40B4-BE49-F238E27FC236}">
                <a16:creationId xmlns:a16="http://schemas.microsoft.com/office/drawing/2014/main" id="{F4ADE8DE-5081-44CF-A34C-4DC170EAE1A3}"/>
              </a:ext>
            </a:extLst>
          </p:cNvPr>
          <p:cNvGrpSpPr/>
          <p:nvPr/>
        </p:nvGrpSpPr>
        <p:grpSpPr>
          <a:xfrm>
            <a:off x="5515258" y="2320704"/>
            <a:ext cx="1161484" cy="1143545"/>
            <a:chOff x="4862512" y="2214562"/>
            <a:chExt cx="2466975" cy="2428875"/>
          </a:xfrm>
        </p:grpSpPr>
        <p:sp>
          <p:nvSpPr>
            <p:cNvPr id="18" name="Freeform: Shape 17">
              <a:extLst>
                <a:ext uri="{FF2B5EF4-FFF2-40B4-BE49-F238E27FC236}">
                  <a16:creationId xmlns:a16="http://schemas.microsoft.com/office/drawing/2014/main" id="{CDB6B35E-2064-432E-9505-CB650B86060E}"/>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876A9B08-CEEE-448A-9EA9-010A0EB72745}"/>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F923195E-C51D-40D0-ABB7-73503D6A0B12}"/>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060E7163-FE88-480A-9AA7-E46070AAA759}"/>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66155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up)">
                                      <p:cBhvr>
                                        <p:cTn id="7" dur="500"/>
                                        <p:tgtEl>
                                          <p:spTgt spid="87"/>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1000"/>
                                        <p:tgtEl>
                                          <p:spTgt spid="3"/>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84"/>
                                        </p:tgtEl>
                                        <p:attrNameLst>
                                          <p:attrName>style.visibility</p:attrName>
                                        </p:attrNameLst>
                                      </p:cBhvr>
                                      <p:to>
                                        <p:strVal val="visible"/>
                                      </p:to>
                                    </p:set>
                                    <p:animEffect transition="in" filter="fade">
                                      <p:cBhvr>
                                        <p:cTn id="15" dur="500"/>
                                        <p:tgtEl>
                                          <p:spTgt spid="84"/>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85"/>
                                        </p:tgtEl>
                                        <p:attrNameLst>
                                          <p:attrName>style.visibility</p:attrName>
                                        </p:attrNameLst>
                                      </p:cBhvr>
                                      <p:to>
                                        <p:strVal val="visible"/>
                                      </p:to>
                                    </p:set>
                                    <p:animEffect transition="in" filter="fade">
                                      <p:cBhvr>
                                        <p:cTn id="19" dur="500"/>
                                        <p:tgtEl>
                                          <p:spTgt spid="85"/>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86"/>
                                        </p:tgtEl>
                                        <p:attrNameLst>
                                          <p:attrName>style.visibility</p:attrName>
                                        </p:attrNameLst>
                                      </p:cBhvr>
                                      <p:to>
                                        <p:strVal val="visible"/>
                                      </p:to>
                                    </p:set>
                                    <p:animEffect transition="in" filter="fade">
                                      <p:cBhvr>
                                        <p:cTn id="23"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5" grpId="0"/>
      <p:bldP spid="8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16">
            <a:extLst>
              <a:ext uri="{FF2B5EF4-FFF2-40B4-BE49-F238E27FC236}">
                <a16:creationId xmlns:a16="http://schemas.microsoft.com/office/drawing/2014/main" id="{AEC81F4C-68E2-40CE-B2C8-BDE35F9F007C}"/>
              </a:ext>
            </a:extLst>
          </p:cNvPr>
          <p:cNvSpPr txBox="1">
            <a:spLocks/>
          </p:cNvSpPr>
          <p:nvPr/>
        </p:nvSpPr>
        <p:spPr>
          <a:xfrm>
            <a:off x="588263" y="1430487"/>
            <a:ext cx="3326789"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Kubernetes users communicate with API server and apply desired state</a:t>
            </a:r>
          </a:p>
        </p:txBody>
      </p:sp>
      <p:sp>
        <p:nvSpPr>
          <p:cNvPr id="107" name="Title 16">
            <a:extLst>
              <a:ext uri="{FF2B5EF4-FFF2-40B4-BE49-F238E27FC236}">
                <a16:creationId xmlns:a16="http://schemas.microsoft.com/office/drawing/2014/main" id="{86C6DF61-CE3D-4CDF-AC02-7347199669F5}"/>
              </a:ext>
            </a:extLst>
          </p:cNvPr>
          <p:cNvSpPr txBox="1">
            <a:spLocks/>
          </p:cNvSpPr>
          <p:nvPr/>
        </p:nvSpPr>
        <p:spPr>
          <a:xfrm>
            <a:off x="588263" y="2592718"/>
            <a:ext cx="3326789" cy="49244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2"/>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Master nodes actively enforce desired state on worker nodes</a:t>
            </a:r>
          </a:p>
        </p:txBody>
      </p:sp>
      <p:sp>
        <p:nvSpPr>
          <p:cNvPr id="108" name="Title 16">
            <a:extLst>
              <a:ext uri="{FF2B5EF4-FFF2-40B4-BE49-F238E27FC236}">
                <a16:creationId xmlns:a16="http://schemas.microsoft.com/office/drawing/2014/main" id="{688B36B0-FE6F-49ED-9A40-0075B37D80EB}"/>
              </a:ext>
            </a:extLst>
          </p:cNvPr>
          <p:cNvSpPr txBox="1">
            <a:spLocks/>
          </p:cNvSpPr>
          <p:nvPr/>
        </p:nvSpPr>
        <p:spPr>
          <a:xfrm>
            <a:off x="588263" y="3508727"/>
            <a:ext cx="3326789"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3"/>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Worker nodes support communication between containers</a:t>
            </a:r>
          </a:p>
        </p:txBody>
      </p:sp>
      <p:sp>
        <p:nvSpPr>
          <p:cNvPr id="32" name="Title 16">
            <a:extLst>
              <a:ext uri="{FF2B5EF4-FFF2-40B4-BE49-F238E27FC236}">
                <a16:creationId xmlns:a16="http://schemas.microsoft.com/office/drawing/2014/main" id="{25BDE386-8551-407F-9D11-05D3620181B4}"/>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Light" panose="020B0502040204020203" pitchFamily="34" charset="0"/>
                <a:ea typeface="+mn-ea"/>
                <a:cs typeface="Segoe UI Light" panose="020B0502040204020203" pitchFamily="34" charset="0"/>
              </a:rPr>
              <a:t>Kubernetes 101</a:t>
            </a:r>
            <a:endParaRPr kumimoji="0" lang="en-US" sz="3600" b="0" i="0" u="none" strike="noStrike" kern="1200" cap="none" spc="-5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cxnSp>
        <p:nvCxnSpPr>
          <p:cNvPr id="28" name="Straight Connector 27">
            <a:extLst>
              <a:ext uri="{FF2B5EF4-FFF2-40B4-BE49-F238E27FC236}">
                <a16:creationId xmlns:a16="http://schemas.microsoft.com/office/drawing/2014/main" id="{21A40ABA-AC18-45E1-8433-659AF771727C}"/>
              </a:ext>
            </a:extLst>
          </p:cNvPr>
          <p:cNvCxnSpPr>
            <a:cxnSpLocks/>
          </p:cNvCxnSpPr>
          <p:nvPr/>
        </p:nvCxnSpPr>
        <p:spPr>
          <a:xfrm>
            <a:off x="4064000" y="1311424"/>
            <a:ext cx="0" cy="5229448"/>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F3F95540-B034-4175-993D-07AACE716AE1}"/>
              </a:ext>
            </a:extLst>
          </p:cNvPr>
          <p:cNvSpPr/>
          <p:nvPr/>
        </p:nvSpPr>
        <p:spPr bwMode="auto">
          <a:xfrm>
            <a:off x="5312517" y="2762470"/>
            <a:ext cx="2363527" cy="2420946"/>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BF32F5DD-5788-4BC8-BA30-0F4ABC1A0463}"/>
              </a:ext>
            </a:extLst>
          </p:cNvPr>
          <p:cNvGrpSpPr/>
          <p:nvPr/>
        </p:nvGrpSpPr>
        <p:grpSpPr>
          <a:xfrm>
            <a:off x="6082800" y="1172806"/>
            <a:ext cx="822960" cy="1184981"/>
            <a:chOff x="10070502" y="1600600"/>
            <a:chExt cx="822960" cy="1184981"/>
          </a:xfrm>
        </p:grpSpPr>
        <p:sp>
          <p:nvSpPr>
            <p:cNvPr id="119" name="Title 1">
              <a:extLst>
                <a:ext uri="{FF2B5EF4-FFF2-40B4-BE49-F238E27FC236}">
                  <a16:creationId xmlns:a16="http://schemas.microsoft.com/office/drawing/2014/main" id="{D5318C91-6D13-4DAB-B842-1CAF732CF086}"/>
                </a:ext>
              </a:extLst>
            </p:cNvPr>
            <p:cNvSpPr txBox="1">
              <a:spLocks/>
            </p:cNvSpPr>
            <p:nvPr/>
          </p:nvSpPr>
          <p:spPr>
            <a:xfrm>
              <a:off x="10123192" y="160060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control</a:t>
              </a:r>
            </a:p>
          </p:txBody>
        </p:sp>
        <p:sp>
          <p:nvSpPr>
            <p:cNvPr id="125" name="Rectangle: Rounded Corners 124">
              <a:extLst>
                <a:ext uri="{FF2B5EF4-FFF2-40B4-BE49-F238E27FC236}">
                  <a16:creationId xmlns:a16="http://schemas.microsoft.com/office/drawing/2014/main" id="{30D9D2E5-1574-4879-A120-C8CE467584F6}"/>
                </a:ext>
              </a:extLst>
            </p:cNvPr>
            <p:cNvSpPr/>
            <p:nvPr/>
          </p:nvSpPr>
          <p:spPr bwMode="auto">
            <a:xfrm>
              <a:off x="10070502" y="196262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39" name="Group 138">
              <a:extLst>
                <a:ext uri="{FF2B5EF4-FFF2-40B4-BE49-F238E27FC236}">
                  <a16:creationId xmlns:a16="http://schemas.microsoft.com/office/drawing/2014/main" id="{95847E25-3D3F-4D21-B359-04165B2B328C}"/>
                </a:ext>
              </a:extLst>
            </p:cNvPr>
            <p:cNvGrpSpPr/>
            <p:nvPr/>
          </p:nvGrpSpPr>
          <p:grpSpPr>
            <a:xfrm>
              <a:off x="10227777" y="2133941"/>
              <a:ext cx="508410" cy="480321"/>
              <a:chOff x="3172902" y="4132385"/>
              <a:chExt cx="355417" cy="335781"/>
            </a:xfrm>
          </p:grpSpPr>
          <p:grpSp>
            <p:nvGrpSpPr>
              <p:cNvPr id="140" name="Group 139">
                <a:extLst>
                  <a:ext uri="{FF2B5EF4-FFF2-40B4-BE49-F238E27FC236}">
                    <a16:creationId xmlns:a16="http://schemas.microsoft.com/office/drawing/2014/main" id="{E634036E-C426-4CA5-8A10-A885E91ADE90}"/>
                  </a:ext>
                </a:extLst>
              </p:cNvPr>
              <p:cNvGrpSpPr/>
              <p:nvPr/>
            </p:nvGrpSpPr>
            <p:grpSpPr>
              <a:xfrm>
                <a:off x="3234030" y="4132385"/>
                <a:ext cx="233160" cy="110531"/>
                <a:chOff x="3234867" y="4132385"/>
                <a:chExt cx="233160" cy="110531"/>
              </a:xfrm>
            </p:grpSpPr>
            <p:sp>
              <p:nvSpPr>
                <p:cNvPr id="148" name="Freeform: Shape 147">
                  <a:extLst>
                    <a:ext uri="{FF2B5EF4-FFF2-40B4-BE49-F238E27FC236}">
                      <a16:creationId xmlns:a16="http://schemas.microsoft.com/office/drawing/2014/main" id="{428939EC-5635-46DB-890A-44599811AF69}"/>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79521FC1-1E3A-447F-B890-3145797660C3}"/>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1" name="Group 140">
                <a:extLst>
                  <a:ext uri="{FF2B5EF4-FFF2-40B4-BE49-F238E27FC236}">
                    <a16:creationId xmlns:a16="http://schemas.microsoft.com/office/drawing/2014/main" id="{B4EBA5C8-4A41-4E17-812A-E10962BC20F3}"/>
                  </a:ext>
                </a:extLst>
              </p:cNvPr>
              <p:cNvGrpSpPr/>
              <p:nvPr/>
            </p:nvGrpSpPr>
            <p:grpSpPr>
              <a:xfrm>
                <a:off x="3172902" y="4245010"/>
                <a:ext cx="355417" cy="110531"/>
                <a:chOff x="3172902" y="4244590"/>
                <a:chExt cx="355417" cy="110531"/>
              </a:xfrm>
            </p:grpSpPr>
            <p:sp>
              <p:nvSpPr>
                <p:cNvPr id="145" name="Freeform: Shape 144">
                  <a:extLst>
                    <a:ext uri="{FF2B5EF4-FFF2-40B4-BE49-F238E27FC236}">
                      <a16:creationId xmlns:a16="http://schemas.microsoft.com/office/drawing/2014/main" id="{DCF84A87-2BAC-4430-81BA-6E4ECB19C051}"/>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789AE002-6E44-46A8-BE49-9362D44E36EE}"/>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82D83A5E-870C-4F6F-9D40-A2B1F80926E2}"/>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2" name="Group 141">
                <a:extLst>
                  <a:ext uri="{FF2B5EF4-FFF2-40B4-BE49-F238E27FC236}">
                    <a16:creationId xmlns:a16="http://schemas.microsoft.com/office/drawing/2014/main" id="{3130ACD5-3BCC-4ED9-B9D8-4B7D8F4D8E62}"/>
                  </a:ext>
                </a:extLst>
              </p:cNvPr>
              <p:cNvGrpSpPr/>
              <p:nvPr/>
            </p:nvGrpSpPr>
            <p:grpSpPr>
              <a:xfrm>
                <a:off x="3234030" y="4357635"/>
                <a:ext cx="233160" cy="110531"/>
                <a:chOff x="3234867" y="4132385"/>
                <a:chExt cx="233160" cy="110531"/>
              </a:xfrm>
            </p:grpSpPr>
            <p:sp>
              <p:nvSpPr>
                <p:cNvPr id="143" name="Freeform: Shape 142">
                  <a:extLst>
                    <a:ext uri="{FF2B5EF4-FFF2-40B4-BE49-F238E27FC236}">
                      <a16:creationId xmlns:a16="http://schemas.microsoft.com/office/drawing/2014/main" id="{6469F535-ADC2-40B1-85DC-9204AE2EC223}"/>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134592CE-5E48-4294-AF41-36B7C72002B4}"/>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027" name="Group 1026">
            <a:extLst>
              <a:ext uri="{FF2B5EF4-FFF2-40B4-BE49-F238E27FC236}">
                <a16:creationId xmlns:a16="http://schemas.microsoft.com/office/drawing/2014/main" id="{AF790124-DDB0-4C51-A8AB-552F13A0C4A6}"/>
              </a:ext>
            </a:extLst>
          </p:cNvPr>
          <p:cNvGrpSpPr/>
          <p:nvPr/>
        </p:nvGrpSpPr>
        <p:grpSpPr>
          <a:xfrm>
            <a:off x="6193537" y="2973337"/>
            <a:ext cx="601487" cy="703174"/>
            <a:chOff x="5225756" y="3078294"/>
            <a:chExt cx="601487" cy="703174"/>
          </a:xfrm>
        </p:grpSpPr>
        <p:sp>
          <p:nvSpPr>
            <p:cNvPr id="161" name="Title 1">
              <a:extLst>
                <a:ext uri="{FF2B5EF4-FFF2-40B4-BE49-F238E27FC236}">
                  <a16:creationId xmlns:a16="http://schemas.microsoft.com/office/drawing/2014/main" id="{97DB8C3E-405C-49E0-AD40-585BD87743BF}"/>
                </a:ext>
              </a:extLst>
            </p:cNvPr>
            <p:cNvSpPr txBox="1">
              <a:spLocks/>
            </p:cNvSpPr>
            <p:nvPr/>
          </p:nvSpPr>
          <p:spPr>
            <a:xfrm>
              <a:off x="5225756" y="30782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server</a:t>
              </a:r>
            </a:p>
          </p:txBody>
        </p:sp>
        <p:sp>
          <p:nvSpPr>
            <p:cNvPr id="177" name="Rectangle: Rounded Corners 176">
              <a:extLst>
                <a:ext uri="{FF2B5EF4-FFF2-40B4-BE49-F238E27FC236}">
                  <a16:creationId xmlns:a16="http://schemas.microsoft.com/office/drawing/2014/main" id="{C1832000-3772-4E96-BF1C-6A7975E1EE3C}"/>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7" name="plug" title="Icon of a power plug showing an A to B connection">
              <a:extLst>
                <a:ext uri="{FF2B5EF4-FFF2-40B4-BE49-F238E27FC236}">
                  <a16:creationId xmlns:a16="http://schemas.microsoft.com/office/drawing/2014/main" id="{A022FDEB-05CF-4C78-9BBB-5E99C6E7F726}"/>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037" name="Group 1036">
            <a:extLst>
              <a:ext uri="{FF2B5EF4-FFF2-40B4-BE49-F238E27FC236}">
                <a16:creationId xmlns:a16="http://schemas.microsoft.com/office/drawing/2014/main" id="{92055E3C-E586-479D-8A9B-9B8A5F08BA9F}"/>
              </a:ext>
            </a:extLst>
          </p:cNvPr>
          <p:cNvGrpSpPr/>
          <p:nvPr/>
        </p:nvGrpSpPr>
        <p:grpSpPr>
          <a:xfrm>
            <a:off x="5376865" y="3954777"/>
            <a:ext cx="1110459" cy="1121362"/>
            <a:chOff x="4871241" y="3960674"/>
            <a:chExt cx="1110459" cy="1121362"/>
          </a:xfrm>
        </p:grpSpPr>
        <p:sp>
          <p:nvSpPr>
            <p:cNvPr id="213" name="Title 1">
              <a:extLst>
                <a:ext uri="{FF2B5EF4-FFF2-40B4-BE49-F238E27FC236}">
                  <a16:creationId xmlns:a16="http://schemas.microsoft.com/office/drawing/2014/main" id="{95E12796-553E-4069-A2F4-E1684859A9E6}"/>
                </a:ext>
              </a:extLst>
            </p:cNvPr>
            <p:cNvSpPr txBox="1">
              <a:spLocks/>
            </p:cNvSpPr>
            <p:nvPr/>
          </p:nvSpPr>
          <p:spPr>
            <a:xfrm>
              <a:off x="4871241" y="4835815"/>
              <a:ext cx="111045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1"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replication, namespace, serviceaccounts, etc.</a:t>
              </a:r>
            </a:p>
          </p:txBody>
        </p:sp>
        <p:grpSp>
          <p:nvGrpSpPr>
            <p:cNvPr id="1034" name="Group 1033">
              <a:extLst>
                <a:ext uri="{FF2B5EF4-FFF2-40B4-BE49-F238E27FC236}">
                  <a16:creationId xmlns:a16="http://schemas.microsoft.com/office/drawing/2014/main" id="{552339A5-399B-4ACA-A114-F14E29CC6EF6}"/>
                </a:ext>
              </a:extLst>
            </p:cNvPr>
            <p:cNvGrpSpPr/>
            <p:nvPr/>
          </p:nvGrpSpPr>
          <p:grpSpPr>
            <a:xfrm>
              <a:off x="5125453" y="3960674"/>
              <a:ext cx="601487" cy="826284"/>
              <a:chOff x="5175257" y="3960674"/>
              <a:chExt cx="601487" cy="826284"/>
            </a:xfrm>
          </p:grpSpPr>
          <p:sp>
            <p:nvSpPr>
              <p:cNvPr id="210" name="Title 1">
                <a:extLst>
                  <a:ext uri="{FF2B5EF4-FFF2-40B4-BE49-F238E27FC236}">
                    <a16:creationId xmlns:a16="http://schemas.microsoft.com/office/drawing/2014/main" id="{C5095D6E-6F99-404B-BD0C-B95DA4F14F13}"/>
                  </a:ext>
                </a:extLst>
              </p:cNvPr>
              <p:cNvSpPr txBox="1">
                <a:spLocks/>
              </p:cNvSpPr>
              <p:nvPr/>
            </p:nvSpPr>
            <p:spPr>
              <a:xfrm>
                <a:off x="5175257" y="3960674"/>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-controller-manager</a:t>
                </a:r>
              </a:p>
            </p:txBody>
          </p:sp>
          <p:sp>
            <p:nvSpPr>
              <p:cNvPr id="211" name="Rectangle: Rounded Corners 210">
                <a:extLst>
                  <a:ext uri="{FF2B5EF4-FFF2-40B4-BE49-F238E27FC236}">
                    <a16:creationId xmlns:a16="http://schemas.microsoft.com/office/drawing/2014/main" id="{87E3F3CC-E7D0-4E7B-B14B-89DF92D26D11}"/>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15" name="remote" title="Icon of a remote control">
                <a:extLst>
                  <a:ext uri="{FF2B5EF4-FFF2-40B4-BE49-F238E27FC236}">
                    <a16:creationId xmlns:a16="http://schemas.microsoft.com/office/drawing/2014/main" id="{EC01C6BB-AB33-4A0F-9031-00E8B74390D5}"/>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035" name="Group 1034">
            <a:extLst>
              <a:ext uri="{FF2B5EF4-FFF2-40B4-BE49-F238E27FC236}">
                <a16:creationId xmlns:a16="http://schemas.microsoft.com/office/drawing/2014/main" id="{FA00B7BC-8B6B-4EE0-B29F-C43A0382C970}"/>
              </a:ext>
            </a:extLst>
          </p:cNvPr>
          <p:cNvGrpSpPr/>
          <p:nvPr/>
        </p:nvGrpSpPr>
        <p:grpSpPr>
          <a:xfrm>
            <a:off x="6755996" y="4076697"/>
            <a:ext cx="601487" cy="703174"/>
            <a:chOff x="6300176" y="4082594"/>
            <a:chExt cx="601487" cy="703174"/>
          </a:xfrm>
        </p:grpSpPr>
        <p:sp>
          <p:nvSpPr>
            <p:cNvPr id="218" name="Title 1">
              <a:extLst>
                <a:ext uri="{FF2B5EF4-FFF2-40B4-BE49-F238E27FC236}">
                  <a16:creationId xmlns:a16="http://schemas.microsoft.com/office/drawing/2014/main" id="{908600BB-AAFA-43FA-BD74-D4110F9C93AE}"/>
                </a:ext>
              </a:extLst>
            </p:cNvPr>
            <p:cNvSpPr txBox="1">
              <a:spLocks/>
            </p:cNvSpPr>
            <p:nvPr/>
          </p:nvSpPr>
          <p:spPr>
            <a:xfrm>
              <a:off x="6300176" y="40825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-scheduler</a:t>
              </a:r>
            </a:p>
          </p:txBody>
        </p:sp>
        <p:sp>
          <p:nvSpPr>
            <p:cNvPr id="219" name="Rectangle: Rounded Corners 218">
              <a:extLst>
                <a:ext uri="{FF2B5EF4-FFF2-40B4-BE49-F238E27FC236}">
                  <a16:creationId xmlns:a16="http://schemas.microsoft.com/office/drawing/2014/main" id="{71343A6A-2868-4646-87E6-937419311AB1}"/>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21" name="Calendar" title="Icon of a calendar">
              <a:extLst>
                <a:ext uri="{FF2B5EF4-FFF2-40B4-BE49-F238E27FC236}">
                  <a16:creationId xmlns:a16="http://schemas.microsoft.com/office/drawing/2014/main" id="{55A4EFFA-8420-4F7B-BADB-F6DA782B00CC}"/>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230" name="Straight Arrow Connector 229">
            <a:extLst>
              <a:ext uri="{FF2B5EF4-FFF2-40B4-BE49-F238E27FC236}">
                <a16:creationId xmlns:a16="http://schemas.microsoft.com/office/drawing/2014/main" id="{A8DC715A-6D90-4018-ADC5-623F6FACC598}"/>
              </a:ext>
            </a:extLst>
          </p:cNvPr>
          <p:cNvCxnSpPr>
            <a:cxnSpLocks/>
            <a:stCxn id="125" idx="2"/>
            <a:endCxn id="161" idx="0"/>
          </p:cNvCxnSpPr>
          <p:nvPr/>
        </p:nvCxnSpPr>
        <p:spPr>
          <a:xfrm>
            <a:off x="6494280" y="2357787"/>
            <a:ext cx="1" cy="61555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9" name="Connector: Elbow 1038">
            <a:extLst>
              <a:ext uri="{FF2B5EF4-FFF2-40B4-BE49-F238E27FC236}">
                <a16:creationId xmlns:a16="http://schemas.microsoft.com/office/drawing/2014/main" id="{ABF2490E-8DA1-410E-AFF0-8046496F2EAE}"/>
              </a:ext>
            </a:extLst>
          </p:cNvPr>
          <p:cNvCxnSpPr>
            <a:stCxn id="211" idx="3"/>
            <a:endCxn id="177" idx="2"/>
          </p:cNvCxnSpPr>
          <p:nvPr/>
        </p:nvCxnSpPr>
        <p:spPr>
          <a:xfrm flipV="1">
            <a:off x="6198886" y="3676511"/>
            <a:ext cx="182880" cy="83775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3" name="Connector: Elbow 232">
            <a:extLst>
              <a:ext uri="{FF2B5EF4-FFF2-40B4-BE49-F238E27FC236}">
                <a16:creationId xmlns:a16="http://schemas.microsoft.com/office/drawing/2014/main" id="{EDC6CCBC-D4A8-4BDD-8D62-679E7A457866}"/>
              </a:ext>
            </a:extLst>
          </p:cNvPr>
          <p:cNvCxnSpPr>
            <a:cxnSpLocks/>
            <a:stCxn id="219" idx="1"/>
            <a:endCxn id="177" idx="2"/>
          </p:cNvCxnSpPr>
          <p:nvPr/>
        </p:nvCxnSpPr>
        <p:spPr>
          <a:xfrm rot="10800000">
            <a:off x="6607336" y="3676511"/>
            <a:ext cx="182880" cy="83656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50" name="Group 1049">
            <a:extLst>
              <a:ext uri="{FF2B5EF4-FFF2-40B4-BE49-F238E27FC236}">
                <a16:creationId xmlns:a16="http://schemas.microsoft.com/office/drawing/2014/main" id="{3A2C2366-4220-4804-8B96-D0F2E1BF603D}"/>
              </a:ext>
            </a:extLst>
          </p:cNvPr>
          <p:cNvGrpSpPr/>
          <p:nvPr/>
        </p:nvGrpSpPr>
        <p:grpSpPr>
          <a:xfrm>
            <a:off x="6796908" y="4948561"/>
            <a:ext cx="533589" cy="701585"/>
            <a:chOff x="8440124" y="4245798"/>
            <a:chExt cx="533589" cy="701585"/>
          </a:xfrm>
        </p:grpSpPr>
        <p:grpSp>
          <p:nvGrpSpPr>
            <p:cNvPr id="265" name="Group 264">
              <a:extLst>
                <a:ext uri="{FF2B5EF4-FFF2-40B4-BE49-F238E27FC236}">
                  <a16:creationId xmlns:a16="http://schemas.microsoft.com/office/drawing/2014/main" id="{9988CA6F-5F0A-4491-B8C0-ED4FDFCABE19}"/>
                </a:ext>
              </a:extLst>
            </p:cNvPr>
            <p:cNvGrpSpPr/>
            <p:nvPr/>
          </p:nvGrpSpPr>
          <p:grpSpPr>
            <a:xfrm>
              <a:off x="8440124" y="4413794"/>
              <a:ext cx="533589" cy="533589"/>
              <a:chOff x="9475351" y="4318420"/>
              <a:chExt cx="533589" cy="533589"/>
            </a:xfrm>
          </p:grpSpPr>
          <p:sp>
            <p:nvSpPr>
              <p:cNvPr id="266" name="Rectangle: Rounded Corners 265">
                <a:extLst>
                  <a:ext uri="{FF2B5EF4-FFF2-40B4-BE49-F238E27FC236}">
                    <a16:creationId xmlns:a16="http://schemas.microsoft.com/office/drawing/2014/main" id="{F5D80DD2-041E-463C-80AD-F0AEB6EA8DF7}"/>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67" name="Rectangle: Rounded Corners 266">
                <a:extLst>
                  <a:ext uri="{FF2B5EF4-FFF2-40B4-BE49-F238E27FC236}">
                    <a16:creationId xmlns:a16="http://schemas.microsoft.com/office/drawing/2014/main" id="{F4586A11-6C52-4D84-BA5F-0B313012936A}"/>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Database_EFC7" title="Icon of a cylinder">
                <a:extLst>
                  <a:ext uri="{FF2B5EF4-FFF2-40B4-BE49-F238E27FC236}">
                    <a16:creationId xmlns:a16="http://schemas.microsoft.com/office/drawing/2014/main" id="{4D1304EB-FCA0-48A2-8396-4E55CF5333AF}"/>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40" name="Title 1">
              <a:extLst>
                <a:ext uri="{FF2B5EF4-FFF2-40B4-BE49-F238E27FC236}">
                  <a16:creationId xmlns:a16="http://schemas.microsoft.com/office/drawing/2014/main" id="{F8A7636E-EAB7-4CE1-8F7D-351134E24B04}"/>
                </a:ext>
              </a:extLst>
            </p:cNvPr>
            <p:cNvSpPr txBox="1">
              <a:spLocks/>
            </p:cNvSpPr>
            <p:nvPr/>
          </p:nvSpPr>
          <p:spPr>
            <a:xfrm>
              <a:off x="8524599" y="4245798"/>
              <a:ext cx="364639"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etcd</a:t>
              </a:r>
            </a:p>
          </p:txBody>
        </p:sp>
      </p:grpSp>
      <p:grpSp>
        <p:nvGrpSpPr>
          <p:cNvPr id="1048" name="Group 1047">
            <a:extLst>
              <a:ext uri="{FF2B5EF4-FFF2-40B4-BE49-F238E27FC236}">
                <a16:creationId xmlns:a16="http://schemas.microsoft.com/office/drawing/2014/main" id="{98EF5C87-171F-49A8-98CB-70A725FD4911}"/>
              </a:ext>
            </a:extLst>
          </p:cNvPr>
          <p:cNvGrpSpPr/>
          <p:nvPr/>
        </p:nvGrpSpPr>
        <p:grpSpPr>
          <a:xfrm>
            <a:off x="7071233" y="5354393"/>
            <a:ext cx="533589" cy="533589"/>
            <a:chOff x="9475351" y="4318420"/>
            <a:chExt cx="533589" cy="533589"/>
          </a:xfrm>
        </p:grpSpPr>
        <p:sp>
          <p:nvSpPr>
            <p:cNvPr id="244" name="Rectangle: Rounded Corners 243">
              <a:extLst>
                <a:ext uri="{FF2B5EF4-FFF2-40B4-BE49-F238E27FC236}">
                  <a16:creationId xmlns:a16="http://schemas.microsoft.com/office/drawing/2014/main" id="{590D43D2-34F6-4FA6-9E85-B963CA68C1E9}"/>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47" name="Rectangle: Rounded Corners 1046">
              <a:extLst>
                <a:ext uri="{FF2B5EF4-FFF2-40B4-BE49-F238E27FC236}">
                  <a16:creationId xmlns:a16="http://schemas.microsoft.com/office/drawing/2014/main" id="{8BB293B0-A9FF-435F-80CC-00C94D29CD33}"/>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Database_EFC7" title="Icon of a cylinder">
              <a:extLst>
                <a:ext uri="{FF2B5EF4-FFF2-40B4-BE49-F238E27FC236}">
                  <a16:creationId xmlns:a16="http://schemas.microsoft.com/office/drawing/2014/main" id="{3A61B703-0F76-4A65-BF02-09ABC07EA394}"/>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7BB52B20-347F-476D-81F2-7273D79E25E6}"/>
              </a:ext>
            </a:extLst>
          </p:cNvPr>
          <p:cNvGrpSpPr/>
          <p:nvPr/>
        </p:nvGrpSpPr>
        <p:grpSpPr>
          <a:xfrm>
            <a:off x="7345558" y="5592228"/>
            <a:ext cx="533589" cy="533589"/>
            <a:chOff x="9475351" y="4318420"/>
            <a:chExt cx="533589" cy="533589"/>
          </a:xfrm>
        </p:grpSpPr>
        <p:sp>
          <p:nvSpPr>
            <p:cNvPr id="261" name="Rectangle: Rounded Corners 260">
              <a:extLst>
                <a:ext uri="{FF2B5EF4-FFF2-40B4-BE49-F238E27FC236}">
                  <a16:creationId xmlns:a16="http://schemas.microsoft.com/office/drawing/2014/main" id="{6C0312F5-A8EB-42CA-9EF8-9F67C681A588}"/>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62" name="Rectangle: Rounded Corners 261">
              <a:extLst>
                <a:ext uri="{FF2B5EF4-FFF2-40B4-BE49-F238E27FC236}">
                  <a16:creationId xmlns:a16="http://schemas.microsoft.com/office/drawing/2014/main" id="{02942893-FE14-4326-8140-FC3255763B9B}"/>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3" name="Database_EFC7" title="Icon of a cylinder">
              <a:extLst>
                <a:ext uri="{FF2B5EF4-FFF2-40B4-BE49-F238E27FC236}">
                  <a16:creationId xmlns:a16="http://schemas.microsoft.com/office/drawing/2014/main" id="{D2E29EC6-BF80-4A5F-88CA-37D5A702B14F}"/>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1053" name="Connector: Elbow 1052">
            <a:extLst>
              <a:ext uri="{FF2B5EF4-FFF2-40B4-BE49-F238E27FC236}">
                <a16:creationId xmlns:a16="http://schemas.microsoft.com/office/drawing/2014/main" id="{DE4E3921-BFB8-4F75-8B0A-E65A0E0D42CB}"/>
              </a:ext>
            </a:extLst>
          </p:cNvPr>
          <p:cNvCxnSpPr>
            <a:stCxn id="177" idx="3"/>
            <a:endCxn id="244" idx="0"/>
          </p:cNvCxnSpPr>
          <p:nvPr/>
        </p:nvCxnSpPr>
        <p:spPr>
          <a:xfrm>
            <a:off x="6761346" y="3409717"/>
            <a:ext cx="731520" cy="194467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3" name="Title 1">
            <a:extLst>
              <a:ext uri="{FF2B5EF4-FFF2-40B4-BE49-F238E27FC236}">
                <a16:creationId xmlns:a16="http://schemas.microsoft.com/office/drawing/2014/main" id="{12884978-34CD-4DAB-84A8-4AACF38F6A77}"/>
              </a:ext>
            </a:extLst>
          </p:cNvPr>
          <p:cNvSpPr txBox="1">
            <a:spLocks/>
          </p:cNvSpPr>
          <p:nvPr/>
        </p:nvSpPr>
        <p:spPr>
          <a:xfrm>
            <a:off x="5312517" y="2566154"/>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Master node</a:t>
            </a:r>
          </a:p>
        </p:txBody>
      </p:sp>
      <p:sp>
        <p:nvSpPr>
          <p:cNvPr id="275" name="Rectangle: Rounded Corners 274">
            <a:extLst>
              <a:ext uri="{FF2B5EF4-FFF2-40B4-BE49-F238E27FC236}">
                <a16:creationId xmlns:a16="http://schemas.microsoft.com/office/drawing/2014/main" id="{535D0F86-CE8D-4060-9DA1-FAB54EE63B72}"/>
              </a:ext>
            </a:extLst>
          </p:cNvPr>
          <p:cNvSpPr/>
          <p:nvPr/>
        </p:nvSpPr>
        <p:spPr bwMode="auto">
          <a:xfrm>
            <a:off x="8377295" y="1463574"/>
            <a:ext cx="2566189" cy="2319105"/>
          </a:xfrm>
          <a:prstGeom prst="roundRect">
            <a:avLst>
              <a:gd name="adj" fmla="val 3125"/>
            </a:avLst>
          </a:prstGeom>
          <a:solidFill>
            <a:schemeClr val="bg1">
              <a:alpha val="2000"/>
            </a:scheme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76" name="Title 1">
            <a:extLst>
              <a:ext uri="{FF2B5EF4-FFF2-40B4-BE49-F238E27FC236}">
                <a16:creationId xmlns:a16="http://schemas.microsoft.com/office/drawing/2014/main" id="{35C114FF-4D11-4A84-AF65-12EF48DFCA0F}"/>
              </a:ext>
            </a:extLst>
          </p:cNvPr>
          <p:cNvSpPr txBox="1">
            <a:spLocks/>
          </p:cNvSpPr>
          <p:nvPr/>
        </p:nvSpPr>
        <p:spPr>
          <a:xfrm>
            <a:off x="8377295" y="1267258"/>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Worker node</a:t>
            </a:r>
          </a:p>
        </p:txBody>
      </p:sp>
      <p:grpSp>
        <p:nvGrpSpPr>
          <p:cNvPr id="3" name="Group 2">
            <a:extLst>
              <a:ext uri="{FF2B5EF4-FFF2-40B4-BE49-F238E27FC236}">
                <a16:creationId xmlns:a16="http://schemas.microsoft.com/office/drawing/2014/main" id="{DD11334B-4ED8-4926-8E15-068D7ABC4CD0}"/>
              </a:ext>
            </a:extLst>
          </p:cNvPr>
          <p:cNvGrpSpPr/>
          <p:nvPr/>
        </p:nvGrpSpPr>
        <p:grpSpPr>
          <a:xfrm>
            <a:off x="8858748" y="1556518"/>
            <a:ext cx="601487" cy="703174"/>
            <a:chOff x="8858748" y="1556518"/>
            <a:chExt cx="601487" cy="703174"/>
          </a:xfrm>
        </p:grpSpPr>
        <p:sp>
          <p:nvSpPr>
            <p:cNvPr id="280" name="Rectangle: Rounded Corners 279">
              <a:extLst>
                <a:ext uri="{FF2B5EF4-FFF2-40B4-BE49-F238E27FC236}">
                  <a16:creationId xmlns:a16="http://schemas.microsoft.com/office/drawing/2014/main" id="{10AC52D8-F953-4D4A-8900-64A078058EF7}"/>
                </a:ext>
              </a:extLst>
            </p:cNvPr>
            <p:cNvSpPr/>
            <p:nvPr/>
          </p:nvSpPr>
          <p:spPr bwMode="auto">
            <a:xfrm>
              <a:off x="8892968"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77" name="IoT_Hub" title="Icon of circles connecting to a center circle surrounded by brackets">
              <a:extLst>
                <a:ext uri="{FF2B5EF4-FFF2-40B4-BE49-F238E27FC236}">
                  <a16:creationId xmlns:a16="http://schemas.microsoft.com/office/drawing/2014/main" id="{D08C4130-9EA5-46AF-9A82-C1364BBFDA93}"/>
                </a:ext>
              </a:extLst>
            </p:cNvPr>
            <p:cNvSpPr>
              <a:spLocks noChangeAspect="1" noEditPoints="1"/>
            </p:cNvSpPr>
            <p:nvPr/>
          </p:nvSpPr>
          <p:spPr bwMode="auto">
            <a:xfrm>
              <a:off x="8958029" y="1791164"/>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9" name="Title 1">
              <a:extLst>
                <a:ext uri="{FF2B5EF4-FFF2-40B4-BE49-F238E27FC236}">
                  <a16:creationId xmlns:a16="http://schemas.microsoft.com/office/drawing/2014/main" id="{63E6ED49-784A-4A79-A667-BAAD48C40AFB}"/>
                </a:ext>
              </a:extLst>
            </p:cNvPr>
            <p:cNvSpPr txBox="1">
              <a:spLocks/>
            </p:cNvSpPr>
            <p:nvPr/>
          </p:nvSpPr>
          <p:spPr>
            <a:xfrm>
              <a:off x="8858748" y="155651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kubelet</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224" name="Rectangle 223">
            <a:extLst>
              <a:ext uri="{FF2B5EF4-FFF2-40B4-BE49-F238E27FC236}">
                <a16:creationId xmlns:a16="http://schemas.microsoft.com/office/drawing/2014/main" id="{17588EC5-154E-4ACC-BA1D-6D92EB359010}"/>
              </a:ext>
            </a:extLst>
          </p:cNvPr>
          <p:cNvSpPr/>
          <p:nvPr/>
        </p:nvSpPr>
        <p:spPr bwMode="auto">
          <a:xfrm>
            <a:off x="9244697" y="1763198"/>
            <a:ext cx="143010" cy="160345"/>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3" name="Rectangle 282">
            <a:extLst>
              <a:ext uri="{FF2B5EF4-FFF2-40B4-BE49-F238E27FC236}">
                <a16:creationId xmlns:a16="http://schemas.microsoft.com/office/drawing/2014/main" id="{CB5A9899-8F30-4947-8980-D4A921194DC3}"/>
              </a:ext>
            </a:extLst>
          </p:cNvPr>
          <p:cNvSpPr/>
          <p:nvPr/>
        </p:nvSpPr>
        <p:spPr bwMode="auto">
          <a:xfrm>
            <a:off x="8933396" y="2067276"/>
            <a:ext cx="143010" cy="160345"/>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D469F4EF-219D-4009-85F4-B5D9848F133E}"/>
              </a:ext>
            </a:extLst>
          </p:cNvPr>
          <p:cNvGrpSpPr/>
          <p:nvPr/>
        </p:nvGrpSpPr>
        <p:grpSpPr>
          <a:xfrm>
            <a:off x="9860544" y="1556518"/>
            <a:ext cx="601487" cy="703174"/>
            <a:chOff x="9860544" y="1556518"/>
            <a:chExt cx="601487" cy="703174"/>
          </a:xfrm>
        </p:grpSpPr>
        <p:sp>
          <p:nvSpPr>
            <p:cNvPr id="287" name="Rectangle: Rounded Corners 286">
              <a:extLst>
                <a:ext uri="{FF2B5EF4-FFF2-40B4-BE49-F238E27FC236}">
                  <a16:creationId xmlns:a16="http://schemas.microsoft.com/office/drawing/2014/main" id="{5A2DCCD8-9604-44F5-8970-8099F24F69D8}"/>
                </a:ext>
              </a:extLst>
            </p:cNvPr>
            <p:cNvSpPr/>
            <p:nvPr/>
          </p:nvSpPr>
          <p:spPr bwMode="auto">
            <a:xfrm>
              <a:off x="9894764"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85" name="Move_E7C2" title="Icon of four arrows pointing away from eachother">
              <a:extLst>
                <a:ext uri="{FF2B5EF4-FFF2-40B4-BE49-F238E27FC236}">
                  <a16:creationId xmlns:a16="http://schemas.microsoft.com/office/drawing/2014/main" id="{EE8753FA-CFA1-447E-8187-B3D4CBA9F706}"/>
                </a:ext>
              </a:extLst>
            </p:cNvPr>
            <p:cNvSpPr>
              <a:spLocks noChangeAspect="1" noEditPoints="1"/>
            </p:cNvSpPr>
            <p:nvPr/>
          </p:nvSpPr>
          <p:spPr bwMode="auto">
            <a:xfrm>
              <a:off x="9998469" y="1829768"/>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89" name="Title 1">
              <a:extLst>
                <a:ext uri="{FF2B5EF4-FFF2-40B4-BE49-F238E27FC236}">
                  <a16:creationId xmlns:a16="http://schemas.microsoft.com/office/drawing/2014/main" id="{9675BD9A-4791-4BEA-B791-969C5EC7ABC8}"/>
                </a:ext>
              </a:extLst>
            </p:cNvPr>
            <p:cNvSpPr txBox="1">
              <a:spLocks/>
            </p:cNvSpPr>
            <p:nvPr/>
          </p:nvSpPr>
          <p:spPr>
            <a:xfrm>
              <a:off x="9860544" y="155651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-proxy</a:t>
              </a:r>
            </a:p>
          </p:txBody>
        </p:sp>
      </p:grpSp>
      <p:grpSp>
        <p:nvGrpSpPr>
          <p:cNvPr id="8" name="Group 7">
            <a:extLst>
              <a:ext uri="{FF2B5EF4-FFF2-40B4-BE49-F238E27FC236}">
                <a16:creationId xmlns:a16="http://schemas.microsoft.com/office/drawing/2014/main" id="{07ED1951-309C-43AB-8DCE-234A8C6203DF}"/>
              </a:ext>
            </a:extLst>
          </p:cNvPr>
          <p:cNvGrpSpPr/>
          <p:nvPr/>
        </p:nvGrpSpPr>
        <p:grpSpPr>
          <a:xfrm>
            <a:off x="8509832" y="2442985"/>
            <a:ext cx="2301114" cy="1183682"/>
            <a:chOff x="8509832" y="2442985"/>
            <a:chExt cx="2301114" cy="1183682"/>
          </a:xfrm>
        </p:grpSpPr>
        <p:sp>
          <p:nvSpPr>
            <p:cNvPr id="293" name="Rectangle: Rounded Corners 292">
              <a:extLst>
                <a:ext uri="{FF2B5EF4-FFF2-40B4-BE49-F238E27FC236}">
                  <a16:creationId xmlns:a16="http://schemas.microsoft.com/office/drawing/2014/main" id="{7F0AC083-A131-405D-8671-167AA099E698}"/>
                </a:ext>
              </a:extLst>
            </p:cNvPr>
            <p:cNvSpPr/>
            <p:nvPr/>
          </p:nvSpPr>
          <p:spPr bwMode="auto">
            <a:xfrm>
              <a:off x="8509832" y="2616928"/>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94" name="Title 1">
              <a:extLst>
                <a:ext uri="{FF2B5EF4-FFF2-40B4-BE49-F238E27FC236}">
                  <a16:creationId xmlns:a16="http://schemas.microsoft.com/office/drawing/2014/main" id="{39B748F0-F653-4483-94F3-6D0E5ADB3932}"/>
                </a:ext>
              </a:extLst>
            </p:cNvPr>
            <p:cNvSpPr txBox="1">
              <a:spLocks/>
            </p:cNvSpPr>
            <p:nvPr/>
          </p:nvSpPr>
          <p:spPr>
            <a:xfrm>
              <a:off x="8509832" y="244298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295" name="Rectangle: Rounded Corners 294">
              <a:extLst>
                <a:ext uri="{FF2B5EF4-FFF2-40B4-BE49-F238E27FC236}">
                  <a16:creationId xmlns:a16="http://schemas.microsoft.com/office/drawing/2014/main" id="{DBD77670-F486-453B-A829-DE13FD160F11}"/>
                </a:ext>
              </a:extLst>
            </p:cNvPr>
            <p:cNvSpPr/>
            <p:nvPr/>
          </p:nvSpPr>
          <p:spPr bwMode="auto">
            <a:xfrm>
              <a:off x="8629910"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96" name="Rectangle: Rounded Corners 295">
              <a:extLst>
                <a:ext uri="{FF2B5EF4-FFF2-40B4-BE49-F238E27FC236}">
                  <a16:creationId xmlns:a16="http://schemas.microsoft.com/office/drawing/2014/main" id="{1BBA4773-424F-44F6-8F3F-89E325A51ACE}"/>
                </a:ext>
              </a:extLst>
            </p:cNvPr>
            <p:cNvSpPr/>
            <p:nvPr/>
          </p:nvSpPr>
          <p:spPr bwMode="auto">
            <a:xfrm>
              <a:off x="9722713"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97" name="Title 1">
              <a:extLst>
                <a:ext uri="{FF2B5EF4-FFF2-40B4-BE49-F238E27FC236}">
                  <a16:creationId xmlns:a16="http://schemas.microsoft.com/office/drawing/2014/main" id="{2D386035-B37B-4BC5-8A93-1CF4F5E54B0F}"/>
                </a:ext>
              </a:extLst>
            </p:cNvPr>
            <p:cNvSpPr txBox="1">
              <a:spLocks/>
            </p:cNvSpPr>
            <p:nvPr/>
          </p:nvSpPr>
          <p:spPr>
            <a:xfrm>
              <a:off x="8629910" y="276180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Prod</a:t>
              </a:r>
            </a:p>
          </p:txBody>
        </p:sp>
        <p:sp>
          <p:nvSpPr>
            <p:cNvPr id="298" name="Title 1">
              <a:extLst>
                <a:ext uri="{FF2B5EF4-FFF2-40B4-BE49-F238E27FC236}">
                  <a16:creationId xmlns:a16="http://schemas.microsoft.com/office/drawing/2014/main" id="{C38FECBD-944A-4FE4-962A-E797DA984C95}"/>
                </a:ext>
              </a:extLst>
            </p:cNvPr>
            <p:cNvSpPr txBox="1">
              <a:spLocks/>
            </p:cNvSpPr>
            <p:nvPr/>
          </p:nvSpPr>
          <p:spPr>
            <a:xfrm>
              <a:off x="9722713" y="276180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Prod</a:t>
              </a:r>
            </a:p>
          </p:txBody>
        </p:sp>
        <p:sp>
          <p:nvSpPr>
            <p:cNvPr id="301" name="Title 1">
              <a:extLst>
                <a:ext uri="{FF2B5EF4-FFF2-40B4-BE49-F238E27FC236}">
                  <a16:creationId xmlns:a16="http://schemas.microsoft.com/office/drawing/2014/main" id="{8BE6704C-3188-4BDB-BD2B-C7FEEAA0017E}"/>
                </a:ext>
              </a:extLst>
            </p:cNvPr>
            <p:cNvSpPr txBox="1">
              <a:spLocks/>
            </p:cNvSpPr>
            <p:nvPr/>
          </p:nvSpPr>
          <p:spPr>
            <a:xfrm>
              <a:off x="8813245" y="298788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sp>
          <p:nvSpPr>
            <p:cNvPr id="302" name="Title 1">
              <a:extLst>
                <a:ext uri="{FF2B5EF4-FFF2-40B4-BE49-F238E27FC236}">
                  <a16:creationId xmlns:a16="http://schemas.microsoft.com/office/drawing/2014/main" id="{561AB8FE-8BB7-4E79-AE5C-4052FEFE2072}"/>
                </a:ext>
              </a:extLst>
            </p:cNvPr>
            <p:cNvSpPr txBox="1">
              <a:spLocks/>
            </p:cNvSpPr>
            <p:nvPr/>
          </p:nvSpPr>
          <p:spPr>
            <a:xfrm>
              <a:off x="9906048" y="298788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grpSp>
          <p:nvGrpSpPr>
            <p:cNvPr id="228" name="Group 227">
              <a:extLst>
                <a:ext uri="{FF2B5EF4-FFF2-40B4-BE49-F238E27FC236}">
                  <a16:creationId xmlns:a16="http://schemas.microsoft.com/office/drawing/2014/main" id="{6925C046-1E7C-49BC-9169-2F2C0F8CBFA1}"/>
                </a:ext>
              </a:extLst>
            </p:cNvPr>
            <p:cNvGrpSpPr/>
            <p:nvPr/>
          </p:nvGrpSpPr>
          <p:grpSpPr>
            <a:xfrm>
              <a:off x="8776968" y="3171978"/>
              <a:ext cx="674040" cy="200439"/>
              <a:chOff x="8773830" y="4177977"/>
              <a:chExt cx="757312" cy="225202"/>
            </a:xfrm>
          </p:grpSpPr>
          <p:sp>
            <p:nvSpPr>
              <p:cNvPr id="300" name="Freeform: Shape 299">
                <a:extLst>
                  <a:ext uri="{FF2B5EF4-FFF2-40B4-BE49-F238E27FC236}">
                    <a16:creationId xmlns:a16="http://schemas.microsoft.com/office/drawing/2014/main" id="{E7EC56B4-A375-440E-ADD4-4ABCD468EBAD}"/>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3" name="Freeform: Shape 302">
                <a:extLst>
                  <a:ext uri="{FF2B5EF4-FFF2-40B4-BE49-F238E27FC236}">
                    <a16:creationId xmlns:a16="http://schemas.microsoft.com/office/drawing/2014/main" id="{757AB4E9-6960-440E-9B68-81B5857CAAF8}"/>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4" name="Freeform: Shape 303">
                <a:extLst>
                  <a:ext uri="{FF2B5EF4-FFF2-40B4-BE49-F238E27FC236}">
                    <a16:creationId xmlns:a16="http://schemas.microsoft.com/office/drawing/2014/main" id="{97F8956B-4FE5-4E13-9341-C215E78E1CC6}"/>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06" name="Group 305">
              <a:extLst>
                <a:ext uri="{FF2B5EF4-FFF2-40B4-BE49-F238E27FC236}">
                  <a16:creationId xmlns:a16="http://schemas.microsoft.com/office/drawing/2014/main" id="{0E132DB8-568C-46E7-BDE4-32454466DB6F}"/>
                </a:ext>
              </a:extLst>
            </p:cNvPr>
            <p:cNvGrpSpPr/>
            <p:nvPr/>
          </p:nvGrpSpPr>
          <p:grpSpPr>
            <a:xfrm>
              <a:off x="9869771" y="3171978"/>
              <a:ext cx="674040" cy="200439"/>
              <a:chOff x="8773830" y="4177977"/>
              <a:chExt cx="757312" cy="225202"/>
            </a:xfrm>
          </p:grpSpPr>
          <p:sp>
            <p:nvSpPr>
              <p:cNvPr id="307" name="Freeform: Shape 306">
                <a:extLst>
                  <a:ext uri="{FF2B5EF4-FFF2-40B4-BE49-F238E27FC236}">
                    <a16:creationId xmlns:a16="http://schemas.microsoft.com/office/drawing/2014/main" id="{C2B9193E-15A8-49FB-B921-CB19D61F26AD}"/>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1CD01932-A3F7-4EBD-BE2E-9F8EF3E96B2E}"/>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9" name="Freeform: Shape 308">
                <a:extLst>
                  <a:ext uri="{FF2B5EF4-FFF2-40B4-BE49-F238E27FC236}">
                    <a16:creationId xmlns:a16="http://schemas.microsoft.com/office/drawing/2014/main" id="{3C138E18-E0C5-4924-975F-A2DE46F68E74}"/>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232" name="Straight Arrow Connector 231">
            <a:extLst>
              <a:ext uri="{FF2B5EF4-FFF2-40B4-BE49-F238E27FC236}">
                <a16:creationId xmlns:a16="http://schemas.microsoft.com/office/drawing/2014/main" id="{3248272D-930A-4A7A-ACEA-CE8CC0C08809}"/>
              </a:ext>
            </a:extLst>
          </p:cNvPr>
          <p:cNvCxnSpPr>
            <a:cxnSpLocks/>
          </p:cNvCxnSpPr>
          <p:nvPr/>
        </p:nvCxnSpPr>
        <p:spPr>
          <a:xfrm flipH="1">
            <a:off x="8958517" y="2259692"/>
            <a:ext cx="1" cy="7315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0D22F40A-B8B7-4690-BFDD-223C2B2F5D43}"/>
              </a:ext>
            </a:extLst>
          </p:cNvPr>
          <p:cNvCxnSpPr>
            <a:cxnSpLocks/>
          </p:cNvCxnSpPr>
          <p:nvPr/>
        </p:nvCxnSpPr>
        <p:spPr>
          <a:xfrm flipH="1">
            <a:off x="10363349" y="2259692"/>
            <a:ext cx="1" cy="63458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9" name="Connector: Elbow 248">
            <a:extLst>
              <a:ext uri="{FF2B5EF4-FFF2-40B4-BE49-F238E27FC236}">
                <a16:creationId xmlns:a16="http://schemas.microsoft.com/office/drawing/2014/main" id="{6C0D05AE-DA77-4C5A-82BA-E4C4F862AF08}"/>
              </a:ext>
            </a:extLst>
          </p:cNvPr>
          <p:cNvCxnSpPr>
            <a:cxnSpLocks/>
          </p:cNvCxnSpPr>
          <p:nvPr/>
        </p:nvCxnSpPr>
        <p:spPr>
          <a:xfrm rot="16200000" flipH="1">
            <a:off x="9239153" y="2180301"/>
            <a:ext cx="728188" cy="886968"/>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2" name="Connector: Elbow 321">
            <a:extLst>
              <a:ext uri="{FF2B5EF4-FFF2-40B4-BE49-F238E27FC236}">
                <a16:creationId xmlns:a16="http://schemas.microsoft.com/office/drawing/2014/main" id="{B2EB3A10-2985-4C66-9FF6-05AE7976DFF1}"/>
              </a:ext>
            </a:extLst>
          </p:cNvPr>
          <p:cNvCxnSpPr>
            <a:cxnSpLocks/>
          </p:cNvCxnSpPr>
          <p:nvPr/>
        </p:nvCxnSpPr>
        <p:spPr>
          <a:xfrm rot="5400000">
            <a:off x="9401173" y="2131676"/>
            <a:ext cx="630936" cy="886968"/>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8" name="Rectangle: Rounded Corners 327">
            <a:extLst>
              <a:ext uri="{FF2B5EF4-FFF2-40B4-BE49-F238E27FC236}">
                <a16:creationId xmlns:a16="http://schemas.microsoft.com/office/drawing/2014/main" id="{B06B08BF-CF73-4E5A-9D10-5642E5BB577F}"/>
              </a:ext>
            </a:extLst>
          </p:cNvPr>
          <p:cNvSpPr/>
          <p:nvPr/>
        </p:nvSpPr>
        <p:spPr bwMode="auto">
          <a:xfrm>
            <a:off x="8377295" y="4371115"/>
            <a:ext cx="2566189" cy="2319105"/>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1" name="Title 1">
            <a:extLst>
              <a:ext uri="{FF2B5EF4-FFF2-40B4-BE49-F238E27FC236}">
                <a16:creationId xmlns:a16="http://schemas.microsoft.com/office/drawing/2014/main" id="{2FDF74E8-3ABE-4207-91B4-94C10362368F}"/>
              </a:ext>
            </a:extLst>
          </p:cNvPr>
          <p:cNvSpPr txBox="1">
            <a:spLocks/>
          </p:cNvSpPr>
          <p:nvPr/>
        </p:nvSpPr>
        <p:spPr>
          <a:xfrm>
            <a:off x="8377295" y="4174799"/>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Worker node</a:t>
            </a:r>
          </a:p>
        </p:txBody>
      </p:sp>
      <p:grpSp>
        <p:nvGrpSpPr>
          <p:cNvPr id="4" name="Group 3">
            <a:extLst>
              <a:ext uri="{FF2B5EF4-FFF2-40B4-BE49-F238E27FC236}">
                <a16:creationId xmlns:a16="http://schemas.microsoft.com/office/drawing/2014/main" id="{5617CBF3-C712-4170-A619-7DB4E9B4A04E}"/>
              </a:ext>
            </a:extLst>
          </p:cNvPr>
          <p:cNvGrpSpPr/>
          <p:nvPr/>
        </p:nvGrpSpPr>
        <p:grpSpPr>
          <a:xfrm>
            <a:off x="8858748" y="4464059"/>
            <a:ext cx="601487" cy="703174"/>
            <a:chOff x="8858748" y="4464059"/>
            <a:chExt cx="601487" cy="703174"/>
          </a:xfrm>
        </p:grpSpPr>
        <p:sp>
          <p:nvSpPr>
            <p:cNvPr id="329" name="Rectangle: Rounded Corners 328">
              <a:extLst>
                <a:ext uri="{FF2B5EF4-FFF2-40B4-BE49-F238E27FC236}">
                  <a16:creationId xmlns:a16="http://schemas.microsoft.com/office/drawing/2014/main" id="{E34B5D54-D18F-4E8E-A7E4-7E85B064DE11}"/>
                </a:ext>
              </a:extLst>
            </p:cNvPr>
            <p:cNvSpPr/>
            <p:nvPr/>
          </p:nvSpPr>
          <p:spPr bwMode="auto">
            <a:xfrm>
              <a:off x="8892968"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2" name="IoT_Hub" title="Icon of circles connecting to a center circle surrounded by brackets">
              <a:extLst>
                <a:ext uri="{FF2B5EF4-FFF2-40B4-BE49-F238E27FC236}">
                  <a16:creationId xmlns:a16="http://schemas.microsoft.com/office/drawing/2014/main" id="{31BAEA3E-3A1C-456E-933D-3C4266E6C0F1}"/>
                </a:ext>
              </a:extLst>
            </p:cNvPr>
            <p:cNvSpPr>
              <a:spLocks noChangeAspect="1" noEditPoints="1"/>
            </p:cNvSpPr>
            <p:nvPr/>
          </p:nvSpPr>
          <p:spPr bwMode="auto">
            <a:xfrm>
              <a:off x="8958029" y="4698705"/>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3" name="Title 1">
              <a:extLst>
                <a:ext uri="{FF2B5EF4-FFF2-40B4-BE49-F238E27FC236}">
                  <a16:creationId xmlns:a16="http://schemas.microsoft.com/office/drawing/2014/main" id="{EF44C339-8718-461C-920D-45C04327DD8C}"/>
                </a:ext>
              </a:extLst>
            </p:cNvPr>
            <p:cNvSpPr txBox="1">
              <a:spLocks/>
            </p:cNvSpPr>
            <p:nvPr/>
          </p:nvSpPr>
          <p:spPr>
            <a:xfrm>
              <a:off x="8858748"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kubelet</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334" name="Rectangle 333">
            <a:extLst>
              <a:ext uri="{FF2B5EF4-FFF2-40B4-BE49-F238E27FC236}">
                <a16:creationId xmlns:a16="http://schemas.microsoft.com/office/drawing/2014/main" id="{7C94C9CC-43D7-4FD9-9ABA-6DFD919C38E7}"/>
              </a:ext>
            </a:extLst>
          </p:cNvPr>
          <p:cNvSpPr/>
          <p:nvPr/>
        </p:nvSpPr>
        <p:spPr bwMode="auto">
          <a:xfrm>
            <a:off x="9244697" y="4670739"/>
            <a:ext cx="143010" cy="160345"/>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5" name="Rectangle 334">
            <a:extLst>
              <a:ext uri="{FF2B5EF4-FFF2-40B4-BE49-F238E27FC236}">
                <a16:creationId xmlns:a16="http://schemas.microsoft.com/office/drawing/2014/main" id="{1C531C8F-3095-4286-A715-D8783A37D830}"/>
              </a:ext>
            </a:extLst>
          </p:cNvPr>
          <p:cNvSpPr/>
          <p:nvPr/>
        </p:nvSpPr>
        <p:spPr bwMode="auto">
          <a:xfrm>
            <a:off x="8933396" y="4974817"/>
            <a:ext cx="143010" cy="160345"/>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27466EF8-7DCA-4B3A-A63D-E710B3825045}"/>
              </a:ext>
            </a:extLst>
          </p:cNvPr>
          <p:cNvGrpSpPr/>
          <p:nvPr/>
        </p:nvGrpSpPr>
        <p:grpSpPr>
          <a:xfrm>
            <a:off x="9860544" y="4464059"/>
            <a:ext cx="601487" cy="703174"/>
            <a:chOff x="9860544" y="4464059"/>
            <a:chExt cx="601487" cy="703174"/>
          </a:xfrm>
        </p:grpSpPr>
        <p:sp>
          <p:nvSpPr>
            <p:cNvPr id="330" name="Rectangle: Rounded Corners 329">
              <a:extLst>
                <a:ext uri="{FF2B5EF4-FFF2-40B4-BE49-F238E27FC236}">
                  <a16:creationId xmlns:a16="http://schemas.microsoft.com/office/drawing/2014/main" id="{5341C4C4-995D-4468-AC8B-6950E0022A02}"/>
                </a:ext>
              </a:extLst>
            </p:cNvPr>
            <p:cNvSpPr/>
            <p:nvPr/>
          </p:nvSpPr>
          <p:spPr bwMode="auto">
            <a:xfrm>
              <a:off x="9894764"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6" name="Move_E7C2" title="Icon of four arrows pointing away from eachother">
              <a:extLst>
                <a:ext uri="{FF2B5EF4-FFF2-40B4-BE49-F238E27FC236}">
                  <a16:creationId xmlns:a16="http://schemas.microsoft.com/office/drawing/2014/main" id="{34AA3DD2-491B-460F-BA60-F88429EACB9E}"/>
                </a:ext>
              </a:extLst>
            </p:cNvPr>
            <p:cNvSpPr>
              <a:spLocks noChangeAspect="1" noEditPoints="1"/>
            </p:cNvSpPr>
            <p:nvPr/>
          </p:nvSpPr>
          <p:spPr bwMode="auto">
            <a:xfrm>
              <a:off x="9998469" y="4737309"/>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37" name="Title 1">
              <a:extLst>
                <a:ext uri="{FF2B5EF4-FFF2-40B4-BE49-F238E27FC236}">
                  <a16:creationId xmlns:a16="http://schemas.microsoft.com/office/drawing/2014/main" id="{E7CCF254-B340-41A3-9B0D-419CFB39DF61}"/>
                </a:ext>
              </a:extLst>
            </p:cNvPr>
            <p:cNvSpPr txBox="1">
              <a:spLocks/>
            </p:cNvSpPr>
            <p:nvPr/>
          </p:nvSpPr>
          <p:spPr>
            <a:xfrm>
              <a:off x="9860544"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-proxy</a:t>
              </a:r>
            </a:p>
          </p:txBody>
        </p:sp>
      </p:grpSp>
      <p:grpSp>
        <p:nvGrpSpPr>
          <p:cNvPr id="9" name="Group 8">
            <a:extLst>
              <a:ext uri="{FF2B5EF4-FFF2-40B4-BE49-F238E27FC236}">
                <a16:creationId xmlns:a16="http://schemas.microsoft.com/office/drawing/2014/main" id="{5026020C-CDD2-462C-8237-CE5CDB2CBE4B}"/>
              </a:ext>
            </a:extLst>
          </p:cNvPr>
          <p:cNvGrpSpPr/>
          <p:nvPr/>
        </p:nvGrpSpPr>
        <p:grpSpPr>
          <a:xfrm>
            <a:off x="8509832" y="5350526"/>
            <a:ext cx="2301114" cy="1183682"/>
            <a:chOff x="8509832" y="5350526"/>
            <a:chExt cx="2301114" cy="1183682"/>
          </a:xfrm>
        </p:grpSpPr>
        <p:sp>
          <p:nvSpPr>
            <p:cNvPr id="338" name="Rectangle: Rounded Corners 337">
              <a:extLst>
                <a:ext uri="{FF2B5EF4-FFF2-40B4-BE49-F238E27FC236}">
                  <a16:creationId xmlns:a16="http://schemas.microsoft.com/office/drawing/2014/main" id="{6E355436-503C-4DD2-91DC-41F32A2FC47F}"/>
                </a:ext>
              </a:extLst>
            </p:cNvPr>
            <p:cNvSpPr/>
            <p:nvPr/>
          </p:nvSpPr>
          <p:spPr bwMode="auto">
            <a:xfrm>
              <a:off x="8509832" y="5524469"/>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9" name="Title 1">
              <a:extLst>
                <a:ext uri="{FF2B5EF4-FFF2-40B4-BE49-F238E27FC236}">
                  <a16:creationId xmlns:a16="http://schemas.microsoft.com/office/drawing/2014/main" id="{1A68EAD4-54DE-4502-AB0C-BDB1524FFCCC}"/>
                </a:ext>
              </a:extLst>
            </p:cNvPr>
            <p:cNvSpPr txBox="1">
              <a:spLocks/>
            </p:cNvSpPr>
            <p:nvPr/>
          </p:nvSpPr>
          <p:spPr>
            <a:xfrm>
              <a:off x="8509832" y="5350526"/>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340" name="Rectangle: Rounded Corners 339">
              <a:extLst>
                <a:ext uri="{FF2B5EF4-FFF2-40B4-BE49-F238E27FC236}">
                  <a16:creationId xmlns:a16="http://schemas.microsoft.com/office/drawing/2014/main" id="{CB754502-5E63-4349-8B7C-24222EFFAEAB}"/>
                </a:ext>
              </a:extLst>
            </p:cNvPr>
            <p:cNvSpPr/>
            <p:nvPr/>
          </p:nvSpPr>
          <p:spPr bwMode="auto">
            <a:xfrm>
              <a:off x="8629910"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41" name="Rectangle: Rounded Corners 340">
              <a:extLst>
                <a:ext uri="{FF2B5EF4-FFF2-40B4-BE49-F238E27FC236}">
                  <a16:creationId xmlns:a16="http://schemas.microsoft.com/office/drawing/2014/main" id="{A4EF8826-D2F6-4106-A412-D184A20143D2}"/>
                </a:ext>
              </a:extLst>
            </p:cNvPr>
            <p:cNvSpPr/>
            <p:nvPr/>
          </p:nvSpPr>
          <p:spPr bwMode="auto">
            <a:xfrm>
              <a:off x="9722713"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42" name="Title 1">
              <a:extLst>
                <a:ext uri="{FF2B5EF4-FFF2-40B4-BE49-F238E27FC236}">
                  <a16:creationId xmlns:a16="http://schemas.microsoft.com/office/drawing/2014/main" id="{51AAAE5B-FED0-4F4C-896A-4BFFED7FDA69}"/>
                </a:ext>
              </a:extLst>
            </p:cNvPr>
            <p:cNvSpPr txBox="1">
              <a:spLocks/>
            </p:cNvSpPr>
            <p:nvPr/>
          </p:nvSpPr>
          <p:spPr>
            <a:xfrm>
              <a:off x="8629910"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Prod</a:t>
              </a:r>
            </a:p>
          </p:txBody>
        </p:sp>
        <p:sp>
          <p:nvSpPr>
            <p:cNvPr id="343" name="Title 1">
              <a:extLst>
                <a:ext uri="{FF2B5EF4-FFF2-40B4-BE49-F238E27FC236}">
                  <a16:creationId xmlns:a16="http://schemas.microsoft.com/office/drawing/2014/main" id="{67DA73F4-502A-4334-9E39-C6BD1797E8CC}"/>
                </a:ext>
              </a:extLst>
            </p:cNvPr>
            <p:cNvSpPr txBox="1">
              <a:spLocks/>
            </p:cNvSpPr>
            <p:nvPr/>
          </p:nvSpPr>
          <p:spPr>
            <a:xfrm>
              <a:off x="9722713"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Prod</a:t>
              </a:r>
            </a:p>
          </p:txBody>
        </p:sp>
        <p:sp>
          <p:nvSpPr>
            <p:cNvPr id="344" name="Title 1">
              <a:extLst>
                <a:ext uri="{FF2B5EF4-FFF2-40B4-BE49-F238E27FC236}">
                  <a16:creationId xmlns:a16="http://schemas.microsoft.com/office/drawing/2014/main" id="{68E46159-46CA-4CFE-918F-327D203579E0}"/>
                </a:ext>
              </a:extLst>
            </p:cNvPr>
            <p:cNvSpPr txBox="1">
              <a:spLocks/>
            </p:cNvSpPr>
            <p:nvPr/>
          </p:nvSpPr>
          <p:spPr>
            <a:xfrm>
              <a:off x="8813245" y="589542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sp>
          <p:nvSpPr>
            <p:cNvPr id="345" name="Title 1">
              <a:extLst>
                <a:ext uri="{FF2B5EF4-FFF2-40B4-BE49-F238E27FC236}">
                  <a16:creationId xmlns:a16="http://schemas.microsoft.com/office/drawing/2014/main" id="{E9329EBC-5359-42A0-BB44-61195E8E43FF}"/>
                </a:ext>
              </a:extLst>
            </p:cNvPr>
            <p:cNvSpPr txBox="1">
              <a:spLocks/>
            </p:cNvSpPr>
            <p:nvPr/>
          </p:nvSpPr>
          <p:spPr>
            <a:xfrm>
              <a:off x="9906048" y="589542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grpSp>
          <p:nvGrpSpPr>
            <p:cNvPr id="346" name="Group 345">
              <a:extLst>
                <a:ext uri="{FF2B5EF4-FFF2-40B4-BE49-F238E27FC236}">
                  <a16:creationId xmlns:a16="http://schemas.microsoft.com/office/drawing/2014/main" id="{26AC6B63-7271-4A33-923B-51AB3F2AE12A}"/>
                </a:ext>
              </a:extLst>
            </p:cNvPr>
            <p:cNvGrpSpPr/>
            <p:nvPr/>
          </p:nvGrpSpPr>
          <p:grpSpPr>
            <a:xfrm>
              <a:off x="8776968" y="6079519"/>
              <a:ext cx="674040" cy="200439"/>
              <a:chOff x="8773830" y="4177977"/>
              <a:chExt cx="757312" cy="225202"/>
            </a:xfrm>
          </p:grpSpPr>
          <p:sp>
            <p:nvSpPr>
              <p:cNvPr id="355" name="Freeform: Shape 354">
                <a:extLst>
                  <a:ext uri="{FF2B5EF4-FFF2-40B4-BE49-F238E27FC236}">
                    <a16:creationId xmlns:a16="http://schemas.microsoft.com/office/drawing/2014/main" id="{BE452BAE-2839-4F4E-BC36-AD5F9EE19358}"/>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6" name="Freeform: Shape 355">
                <a:extLst>
                  <a:ext uri="{FF2B5EF4-FFF2-40B4-BE49-F238E27FC236}">
                    <a16:creationId xmlns:a16="http://schemas.microsoft.com/office/drawing/2014/main" id="{1A31B5F3-645F-4D6C-97D0-B0EE90383BA9}"/>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7" name="Freeform: Shape 356">
                <a:extLst>
                  <a:ext uri="{FF2B5EF4-FFF2-40B4-BE49-F238E27FC236}">
                    <a16:creationId xmlns:a16="http://schemas.microsoft.com/office/drawing/2014/main" id="{9020F086-65AC-46EA-A9F6-5067C4891171}"/>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47" name="Group 346">
              <a:extLst>
                <a:ext uri="{FF2B5EF4-FFF2-40B4-BE49-F238E27FC236}">
                  <a16:creationId xmlns:a16="http://schemas.microsoft.com/office/drawing/2014/main" id="{E315DE50-F595-4E0A-A2E6-41CB449C4990}"/>
                </a:ext>
              </a:extLst>
            </p:cNvPr>
            <p:cNvGrpSpPr/>
            <p:nvPr/>
          </p:nvGrpSpPr>
          <p:grpSpPr>
            <a:xfrm>
              <a:off x="9869771" y="6079519"/>
              <a:ext cx="674040" cy="200439"/>
              <a:chOff x="8773830" y="4177977"/>
              <a:chExt cx="757312" cy="225202"/>
            </a:xfrm>
          </p:grpSpPr>
          <p:sp>
            <p:nvSpPr>
              <p:cNvPr id="352" name="Freeform: Shape 351">
                <a:extLst>
                  <a:ext uri="{FF2B5EF4-FFF2-40B4-BE49-F238E27FC236}">
                    <a16:creationId xmlns:a16="http://schemas.microsoft.com/office/drawing/2014/main" id="{FCEE8175-9FC6-4EEC-9800-BB414EC73B35}"/>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3" name="Freeform: Shape 352">
                <a:extLst>
                  <a:ext uri="{FF2B5EF4-FFF2-40B4-BE49-F238E27FC236}">
                    <a16:creationId xmlns:a16="http://schemas.microsoft.com/office/drawing/2014/main" id="{FEE09F81-3B46-45F2-9816-A469B4660613}"/>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4" name="Freeform: Shape 353">
                <a:extLst>
                  <a:ext uri="{FF2B5EF4-FFF2-40B4-BE49-F238E27FC236}">
                    <a16:creationId xmlns:a16="http://schemas.microsoft.com/office/drawing/2014/main" id="{EAF98E0D-EC51-4228-9C1F-E31D1A12262A}"/>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348" name="Straight Arrow Connector 347">
            <a:extLst>
              <a:ext uri="{FF2B5EF4-FFF2-40B4-BE49-F238E27FC236}">
                <a16:creationId xmlns:a16="http://schemas.microsoft.com/office/drawing/2014/main" id="{E892ADA2-74D1-410D-990E-081E6F8649F3}"/>
              </a:ext>
            </a:extLst>
          </p:cNvPr>
          <p:cNvCxnSpPr>
            <a:cxnSpLocks/>
          </p:cNvCxnSpPr>
          <p:nvPr/>
        </p:nvCxnSpPr>
        <p:spPr>
          <a:xfrm flipH="1">
            <a:off x="8958517" y="5167233"/>
            <a:ext cx="1" cy="7315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A68573D6-7E89-4708-8C67-FD03265FD689}"/>
              </a:ext>
            </a:extLst>
          </p:cNvPr>
          <p:cNvCxnSpPr>
            <a:cxnSpLocks/>
          </p:cNvCxnSpPr>
          <p:nvPr/>
        </p:nvCxnSpPr>
        <p:spPr>
          <a:xfrm flipH="1">
            <a:off x="10363349" y="5167233"/>
            <a:ext cx="1" cy="63458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0" name="Connector: Elbow 349">
            <a:extLst>
              <a:ext uri="{FF2B5EF4-FFF2-40B4-BE49-F238E27FC236}">
                <a16:creationId xmlns:a16="http://schemas.microsoft.com/office/drawing/2014/main" id="{D5A60D68-0D6D-40EA-A667-01E63F2074EA}"/>
              </a:ext>
            </a:extLst>
          </p:cNvPr>
          <p:cNvCxnSpPr>
            <a:cxnSpLocks/>
          </p:cNvCxnSpPr>
          <p:nvPr/>
        </p:nvCxnSpPr>
        <p:spPr>
          <a:xfrm rot="16200000" flipH="1">
            <a:off x="9239153" y="5087842"/>
            <a:ext cx="728188" cy="886968"/>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1" name="Connector: Elbow 350">
            <a:extLst>
              <a:ext uri="{FF2B5EF4-FFF2-40B4-BE49-F238E27FC236}">
                <a16:creationId xmlns:a16="http://schemas.microsoft.com/office/drawing/2014/main" id="{E3C113B1-7AE0-4CAD-B8B7-BDB0E1626C53}"/>
              </a:ext>
            </a:extLst>
          </p:cNvPr>
          <p:cNvCxnSpPr>
            <a:cxnSpLocks/>
          </p:cNvCxnSpPr>
          <p:nvPr/>
        </p:nvCxnSpPr>
        <p:spPr>
          <a:xfrm rot="5400000">
            <a:off x="9401173" y="5039217"/>
            <a:ext cx="630936" cy="886968"/>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8" name="Connector: Elbow 277">
            <a:extLst>
              <a:ext uri="{FF2B5EF4-FFF2-40B4-BE49-F238E27FC236}">
                <a16:creationId xmlns:a16="http://schemas.microsoft.com/office/drawing/2014/main" id="{1DB81698-BB1A-4513-80F5-262BA84E1F10}"/>
              </a:ext>
            </a:extLst>
          </p:cNvPr>
          <p:cNvCxnSpPr>
            <a:cxnSpLocks/>
          </p:cNvCxnSpPr>
          <p:nvPr/>
        </p:nvCxnSpPr>
        <p:spPr>
          <a:xfrm flipV="1">
            <a:off x="6761346" y="2002134"/>
            <a:ext cx="2131622" cy="1188720"/>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3" name="Connector: Elbow 362">
            <a:extLst>
              <a:ext uri="{FF2B5EF4-FFF2-40B4-BE49-F238E27FC236}">
                <a16:creationId xmlns:a16="http://schemas.microsoft.com/office/drawing/2014/main" id="{CCDF630D-328E-4425-922F-03F381192C58}"/>
              </a:ext>
            </a:extLst>
          </p:cNvPr>
          <p:cNvCxnSpPr>
            <a:cxnSpLocks/>
          </p:cNvCxnSpPr>
          <p:nvPr/>
        </p:nvCxnSpPr>
        <p:spPr>
          <a:xfrm>
            <a:off x="6761346" y="3624408"/>
            <a:ext cx="2131622" cy="1280160"/>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1" name="Straight Arrow Connector 370">
            <a:extLst>
              <a:ext uri="{FF2B5EF4-FFF2-40B4-BE49-F238E27FC236}">
                <a16:creationId xmlns:a16="http://schemas.microsoft.com/office/drawing/2014/main" id="{3CA1B63C-88EA-422B-8CE8-A4AF8430B82E}"/>
              </a:ext>
            </a:extLst>
          </p:cNvPr>
          <p:cNvCxnSpPr>
            <a:cxnSpLocks/>
            <a:stCxn id="370" idx="3"/>
          </p:cNvCxnSpPr>
          <p:nvPr/>
        </p:nvCxnSpPr>
        <p:spPr>
          <a:xfrm flipH="1">
            <a:off x="10161288" y="1112496"/>
            <a:ext cx="545" cy="45164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2" name="Group 221">
            <a:extLst>
              <a:ext uri="{FF2B5EF4-FFF2-40B4-BE49-F238E27FC236}">
                <a16:creationId xmlns:a16="http://schemas.microsoft.com/office/drawing/2014/main" id="{9B8886D2-B8A2-4FA3-AB6A-AD65A4CA59FB}"/>
              </a:ext>
            </a:extLst>
          </p:cNvPr>
          <p:cNvGrpSpPr/>
          <p:nvPr/>
        </p:nvGrpSpPr>
        <p:grpSpPr>
          <a:xfrm>
            <a:off x="9703384" y="544127"/>
            <a:ext cx="914400" cy="568369"/>
            <a:chOff x="9197760" y="536507"/>
            <a:chExt cx="914400" cy="568369"/>
          </a:xfrm>
        </p:grpSpPr>
        <p:sp>
          <p:nvSpPr>
            <p:cNvPr id="370" name="globe_2" title="Icon of a sphere made of lines">
              <a:extLst>
                <a:ext uri="{FF2B5EF4-FFF2-40B4-BE49-F238E27FC236}">
                  <a16:creationId xmlns:a16="http://schemas.microsoft.com/office/drawing/2014/main" id="{10B1573F-E7C1-41A6-8C53-1D19298A406A}"/>
                </a:ext>
              </a:extLst>
            </p:cNvPr>
            <p:cNvSpPr>
              <a:spLocks noChangeAspect="1" noEditPoints="1"/>
            </p:cNvSpPr>
            <p:nvPr/>
          </p:nvSpPr>
          <p:spPr bwMode="auto">
            <a:xfrm>
              <a:off x="9472783" y="739116"/>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4" name="Title 1">
              <a:extLst>
                <a:ext uri="{FF2B5EF4-FFF2-40B4-BE49-F238E27FC236}">
                  <a16:creationId xmlns:a16="http://schemas.microsoft.com/office/drawing/2014/main" id="{70CD62EE-5848-454F-AECE-A705478E6E2F}"/>
                </a:ext>
              </a:extLst>
            </p:cNvPr>
            <p:cNvSpPr txBox="1">
              <a:spLocks/>
            </p:cNvSpPr>
            <p:nvPr/>
          </p:nvSpPr>
          <p:spPr>
            <a:xfrm>
              <a:off x="9197760" y="536507"/>
              <a:ext cx="91440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Internet</a:t>
              </a:r>
            </a:p>
          </p:txBody>
        </p:sp>
      </p:grpSp>
      <p:sp>
        <p:nvSpPr>
          <p:cNvPr id="128" name="Title 16">
            <a:extLst>
              <a:ext uri="{FF2B5EF4-FFF2-40B4-BE49-F238E27FC236}">
                <a16:creationId xmlns:a16="http://schemas.microsoft.com/office/drawing/2014/main" id="{302DD13F-FAAA-584A-ABBA-1E5202818341}"/>
              </a:ext>
            </a:extLst>
          </p:cNvPr>
          <p:cNvSpPr txBox="1">
            <a:spLocks/>
          </p:cNvSpPr>
          <p:nvPr/>
        </p:nvSpPr>
        <p:spPr>
          <a:xfrm>
            <a:off x="582849" y="4670958"/>
            <a:ext cx="3326789"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marR="0" lvl="0" indent="-342900" algn="l" defTabSz="932742" rtl="0" eaLnBrk="1" fontAlgn="auto" latinLnBrk="0" hangingPunct="1">
              <a:lnSpc>
                <a:spcPct val="100000"/>
              </a:lnSpc>
              <a:spcBef>
                <a:spcPct val="0"/>
              </a:spcBef>
              <a:spcAft>
                <a:spcPts val="0"/>
              </a:spcAft>
              <a:buClrTx/>
              <a:buSzTx/>
              <a:buFont typeface="+mj-lt"/>
              <a:buAutoNum type="arabicPeriod" startAt="4"/>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Worker nodes support communication from the</a:t>
            </a:r>
            <a:b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b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Internet</a:t>
            </a:r>
          </a:p>
        </p:txBody>
      </p:sp>
    </p:spTree>
    <p:extLst>
      <p:ext uri="{BB962C8B-B14F-4D97-AF65-F5344CB8AC3E}">
        <p14:creationId xmlns:p14="http://schemas.microsoft.com/office/powerpoint/2010/main" val="1406406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230"/>
                                        </p:tgtEl>
                                        <p:attrNameLst>
                                          <p:attrName>style.visibility</p:attrName>
                                        </p:attrNameLst>
                                      </p:cBhvr>
                                      <p:to>
                                        <p:strVal val="visible"/>
                                      </p:to>
                                    </p:set>
                                    <p:animEffect transition="in" filter="wipe(up)">
                                      <p:cBhvr>
                                        <p:cTn id="14" dur="500"/>
                                        <p:tgtEl>
                                          <p:spTgt spid="230"/>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27"/>
                                        </p:tgtEl>
                                        <p:attrNameLst>
                                          <p:attrName>style.visibility</p:attrName>
                                        </p:attrNameLst>
                                      </p:cBhvr>
                                      <p:to>
                                        <p:strVal val="visible"/>
                                      </p:to>
                                    </p:set>
                                    <p:animEffect transition="in" filter="fade">
                                      <p:cBhvr>
                                        <p:cTn id="18" dur="500"/>
                                        <p:tgtEl>
                                          <p:spTgt spid="1027"/>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053"/>
                                        </p:tgtEl>
                                        <p:attrNameLst>
                                          <p:attrName>style.visibility</p:attrName>
                                        </p:attrNameLst>
                                      </p:cBhvr>
                                      <p:to>
                                        <p:strVal val="visible"/>
                                      </p:to>
                                    </p:set>
                                    <p:animEffect transition="in" filter="fade">
                                      <p:cBhvr>
                                        <p:cTn id="22" dur="500"/>
                                        <p:tgtEl>
                                          <p:spTgt spid="1053"/>
                                        </p:tgtEl>
                                      </p:cBhvr>
                                    </p:animEffect>
                                  </p:childTnLst>
                                </p:cTn>
                              </p:par>
                              <p:par>
                                <p:cTn id="23" presetID="10" presetClass="entr" presetSubtype="0" fill="hold" nodeType="withEffect">
                                  <p:stCondLst>
                                    <p:cond delay="0"/>
                                  </p:stCondLst>
                                  <p:childTnLst>
                                    <p:set>
                                      <p:cBhvr>
                                        <p:cTn id="24" dur="1" fill="hold">
                                          <p:stCondLst>
                                            <p:cond delay="0"/>
                                          </p:stCondLst>
                                        </p:cTn>
                                        <p:tgtEl>
                                          <p:spTgt spid="1050"/>
                                        </p:tgtEl>
                                        <p:attrNameLst>
                                          <p:attrName>style.visibility</p:attrName>
                                        </p:attrNameLst>
                                      </p:cBhvr>
                                      <p:to>
                                        <p:strVal val="visible"/>
                                      </p:to>
                                    </p:set>
                                    <p:animEffect transition="in" filter="fade">
                                      <p:cBhvr>
                                        <p:cTn id="25" dur="500"/>
                                        <p:tgtEl>
                                          <p:spTgt spid="1050"/>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048"/>
                                        </p:tgtEl>
                                        <p:attrNameLst>
                                          <p:attrName>style.visibility</p:attrName>
                                        </p:attrNameLst>
                                      </p:cBhvr>
                                      <p:to>
                                        <p:strVal val="visible"/>
                                      </p:to>
                                    </p:set>
                                    <p:animEffect transition="in" filter="fade">
                                      <p:cBhvr>
                                        <p:cTn id="29" dur="500"/>
                                        <p:tgtEl>
                                          <p:spTgt spid="1048"/>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260"/>
                                        </p:tgtEl>
                                        <p:attrNameLst>
                                          <p:attrName>style.visibility</p:attrName>
                                        </p:attrNameLst>
                                      </p:cBhvr>
                                      <p:to>
                                        <p:strVal val="visible"/>
                                      </p:to>
                                    </p:set>
                                    <p:animEffect transition="in" filter="fade">
                                      <p:cBhvr>
                                        <p:cTn id="33" dur="500"/>
                                        <p:tgtEl>
                                          <p:spTgt spid="26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07"/>
                                        </p:tgtEl>
                                        <p:attrNameLst>
                                          <p:attrName>style.visibility</p:attrName>
                                        </p:attrNameLst>
                                      </p:cBhvr>
                                      <p:to>
                                        <p:strVal val="visible"/>
                                      </p:to>
                                    </p:set>
                                    <p:animEffect transition="in" filter="fade">
                                      <p:cBhvr>
                                        <p:cTn id="38" dur="500"/>
                                        <p:tgtEl>
                                          <p:spTgt spid="107"/>
                                        </p:tgtEl>
                                      </p:cBhvr>
                                    </p:animEffect>
                                  </p:childTnLst>
                                </p:cTn>
                              </p:par>
                              <p:par>
                                <p:cTn id="39" presetID="10" presetClass="entr" presetSubtype="0" fill="hold" nodeType="withEffect">
                                  <p:stCondLst>
                                    <p:cond delay="0"/>
                                  </p:stCondLst>
                                  <p:childTnLst>
                                    <p:set>
                                      <p:cBhvr>
                                        <p:cTn id="40" dur="1" fill="hold">
                                          <p:stCondLst>
                                            <p:cond delay="0"/>
                                          </p:stCondLst>
                                        </p:cTn>
                                        <p:tgtEl>
                                          <p:spTgt spid="1035"/>
                                        </p:tgtEl>
                                        <p:attrNameLst>
                                          <p:attrName>style.visibility</p:attrName>
                                        </p:attrNameLst>
                                      </p:cBhvr>
                                      <p:to>
                                        <p:strVal val="visible"/>
                                      </p:to>
                                    </p:set>
                                    <p:animEffect transition="in" filter="fade">
                                      <p:cBhvr>
                                        <p:cTn id="41" dur="500"/>
                                        <p:tgtEl>
                                          <p:spTgt spid="1035"/>
                                        </p:tgtEl>
                                      </p:cBhvr>
                                    </p:animEffect>
                                  </p:childTnLst>
                                </p:cTn>
                              </p:par>
                              <p:par>
                                <p:cTn id="42" presetID="10" presetClass="entr" presetSubtype="0" fill="hold" nodeType="withEffect">
                                  <p:stCondLst>
                                    <p:cond delay="0"/>
                                  </p:stCondLst>
                                  <p:childTnLst>
                                    <p:set>
                                      <p:cBhvr>
                                        <p:cTn id="43" dur="1" fill="hold">
                                          <p:stCondLst>
                                            <p:cond delay="0"/>
                                          </p:stCondLst>
                                        </p:cTn>
                                        <p:tgtEl>
                                          <p:spTgt spid="233"/>
                                        </p:tgtEl>
                                        <p:attrNameLst>
                                          <p:attrName>style.visibility</p:attrName>
                                        </p:attrNameLst>
                                      </p:cBhvr>
                                      <p:to>
                                        <p:strVal val="visible"/>
                                      </p:to>
                                    </p:set>
                                    <p:animEffect transition="in" filter="fade">
                                      <p:cBhvr>
                                        <p:cTn id="44" dur="500"/>
                                        <p:tgtEl>
                                          <p:spTgt spid="233"/>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1037"/>
                                        </p:tgtEl>
                                        <p:attrNameLst>
                                          <p:attrName>style.visibility</p:attrName>
                                        </p:attrNameLst>
                                      </p:cBhvr>
                                      <p:to>
                                        <p:strVal val="visible"/>
                                      </p:to>
                                    </p:set>
                                    <p:animEffect transition="in" filter="fade">
                                      <p:cBhvr>
                                        <p:cTn id="48" dur="500"/>
                                        <p:tgtEl>
                                          <p:spTgt spid="1037"/>
                                        </p:tgtEl>
                                      </p:cBhvr>
                                    </p:animEffect>
                                  </p:childTnLst>
                                </p:cTn>
                              </p:par>
                              <p:par>
                                <p:cTn id="49" presetID="10" presetClass="entr" presetSubtype="0" fill="hold" nodeType="withEffect">
                                  <p:stCondLst>
                                    <p:cond delay="0"/>
                                  </p:stCondLst>
                                  <p:childTnLst>
                                    <p:set>
                                      <p:cBhvr>
                                        <p:cTn id="50" dur="1" fill="hold">
                                          <p:stCondLst>
                                            <p:cond delay="0"/>
                                          </p:stCondLst>
                                        </p:cTn>
                                        <p:tgtEl>
                                          <p:spTgt spid="1039"/>
                                        </p:tgtEl>
                                        <p:attrNameLst>
                                          <p:attrName>style.visibility</p:attrName>
                                        </p:attrNameLst>
                                      </p:cBhvr>
                                      <p:to>
                                        <p:strVal val="visible"/>
                                      </p:to>
                                    </p:set>
                                    <p:animEffect transition="in" filter="fade">
                                      <p:cBhvr>
                                        <p:cTn id="51" dur="500"/>
                                        <p:tgtEl>
                                          <p:spTgt spid="1039"/>
                                        </p:tgtEl>
                                      </p:cBhvr>
                                    </p:animEffect>
                                  </p:childTnLst>
                                </p:cTn>
                              </p:par>
                            </p:childTnLst>
                          </p:cTn>
                        </p:par>
                        <p:par>
                          <p:cTn id="52" fill="hold">
                            <p:stCondLst>
                              <p:cond delay="1000"/>
                            </p:stCondLst>
                            <p:childTnLst>
                              <p:par>
                                <p:cTn id="53" presetID="53" presetClass="entr" presetSubtype="16" fill="hold" grpId="0" nodeType="afterEffect">
                                  <p:stCondLst>
                                    <p:cond delay="0"/>
                                  </p:stCondLst>
                                  <p:childTnLst>
                                    <p:set>
                                      <p:cBhvr>
                                        <p:cTn id="54" dur="1" fill="hold">
                                          <p:stCondLst>
                                            <p:cond delay="0"/>
                                          </p:stCondLst>
                                        </p:cTn>
                                        <p:tgtEl>
                                          <p:spTgt spid="115"/>
                                        </p:tgtEl>
                                        <p:attrNameLst>
                                          <p:attrName>style.visibility</p:attrName>
                                        </p:attrNameLst>
                                      </p:cBhvr>
                                      <p:to>
                                        <p:strVal val="visible"/>
                                      </p:to>
                                    </p:set>
                                    <p:anim calcmode="lin" valueType="num">
                                      <p:cBhvr>
                                        <p:cTn id="55" dur="500" fill="hold"/>
                                        <p:tgtEl>
                                          <p:spTgt spid="115"/>
                                        </p:tgtEl>
                                        <p:attrNameLst>
                                          <p:attrName>ppt_w</p:attrName>
                                        </p:attrNameLst>
                                      </p:cBhvr>
                                      <p:tavLst>
                                        <p:tav tm="0">
                                          <p:val>
                                            <p:fltVal val="0"/>
                                          </p:val>
                                        </p:tav>
                                        <p:tav tm="100000">
                                          <p:val>
                                            <p:strVal val="#ppt_w"/>
                                          </p:val>
                                        </p:tav>
                                      </p:tavLst>
                                    </p:anim>
                                    <p:anim calcmode="lin" valueType="num">
                                      <p:cBhvr>
                                        <p:cTn id="56" dur="500" fill="hold"/>
                                        <p:tgtEl>
                                          <p:spTgt spid="115"/>
                                        </p:tgtEl>
                                        <p:attrNameLst>
                                          <p:attrName>ppt_h</p:attrName>
                                        </p:attrNameLst>
                                      </p:cBhvr>
                                      <p:tavLst>
                                        <p:tav tm="0">
                                          <p:val>
                                            <p:fltVal val="0"/>
                                          </p:val>
                                        </p:tav>
                                        <p:tav tm="100000">
                                          <p:val>
                                            <p:strVal val="#ppt_h"/>
                                          </p:val>
                                        </p:tav>
                                      </p:tavLst>
                                    </p:anim>
                                    <p:animEffect transition="in" filter="fade">
                                      <p:cBhvr>
                                        <p:cTn id="57" dur="500"/>
                                        <p:tgtEl>
                                          <p:spTgt spid="115"/>
                                        </p:tgtEl>
                                      </p:cBhvr>
                                    </p:animEffect>
                                  </p:childTnLst>
                                </p:cTn>
                              </p:par>
                            </p:childTnLst>
                          </p:cTn>
                        </p:par>
                        <p:par>
                          <p:cTn id="58" fill="hold">
                            <p:stCondLst>
                              <p:cond delay="1500"/>
                            </p:stCondLst>
                            <p:childTnLst>
                              <p:par>
                                <p:cTn id="59" presetID="10" presetClass="entr" presetSubtype="0" fill="hold" grpId="0" nodeType="afterEffect">
                                  <p:stCondLst>
                                    <p:cond delay="0"/>
                                  </p:stCondLst>
                                  <p:childTnLst>
                                    <p:set>
                                      <p:cBhvr>
                                        <p:cTn id="60" dur="1" fill="hold">
                                          <p:stCondLst>
                                            <p:cond delay="0"/>
                                          </p:stCondLst>
                                        </p:cTn>
                                        <p:tgtEl>
                                          <p:spTgt spid="273"/>
                                        </p:tgtEl>
                                        <p:attrNameLst>
                                          <p:attrName>style.visibility</p:attrName>
                                        </p:attrNameLst>
                                      </p:cBhvr>
                                      <p:to>
                                        <p:strVal val="visible"/>
                                      </p:to>
                                    </p:set>
                                    <p:animEffect transition="in" filter="fade">
                                      <p:cBhvr>
                                        <p:cTn id="61" dur="500"/>
                                        <p:tgtEl>
                                          <p:spTgt spid="27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08"/>
                                        </p:tgtEl>
                                        <p:attrNameLst>
                                          <p:attrName>style.visibility</p:attrName>
                                        </p:attrNameLst>
                                      </p:cBhvr>
                                      <p:to>
                                        <p:strVal val="visible"/>
                                      </p:to>
                                    </p:set>
                                    <p:animEffect transition="in" filter="fade">
                                      <p:cBhvr>
                                        <p:cTn id="66" dur="500"/>
                                        <p:tgtEl>
                                          <p:spTgt spid="108"/>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275"/>
                                        </p:tgtEl>
                                        <p:attrNameLst>
                                          <p:attrName>style.visibility</p:attrName>
                                        </p:attrNameLst>
                                      </p:cBhvr>
                                      <p:to>
                                        <p:strVal val="visible"/>
                                      </p:to>
                                    </p:set>
                                    <p:anim calcmode="lin" valueType="num">
                                      <p:cBhvr>
                                        <p:cTn id="69" dur="500" fill="hold"/>
                                        <p:tgtEl>
                                          <p:spTgt spid="275"/>
                                        </p:tgtEl>
                                        <p:attrNameLst>
                                          <p:attrName>ppt_w</p:attrName>
                                        </p:attrNameLst>
                                      </p:cBhvr>
                                      <p:tavLst>
                                        <p:tav tm="0">
                                          <p:val>
                                            <p:fltVal val="0"/>
                                          </p:val>
                                        </p:tav>
                                        <p:tav tm="100000">
                                          <p:val>
                                            <p:strVal val="#ppt_w"/>
                                          </p:val>
                                        </p:tav>
                                      </p:tavLst>
                                    </p:anim>
                                    <p:anim calcmode="lin" valueType="num">
                                      <p:cBhvr>
                                        <p:cTn id="70" dur="500" fill="hold"/>
                                        <p:tgtEl>
                                          <p:spTgt spid="275"/>
                                        </p:tgtEl>
                                        <p:attrNameLst>
                                          <p:attrName>ppt_h</p:attrName>
                                        </p:attrNameLst>
                                      </p:cBhvr>
                                      <p:tavLst>
                                        <p:tav tm="0">
                                          <p:val>
                                            <p:fltVal val="0"/>
                                          </p:val>
                                        </p:tav>
                                        <p:tav tm="100000">
                                          <p:val>
                                            <p:strVal val="#ppt_h"/>
                                          </p:val>
                                        </p:tav>
                                      </p:tavLst>
                                    </p:anim>
                                    <p:animEffect transition="in" filter="fade">
                                      <p:cBhvr>
                                        <p:cTn id="71" dur="500"/>
                                        <p:tgtEl>
                                          <p:spTgt spid="275"/>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328"/>
                                        </p:tgtEl>
                                        <p:attrNameLst>
                                          <p:attrName>style.visibility</p:attrName>
                                        </p:attrNameLst>
                                      </p:cBhvr>
                                      <p:to>
                                        <p:strVal val="visible"/>
                                      </p:to>
                                    </p:set>
                                    <p:anim calcmode="lin" valueType="num">
                                      <p:cBhvr>
                                        <p:cTn id="74" dur="500" fill="hold"/>
                                        <p:tgtEl>
                                          <p:spTgt spid="328"/>
                                        </p:tgtEl>
                                        <p:attrNameLst>
                                          <p:attrName>ppt_w</p:attrName>
                                        </p:attrNameLst>
                                      </p:cBhvr>
                                      <p:tavLst>
                                        <p:tav tm="0">
                                          <p:val>
                                            <p:fltVal val="0"/>
                                          </p:val>
                                        </p:tav>
                                        <p:tav tm="100000">
                                          <p:val>
                                            <p:strVal val="#ppt_w"/>
                                          </p:val>
                                        </p:tav>
                                      </p:tavLst>
                                    </p:anim>
                                    <p:anim calcmode="lin" valueType="num">
                                      <p:cBhvr>
                                        <p:cTn id="75" dur="500" fill="hold"/>
                                        <p:tgtEl>
                                          <p:spTgt spid="328"/>
                                        </p:tgtEl>
                                        <p:attrNameLst>
                                          <p:attrName>ppt_h</p:attrName>
                                        </p:attrNameLst>
                                      </p:cBhvr>
                                      <p:tavLst>
                                        <p:tav tm="0">
                                          <p:val>
                                            <p:fltVal val="0"/>
                                          </p:val>
                                        </p:tav>
                                        <p:tav tm="100000">
                                          <p:val>
                                            <p:strVal val="#ppt_h"/>
                                          </p:val>
                                        </p:tav>
                                      </p:tavLst>
                                    </p:anim>
                                    <p:animEffect transition="in" filter="fade">
                                      <p:cBhvr>
                                        <p:cTn id="76" dur="500"/>
                                        <p:tgtEl>
                                          <p:spTgt spid="328"/>
                                        </p:tgtEl>
                                      </p:cBhvr>
                                    </p:animEffect>
                                  </p:childTnLst>
                                </p:cTn>
                              </p:par>
                            </p:childTnLst>
                          </p:cTn>
                        </p:par>
                        <p:par>
                          <p:cTn id="77" fill="hold">
                            <p:stCondLst>
                              <p:cond delay="500"/>
                            </p:stCondLst>
                            <p:childTnLst>
                              <p:par>
                                <p:cTn id="78" presetID="10" presetClass="entr" presetSubtype="0" fill="hold" grpId="0" nodeType="afterEffect">
                                  <p:stCondLst>
                                    <p:cond delay="0"/>
                                  </p:stCondLst>
                                  <p:childTnLst>
                                    <p:set>
                                      <p:cBhvr>
                                        <p:cTn id="79" dur="1" fill="hold">
                                          <p:stCondLst>
                                            <p:cond delay="0"/>
                                          </p:stCondLst>
                                        </p:cTn>
                                        <p:tgtEl>
                                          <p:spTgt spid="276"/>
                                        </p:tgtEl>
                                        <p:attrNameLst>
                                          <p:attrName>style.visibility</p:attrName>
                                        </p:attrNameLst>
                                      </p:cBhvr>
                                      <p:to>
                                        <p:strVal val="visible"/>
                                      </p:to>
                                    </p:set>
                                    <p:animEffect transition="in" filter="fade">
                                      <p:cBhvr>
                                        <p:cTn id="80" dur="500"/>
                                        <p:tgtEl>
                                          <p:spTgt spid="27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31"/>
                                        </p:tgtEl>
                                        <p:attrNameLst>
                                          <p:attrName>style.visibility</p:attrName>
                                        </p:attrNameLst>
                                      </p:cBhvr>
                                      <p:to>
                                        <p:strVal val="visible"/>
                                      </p:to>
                                    </p:set>
                                    <p:animEffect transition="in" filter="fade">
                                      <p:cBhvr>
                                        <p:cTn id="83" dur="500"/>
                                        <p:tgtEl>
                                          <p:spTgt spid="331"/>
                                        </p:tgtEl>
                                      </p:cBhvr>
                                    </p:animEffect>
                                  </p:childTnLst>
                                </p:cTn>
                              </p:par>
                            </p:childTnLst>
                          </p:cTn>
                        </p:par>
                        <p:par>
                          <p:cTn id="84" fill="hold">
                            <p:stCondLst>
                              <p:cond delay="1000"/>
                            </p:stCondLst>
                            <p:childTnLst>
                              <p:par>
                                <p:cTn id="85" presetID="10" presetClass="entr" presetSubtype="0" fill="hold" nodeType="afterEffect">
                                  <p:stCondLst>
                                    <p:cond delay="0"/>
                                  </p:stCondLst>
                                  <p:childTnLst>
                                    <p:set>
                                      <p:cBhvr>
                                        <p:cTn id="86" dur="1" fill="hold">
                                          <p:stCondLst>
                                            <p:cond delay="0"/>
                                          </p:stCondLst>
                                        </p:cTn>
                                        <p:tgtEl>
                                          <p:spTgt spid="278"/>
                                        </p:tgtEl>
                                        <p:attrNameLst>
                                          <p:attrName>style.visibility</p:attrName>
                                        </p:attrNameLst>
                                      </p:cBhvr>
                                      <p:to>
                                        <p:strVal val="visible"/>
                                      </p:to>
                                    </p:set>
                                    <p:animEffect transition="in" filter="fade">
                                      <p:cBhvr>
                                        <p:cTn id="87" dur="500"/>
                                        <p:tgtEl>
                                          <p:spTgt spid="278"/>
                                        </p:tgtEl>
                                      </p:cBhvr>
                                    </p:animEffect>
                                  </p:childTnLst>
                                </p:cTn>
                              </p:par>
                              <p:par>
                                <p:cTn id="88" presetID="10" presetClass="entr" presetSubtype="0" fill="hold" nodeType="withEffect">
                                  <p:stCondLst>
                                    <p:cond delay="0"/>
                                  </p:stCondLst>
                                  <p:childTnLst>
                                    <p:set>
                                      <p:cBhvr>
                                        <p:cTn id="89" dur="1" fill="hold">
                                          <p:stCondLst>
                                            <p:cond delay="0"/>
                                          </p:stCondLst>
                                        </p:cTn>
                                        <p:tgtEl>
                                          <p:spTgt spid="3"/>
                                        </p:tgtEl>
                                        <p:attrNameLst>
                                          <p:attrName>style.visibility</p:attrName>
                                        </p:attrNameLst>
                                      </p:cBhvr>
                                      <p:to>
                                        <p:strVal val="visible"/>
                                      </p:to>
                                    </p:set>
                                    <p:animEffect transition="in" filter="fade">
                                      <p:cBhvr>
                                        <p:cTn id="90" dur="500"/>
                                        <p:tgtEl>
                                          <p:spTgt spid="3"/>
                                        </p:tgtEl>
                                      </p:cBhvr>
                                    </p:animEffect>
                                  </p:childTnLst>
                                </p:cTn>
                              </p:par>
                              <p:par>
                                <p:cTn id="91" presetID="10" presetClass="entr" presetSubtype="0" fill="hold" nodeType="withEffect">
                                  <p:stCondLst>
                                    <p:cond delay="0"/>
                                  </p:stCondLst>
                                  <p:childTnLst>
                                    <p:set>
                                      <p:cBhvr>
                                        <p:cTn id="92" dur="1" fill="hold">
                                          <p:stCondLst>
                                            <p:cond delay="0"/>
                                          </p:stCondLst>
                                        </p:cTn>
                                        <p:tgtEl>
                                          <p:spTgt spid="4"/>
                                        </p:tgtEl>
                                        <p:attrNameLst>
                                          <p:attrName>style.visibility</p:attrName>
                                        </p:attrNameLst>
                                      </p:cBhvr>
                                      <p:to>
                                        <p:strVal val="visible"/>
                                      </p:to>
                                    </p:set>
                                    <p:animEffect transition="in" filter="fade">
                                      <p:cBhvr>
                                        <p:cTn id="93" dur="500"/>
                                        <p:tgtEl>
                                          <p:spTgt spid="4"/>
                                        </p:tgtEl>
                                      </p:cBhvr>
                                    </p:animEffect>
                                  </p:childTnLst>
                                </p:cTn>
                              </p:par>
                              <p:par>
                                <p:cTn id="94" presetID="10" presetClass="entr" presetSubtype="0" fill="hold" nodeType="withEffect">
                                  <p:stCondLst>
                                    <p:cond delay="0"/>
                                  </p:stCondLst>
                                  <p:childTnLst>
                                    <p:set>
                                      <p:cBhvr>
                                        <p:cTn id="95" dur="1" fill="hold">
                                          <p:stCondLst>
                                            <p:cond delay="0"/>
                                          </p:stCondLst>
                                        </p:cTn>
                                        <p:tgtEl>
                                          <p:spTgt spid="363"/>
                                        </p:tgtEl>
                                        <p:attrNameLst>
                                          <p:attrName>style.visibility</p:attrName>
                                        </p:attrNameLst>
                                      </p:cBhvr>
                                      <p:to>
                                        <p:strVal val="visible"/>
                                      </p:to>
                                    </p:set>
                                    <p:animEffect transition="in" filter="fade">
                                      <p:cBhvr>
                                        <p:cTn id="96" dur="500"/>
                                        <p:tgtEl>
                                          <p:spTgt spid="363"/>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128"/>
                                        </p:tgtEl>
                                        <p:attrNameLst>
                                          <p:attrName>style.visibility</p:attrName>
                                        </p:attrNameLst>
                                      </p:cBhvr>
                                      <p:to>
                                        <p:strVal val="visible"/>
                                      </p:to>
                                    </p:set>
                                    <p:animEffect transition="in" filter="fade">
                                      <p:cBhvr>
                                        <p:cTn id="101" dur="500"/>
                                        <p:tgtEl>
                                          <p:spTgt spid="128"/>
                                        </p:tgtEl>
                                      </p:cBhvr>
                                    </p:animEffect>
                                  </p:childTnLst>
                                </p:cTn>
                              </p:par>
                              <p:par>
                                <p:cTn id="102" presetID="10" presetClass="entr" presetSubtype="0" fill="hold" nodeType="withEffect">
                                  <p:stCondLst>
                                    <p:cond delay="0"/>
                                  </p:stCondLst>
                                  <p:childTnLst>
                                    <p:set>
                                      <p:cBhvr>
                                        <p:cTn id="103" dur="1" fill="hold">
                                          <p:stCondLst>
                                            <p:cond delay="0"/>
                                          </p:stCondLst>
                                        </p:cTn>
                                        <p:tgtEl>
                                          <p:spTgt spid="222"/>
                                        </p:tgtEl>
                                        <p:attrNameLst>
                                          <p:attrName>style.visibility</p:attrName>
                                        </p:attrNameLst>
                                      </p:cBhvr>
                                      <p:to>
                                        <p:strVal val="visible"/>
                                      </p:to>
                                    </p:set>
                                    <p:animEffect transition="in" filter="fade">
                                      <p:cBhvr>
                                        <p:cTn id="104" dur="500"/>
                                        <p:tgtEl>
                                          <p:spTgt spid="222"/>
                                        </p:tgtEl>
                                      </p:cBhvr>
                                    </p:animEffect>
                                  </p:childTnLst>
                                </p:cTn>
                              </p:par>
                            </p:childTnLst>
                          </p:cTn>
                        </p:par>
                        <p:par>
                          <p:cTn id="105" fill="hold">
                            <p:stCondLst>
                              <p:cond delay="500"/>
                            </p:stCondLst>
                            <p:childTnLst>
                              <p:par>
                                <p:cTn id="106" presetID="22" presetClass="entr" presetSubtype="1" fill="hold" nodeType="afterEffect">
                                  <p:stCondLst>
                                    <p:cond delay="0"/>
                                  </p:stCondLst>
                                  <p:childTnLst>
                                    <p:set>
                                      <p:cBhvr>
                                        <p:cTn id="107" dur="1" fill="hold">
                                          <p:stCondLst>
                                            <p:cond delay="0"/>
                                          </p:stCondLst>
                                        </p:cTn>
                                        <p:tgtEl>
                                          <p:spTgt spid="371"/>
                                        </p:tgtEl>
                                        <p:attrNameLst>
                                          <p:attrName>style.visibility</p:attrName>
                                        </p:attrNameLst>
                                      </p:cBhvr>
                                      <p:to>
                                        <p:strVal val="visible"/>
                                      </p:to>
                                    </p:set>
                                    <p:animEffect transition="in" filter="wipe(up)">
                                      <p:cBhvr>
                                        <p:cTn id="108" dur="500"/>
                                        <p:tgtEl>
                                          <p:spTgt spid="371"/>
                                        </p:tgtEl>
                                      </p:cBhvr>
                                    </p:animEffect>
                                  </p:childTnLst>
                                </p:cTn>
                              </p:par>
                            </p:childTnLst>
                          </p:cTn>
                        </p:par>
                        <p:par>
                          <p:cTn id="109" fill="hold">
                            <p:stCondLst>
                              <p:cond delay="1000"/>
                            </p:stCondLst>
                            <p:childTnLst>
                              <p:par>
                                <p:cTn id="110" presetID="10" presetClass="entr" presetSubtype="0" fill="hold" nodeType="afterEffect">
                                  <p:stCondLst>
                                    <p:cond delay="0"/>
                                  </p:stCondLst>
                                  <p:childTnLst>
                                    <p:set>
                                      <p:cBhvr>
                                        <p:cTn id="111" dur="1" fill="hold">
                                          <p:stCondLst>
                                            <p:cond delay="0"/>
                                          </p:stCondLst>
                                        </p:cTn>
                                        <p:tgtEl>
                                          <p:spTgt spid="6"/>
                                        </p:tgtEl>
                                        <p:attrNameLst>
                                          <p:attrName>style.visibility</p:attrName>
                                        </p:attrNameLst>
                                      </p:cBhvr>
                                      <p:to>
                                        <p:strVal val="visible"/>
                                      </p:to>
                                    </p:set>
                                    <p:animEffect transition="in" filter="fade">
                                      <p:cBhvr>
                                        <p:cTn id="112" dur="500"/>
                                        <p:tgtEl>
                                          <p:spTgt spid="6"/>
                                        </p:tgtEl>
                                      </p:cBhvr>
                                    </p:animEffect>
                                  </p:childTnLst>
                                </p:cTn>
                              </p:par>
                              <p:par>
                                <p:cTn id="113" presetID="10" presetClass="entr" presetSubtype="0" fill="hold" nodeType="withEffect">
                                  <p:stCondLst>
                                    <p:cond delay="0"/>
                                  </p:stCondLst>
                                  <p:childTnLst>
                                    <p:set>
                                      <p:cBhvr>
                                        <p:cTn id="114" dur="1" fill="hold">
                                          <p:stCondLst>
                                            <p:cond delay="0"/>
                                          </p:stCondLst>
                                        </p:cTn>
                                        <p:tgtEl>
                                          <p:spTgt spid="7"/>
                                        </p:tgtEl>
                                        <p:attrNameLst>
                                          <p:attrName>style.visibility</p:attrName>
                                        </p:attrNameLst>
                                      </p:cBhvr>
                                      <p:to>
                                        <p:strVal val="visible"/>
                                      </p:to>
                                    </p:set>
                                    <p:animEffect transition="in" filter="fade">
                                      <p:cBhvr>
                                        <p:cTn id="115" dur="500"/>
                                        <p:tgtEl>
                                          <p:spTgt spid="7"/>
                                        </p:tgtEl>
                                      </p:cBhvr>
                                    </p:animEffect>
                                  </p:childTnLst>
                                </p:cTn>
                              </p:par>
                            </p:childTnLst>
                          </p:cTn>
                        </p:par>
                        <p:par>
                          <p:cTn id="116" fill="hold">
                            <p:stCondLst>
                              <p:cond delay="1500"/>
                            </p:stCondLst>
                            <p:childTnLst>
                              <p:par>
                                <p:cTn id="117" presetID="22" presetClass="entr" presetSubtype="1" fill="hold" nodeType="afterEffect">
                                  <p:stCondLst>
                                    <p:cond delay="0"/>
                                  </p:stCondLst>
                                  <p:childTnLst>
                                    <p:set>
                                      <p:cBhvr>
                                        <p:cTn id="118" dur="1" fill="hold">
                                          <p:stCondLst>
                                            <p:cond delay="0"/>
                                          </p:stCondLst>
                                        </p:cTn>
                                        <p:tgtEl>
                                          <p:spTgt spid="232"/>
                                        </p:tgtEl>
                                        <p:attrNameLst>
                                          <p:attrName>style.visibility</p:attrName>
                                        </p:attrNameLst>
                                      </p:cBhvr>
                                      <p:to>
                                        <p:strVal val="visible"/>
                                      </p:to>
                                    </p:set>
                                    <p:animEffect transition="in" filter="wipe(up)">
                                      <p:cBhvr>
                                        <p:cTn id="119" dur="500"/>
                                        <p:tgtEl>
                                          <p:spTgt spid="232"/>
                                        </p:tgtEl>
                                      </p:cBhvr>
                                    </p:animEffect>
                                  </p:childTnLst>
                                </p:cTn>
                              </p:par>
                              <p:par>
                                <p:cTn id="120" presetID="22" presetClass="entr" presetSubtype="1" fill="hold" nodeType="withEffect">
                                  <p:stCondLst>
                                    <p:cond delay="0"/>
                                  </p:stCondLst>
                                  <p:childTnLst>
                                    <p:set>
                                      <p:cBhvr>
                                        <p:cTn id="121" dur="1" fill="hold">
                                          <p:stCondLst>
                                            <p:cond delay="0"/>
                                          </p:stCondLst>
                                        </p:cTn>
                                        <p:tgtEl>
                                          <p:spTgt spid="315"/>
                                        </p:tgtEl>
                                        <p:attrNameLst>
                                          <p:attrName>style.visibility</p:attrName>
                                        </p:attrNameLst>
                                      </p:cBhvr>
                                      <p:to>
                                        <p:strVal val="visible"/>
                                      </p:to>
                                    </p:set>
                                    <p:animEffect transition="in" filter="wipe(up)">
                                      <p:cBhvr>
                                        <p:cTn id="122" dur="500"/>
                                        <p:tgtEl>
                                          <p:spTgt spid="315"/>
                                        </p:tgtEl>
                                      </p:cBhvr>
                                    </p:animEffect>
                                  </p:childTnLst>
                                </p:cTn>
                              </p:par>
                              <p:par>
                                <p:cTn id="123" presetID="22" presetClass="entr" presetSubtype="1" fill="hold" nodeType="withEffect">
                                  <p:stCondLst>
                                    <p:cond delay="0"/>
                                  </p:stCondLst>
                                  <p:childTnLst>
                                    <p:set>
                                      <p:cBhvr>
                                        <p:cTn id="124" dur="1" fill="hold">
                                          <p:stCondLst>
                                            <p:cond delay="0"/>
                                          </p:stCondLst>
                                        </p:cTn>
                                        <p:tgtEl>
                                          <p:spTgt spid="349"/>
                                        </p:tgtEl>
                                        <p:attrNameLst>
                                          <p:attrName>style.visibility</p:attrName>
                                        </p:attrNameLst>
                                      </p:cBhvr>
                                      <p:to>
                                        <p:strVal val="visible"/>
                                      </p:to>
                                    </p:set>
                                    <p:animEffect transition="in" filter="wipe(up)">
                                      <p:cBhvr>
                                        <p:cTn id="125" dur="500"/>
                                        <p:tgtEl>
                                          <p:spTgt spid="349"/>
                                        </p:tgtEl>
                                      </p:cBhvr>
                                    </p:animEffect>
                                  </p:childTnLst>
                                </p:cTn>
                              </p:par>
                              <p:par>
                                <p:cTn id="126" presetID="22" presetClass="entr" presetSubtype="1" fill="hold" nodeType="withEffect">
                                  <p:stCondLst>
                                    <p:cond delay="0"/>
                                  </p:stCondLst>
                                  <p:childTnLst>
                                    <p:set>
                                      <p:cBhvr>
                                        <p:cTn id="127" dur="1" fill="hold">
                                          <p:stCondLst>
                                            <p:cond delay="0"/>
                                          </p:stCondLst>
                                        </p:cTn>
                                        <p:tgtEl>
                                          <p:spTgt spid="348"/>
                                        </p:tgtEl>
                                        <p:attrNameLst>
                                          <p:attrName>style.visibility</p:attrName>
                                        </p:attrNameLst>
                                      </p:cBhvr>
                                      <p:to>
                                        <p:strVal val="visible"/>
                                      </p:to>
                                    </p:set>
                                    <p:animEffect transition="in" filter="wipe(up)">
                                      <p:cBhvr>
                                        <p:cTn id="128" dur="500"/>
                                        <p:tgtEl>
                                          <p:spTgt spid="348"/>
                                        </p:tgtEl>
                                      </p:cBhvr>
                                    </p:animEffect>
                                  </p:childTnLst>
                                </p:cTn>
                              </p:par>
                            </p:childTnLst>
                          </p:cTn>
                        </p:par>
                        <p:par>
                          <p:cTn id="129" fill="hold">
                            <p:stCondLst>
                              <p:cond delay="2000"/>
                            </p:stCondLst>
                            <p:childTnLst>
                              <p:par>
                                <p:cTn id="130" presetID="10" presetClass="entr" presetSubtype="0" fill="hold" nodeType="afterEffect">
                                  <p:stCondLst>
                                    <p:cond delay="0"/>
                                  </p:stCondLst>
                                  <p:childTnLst>
                                    <p:set>
                                      <p:cBhvr>
                                        <p:cTn id="131" dur="1" fill="hold">
                                          <p:stCondLst>
                                            <p:cond delay="0"/>
                                          </p:stCondLst>
                                        </p:cTn>
                                        <p:tgtEl>
                                          <p:spTgt spid="8"/>
                                        </p:tgtEl>
                                        <p:attrNameLst>
                                          <p:attrName>style.visibility</p:attrName>
                                        </p:attrNameLst>
                                      </p:cBhvr>
                                      <p:to>
                                        <p:strVal val="visible"/>
                                      </p:to>
                                    </p:set>
                                    <p:animEffect transition="in" filter="fade">
                                      <p:cBhvr>
                                        <p:cTn id="132" dur="500"/>
                                        <p:tgtEl>
                                          <p:spTgt spid="8"/>
                                        </p:tgtEl>
                                      </p:cBhvr>
                                    </p:animEffect>
                                  </p:childTnLst>
                                </p:cTn>
                              </p:par>
                              <p:par>
                                <p:cTn id="133" presetID="10" presetClass="entr" presetSubtype="0" fill="hold" nodeType="withEffect">
                                  <p:stCondLst>
                                    <p:cond delay="0"/>
                                  </p:stCondLst>
                                  <p:childTnLst>
                                    <p:set>
                                      <p:cBhvr>
                                        <p:cTn id="134" dur="1" fill="hold">
                                          <p:stCondLst>
                                            <p:cond delay="0"/>
                                          </p:stCondLst>
                                        </p:cTn>
                                        <p:tgtEl>
                                          <p:spTgt spid="9"/>
                                        </p:tgtEl>
                                        <p:attrNameLst>
                                          <p:attrName>style.visibility</p:attrName>
                                        </p:attrNameLst>
                                      </p:cBhvr>
                                      <p:to>
                                        <p:strVal val="visible"/>
                                      </p:to>
                                    </p:set>
                                    <p:animEffect transition="in" filter="fade">
                                      <p:cBhvr>
                                        <p:cTn id="135" dur="500"/>
                                        <p:tgtEl>
                                          <p:spTgt spid="9"/>
                                        </p:tgtEl>
                                      </p:cBhvr>
                                    </p:animEffect>
                                  </p:childTnLst>
                                </p:cTn>
                              </p:par>
                            </p:childTnLst>
                          </p:cTn>
                        </p:par>
                        <p:par>
                          <p:cTn id="136" fill="hold">
                            <p:stCondLst>
                              <p:cond delay="2500"/>
                            </p:stCondLst>
                            <p:childTnLst>
                              <p:par>
                                <p:cTn id="137" presetID="10" presetClass="entr" presetSubtype="0" fill="hold" nodeType="afterEffect">
                                  <p:stCondLst>
                                    <p:cond delay="0"/>
                                  </p:stCondLst>
                                  <p:childTnLst>
                                    <p:set>
                                      <p:cBhvr>
                                        <p:cTn id="138" dur="1" fill="hold">
                                          <p:stCondLst>
                                            <p:cond delay="0"/>
                                          </p:stCondLst>
                                        </p:cTn>
                                        <p:tgtEl>
                                          <p:spTgt spid="322"/>
                                        </p:tgtEl>
                                        <p:attrNameLst>
                                          <p:attrName>style.visibility</p:attrName>
                                        </p:attrNameLst>
                                      </p:cBhvr>
                                      <p:to>
                                        <p:strVal val="visible"/>
                                      </p:to>
                                    </p:set>
                                    <p:animEffect transition="in" filter="fade">
                                      <p:cBhvr>
                                        <p:cTn id="139" dur="500"/>
                                        <p:tgtEl>
                                          <p:spTgt spid="322"/>
                                        </p:tgtEl>
                                      </p:cBhvr>
                                    </p:animEffect>
                                  </p:childTnLst>
                                </p:cTn>
                              </p:par>
                              <p:par>
                                <p:cTn id="140" presetID="10" presetClass="entr" presetSubtype="0" fill="hold" nodeType="withEffect">
                                  <p:stCondLst>
                                    <p:cond delay="0"/>
                                  </p:stCondLst>
                                  <p:childTnLst>
                                    <p:set>
                                      <p:cBhvr>
                                        <p:cTn id="141" dur="1" fill="hold">
                                          <p:stCondLst>
                                            <p:cond delay="0"/>
                                          </p:stCondLst>
                                        </p:cTn>
                                        <p:tgtEl>
                                          <p:spTgt spid="249"/>
                                        </p:tgtEl>
                                        <p:attrNameLst>
                                          <p:attrName>style.visibility</p:attrName>
                                        </p:attrNameLst>
                                      </p:cBhvr>
                                      <p:to>
                                        <p:strVal val="visible"/>
                                      </p:to>
                                    </p:set>
                                    <p:animEffect transition="in" filter="fade">
                                      <p:cBhvr>
                                        <p:cTn id="142" dur="500"/>
                                        <p:tgtEl>
                                          <p:spTgt spid="249"/>
                                        </p:tgtEl>
                                      </p:cBhvr>
                                    </p:animEffect>
                                  </p:childTnLst>
                                </p:cTn>
                              </p:par>
                              <p:par>
                                <p:cTn id="143" presetID="10" presetClass="entr" presetSubtype="0" fill="hold" nodeType="withEffect">
                                  <p:stCondLst>
                                    <p:cond delay="0"/>
                                  </p:stCondLst>
                                  <p:childTnLst>
                                    <p:set>
                                      <p:cBhvr>
                                        <p:cTn id="144" dur="1" fill="hold">
                                          <p:stCondLst>
                                            <p:cond delay="0"/>
                                          </p:stCondLst>
                                        </p:cTn>
                                        <p:tgtEl>
                                          <p:spTgt spid="351"/>
                                        </p:tgtEl>
                                        <p:attrNameLst>
                                          <p:attrName>style.visibility</p:attrName>
                                        </p:attrNameLst>
                                      </p:cBhvr>
                                      <p:to>
                                        <p:strVal val="visible"/>
                                      </p:to>
                                    </p:set>
                                    <p:animEffect transition="in" filter="fade">
                                      <p:cBhvr>
                                        <p:cTn id="145" dur="500"/>
                                        <p:tgtEl>
                                          <p:spTgt spid="351"/>
                                        </p:tgtEl>
                                      </p:cBhvr>
                                    </p:animEffect>
                                  </p:childTnLst>
                                </p:cTn>
                              </p:par>
                              <p:par>
                                <p:cTn id="146" presetID="10" presetClass="entr" presetSubtype="0" fill="hold" nodeType="withEffect">
                                  <p:stCondLst>
                                    <p:cond delay="0"/>
                                  </p:stCondLst>
                                  <p:childTnLst>
                                    <p:set>
                                      <p:cBhvr>
                                        <p:cTn id="147" dur="1" fill="hold">
                                          <p:stCondLst>
                                            <p:cond delay="0"/>
                                          </p:stCondLst>
                                        </p:cTn>
                                        <p:tgtEl>
                                          <p:spTgt spid="350"/>
                                        </p:tgtEl>
                                        <p:attrNameLst>
                                          <p:attrName>style.visibility</p:attrName>
                                        </p:attrNameLst>
                                      </p:cBhvr>
                                      <p:to>
                                        <p:strVal val="visible"/>
                                      </p:to>
                                    </p:set>
                                    <p:animEffect transition="in" filter="fade">
                                      <p:cBhvr>
                                        <p:cTn id="148" dur="500"/>
                                        <p:tgtEl>
                                          <p:spTgt spid="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7" grpId="0"/>
      <p:bldP spid="108" grpId="0"/>
      <p:bldP spid="115" grpId="0" animBg="1"/>
      <p:bldP spid="273" grpId="0"/>
      <p:bldP spid="275" grpId="0" animBg="1"/>
      <p:bldP spid="276" grpId="0"/>
      <p:bldP spid="328" grpId="0" animBg="1"/>
      <p:bldP spid="331" grpId="0"/>
      <p:bldP spid="1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AEAFFEA-4E62-43A9-AE5C-489ABAA1696F}"/>
              </a:ext>
            </a:extLst>
          </p:cNvPr>
          <p:cNvGrpSpPr/>
          <p:nvPr/>
        </p:nvGrpSpPr>
        <p:grpSpPr>
          <a:xfrm>
            <a:off x="8765093" y="1977817"/>
            <a:ext cx="2468880" cy="2468880"/>
            <a:chOff x="8765093" y="1977817"/>
            <a:chExt cx="2468880" cy="2468880"/>
          </a:xfrm>
        </p:grpSpPr>
        <p:sp>
          <p:nvSpPr>
            <p:cNvPr id="79" name="Rectangle: Rounded Corners 78">
              <a:extLst>
                <a:ext uri="{FF2B5EF4-FFF2-40B4-BE49-F238E27FC236}">
                  <a16:creationId xmlns:a16="http://schemas.microsoft.com/office/drawing/2014/main" id="{FA5A61D2-A879-4A07-9259-E38A1B23E594}"/>
                </a:ext>
              </a:extLst>
            </p:cNvPr>
            <p:cNvSpPr/>
            <p:nvPr/>
          </p:nvSpPr>
          <p:spPr bwMode="auto">
            <a:xfrm>
              <a:off x="8765093" y="1977817"/>
              <a:ext cx="2468880" cy="24688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26E006BB-7303-4EBA-B068-93818B962E27}"/>
                </a:ext>
              </a:extLst>
            </p:cNvPr>
            <p:cNvGrpSpPr/>
            <p:nvPr/>
          </p:nvGrpSpPr>
          <p:grpSpPr>
            <a:xfrm>
              <a:off x="8993428" y="2197592"/>
              <a:ext cx="2012210" cy="1990003"/>
              <a:chOff x="8909291" y="2017575"/>
              <a:chExt cx="2012210" cy="1990003"/>
            </a:xfrm>
          </p:grpSpPr>
          <p:grpSp>
            <p:nvGrpSpPr>
              <p:cNvPr id="4" name="Group 3">
                <a:extLst>
                  <a:ext uri="{FF2B5EF4-FFF2-40B4-BE49-F238E27FC236}">
                    <a16:creationId xmlns:a16="http://schemas.microsoft.com/office/drawing/2014/main" id="{61B0993D-B39E-45A2-BA62-42AD2A632CB5}"/>
                  </a:ext>
                </a:extLst>
              </p:cNvPr>
              <p:cNvGrpSpPr/>
              <p:nvPr/>
            </p:nvGrpSpPr>
            <p:grpSpPr>
              <a:xfrm>
                <a:off x="8919965" y="2284216"/>
                <a:ext cx="1990863" cy="1723362"/>
                <a:chOff x="8954154" y="2284216"/>
                <a:chExt cx="1990863" cy="1723362"/>
              </a:xfrm>
            </p:grpSpPr>
            <p:grpSp>
              <p:nvGrpSpPr>
                <p:cNvPr id="80" name="Group 79">
                  <a:extLst>
                    <a:ext uri="{FF2B5EF4-FFF2-40B4-BE49-F238E27FC236}">
                      <a16:creationId xmlns:a16="http://schemas.microsoft.com/office/drawing/2014/main" id="{673AA2FB-A3A3-4147-BCF5-CEAFA57D4669}"/>
                    </a:ext>
                  </a:extLst>
                </p:cNvPr>
                <p:cNvGrpSpPr/>
                <p:nvPr/>
              </p:nvGrpSpPr>
              <p:grpSpPr>
                <a:xfrm>
                  <a:off x="8954154" y="2404118"/>
                  <a:ext cx="601487" cy="703174"/>
                  <a:chOff x="5225756" y="3078294"/>
                  <a:chExt cx="601487" cy="703174"/>
                </a:xfrm>
              </p:grpSpPr>
              <p:sp>
                <p:nvSpPr>
                  <p:cNvPr id="131" name="Title 1">
                    <a:extLst>
                      <a:ext uri="{FF2B5EF4-FFF2-40B4-BE49-F238E27FC236}">
                        <a16:creationId xmlns:a16="http://schemas.microsoft.com/office/drawing/2014/main" id="{9D5149C9-8F7C-4856-816C-28460488C3AF}"/>
                      </a:ext>
                    </a:extLst>
                  </p:cNvPr>
                  <p:cNvSpPr txBox="1">
                    <a:spLocks/>
                  </p:cNvSpPr>
                  <p:nvPr/>
                </p:nvSpPr>
                <p:spPr>
                  <a:xfrm>
                    <a:off x="5225756" y="30782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server</a:t>
                    </a:r>
                  </a:p>
                </p:txBody>
              </p:sp>
              <p:sp>
                <p:nvSpPr>
                  <p:cNvPr id="132" name="Rectangle: Rounded Corners 131">
                    <a:extLst>
                      <a:ext uri="{FF2B5EF4-FFF2-40B4-BE49-F238E27FC236}">
                        <a16:creationId xmlns:a16="http://schemas.microsoft.com/office/drawing/2014/main" id="{8E2CB886-67F8-413E-844F-EB9BF2987DDD}"/>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5" name="plug" title="Icon of a power plug showing an A to B connection">
                    <a:extLst>
                      <a:ext uri="{FF2B5EF4-FFF2-40B4-BE49-F238E27FC236}">
                        <a16:creationId xmlns:a16="http://schemas.microsoft.com/office/drawing/2014/main" id="{FE74FBFF-FBED-4C6A-AEC5-718B28A9AB29}"/>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58" name="Group 157">
                  <a:extLst>
                    <a:ext uri="{FF2B5EF4-FFF2-40B4-BE49-F238E27FC236}">
                      <a16:creationId xmlns:a16="http://schemas.microsoft.com/office/drawing/2014/main" id="{1D7D971F-3261-4D0E-A4B3-1600B6E78752}"/>
                    </a:ext>
                  </a:extLst>
                </p:cNvPr>
                <p:cNvGrpSpPr/>
                <p:nvPr/>
              </p:nvGrpSpPr>
              <p:grpSpPr>
                <a:xfrm>
                  <a:off x="9648842" y="3181294"/>
                  <a:ext cx="601487" cy="826284"/>
                  <a:chOff x="5175257" y="3960674"/>
                  <a:chExt cx="601487" cy="826284"/>
                </a:xfrm>
              </p:grpSpPr>
              <p:sp>
                <p:nvSpPr>
                  <p:cNvPr id="159" name="Title 1">
                    <a:extLst>
                      <a:ext uri="{FF2B5EF4-FFF2-40B4-BE49-F238E27FC236}">
                        <a16:creationId xmlns:a16="http://schemas.microsoft.com/office/drawing/2014/main" id="{1033777A-FF27-448E-AB5C-C5278CB10422}"/>
                      </a:ext>
                    </a:extLst>
                  </p:cNvPr>
                  <p:cNvSpPr txBox="1">
                    <a:spLocks/>
                  </p:cNvSpPr>
                  <p:nvPr/>
                </p:nvSpPr>
                <p:spPr>
                  <a:xfrm>
                    <a:off x="5175257" y="3960674"/>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Controller Manager</a:t>
                    </a:r>
                  </a:p>
                </p:txBody>
              </p:sp>
              <p:sp>
                <p:nvSpPr>
                  <p:cNvPr id="160" name="Rectangle: Rounded Corners 159">
                    <a:extLst>
                      <a:ext uri="{FF2B5EF4-FFF2-40B4-BE49-F238E27FC236}">
                        <a16:creationId xmlns:a16="http://schemas.microsoft.com/office/drawing/2014/main" id="{481680D9-7D98-430F-8B9D-35697B6ED90C}"/>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2" name="remote" title="Icon of a remote control">
                    <a:extLst>
                      <a:ext uri="{FF2B5EF4-FFF2-40B4-BE49-F238E27FC236}">
                        <a16:creationId xmlns:a16="http://schemas.microsoft.com/office/drawing/2014/main" id="{9B832F4F-20EB-42AC-AF25-6E7D8B752ADF}"/>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63" name="Group 162">
                  <a:extLst>
                    <a:ext uri="{FF2B5EF4-FFF2-40B4-BE49-F238E27FC236}">
                      <a16:creationId xmlns:a16="http://schemas.microsoft.com/office/drawing/2014/main" id="{6FD32895-A199-45C9-B009-AAFFEE05BD19}"/>
                    </a:ext>
                  </a:extLst>
                </p:cNvPr>
                <p:cNvGrpSpPr/>
                <p:nvPr/>
              </p:nvGrpSpPr>
              <p:grpSpPr>
                <a:xfrm>
                  <a:off x="8954154" y="3304404"/>
                  <a:ext cx="601487" cy="703174"/>
                  <a:chOff x="6300176" y="4082594"/>
                  <a:chExt cx="601487" cy="703174"/>
                </a:xfrm>
              </p:grpSpPr>
              <p:sp>
                <p:nvSpPr>
                  <p:cNvPr id="165" name="Title 1">
                    <a:extLst>
                      <a:ext uri="{FF2B5EF4-FFF2-40B4-BE49-F238E27FC236}">
                        <a16:creationId xmlns:a16="http://schemas.microsoft.com/office/drawing/2014/main" id="{A80DDDFA-0668-47AB-AB3F-1A78A7F05272}"/>
                      </a:ext>
                    </a:extLst>
                  </p:cNvPr>
                  <p:cNvSpPr txBox="1">
                    <a:spLocks/>
                  </p:cNvSpPr>
                  <p:nvPr/>
                </p:nvSpPr>
                <p:spPr>
                  <a:xfrm>
                    <a:off x="6300176" y="40825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Scheduler</a:t>
                    </a:r>
                  </a:p>
                </p:txBody>
              </p:sp>
              <p:sp>
                <p:nvSpPr>
                  <p:cNvPr id="168" name="Rectangle: Rounded Corners 167">
                    <a:extLst>
                      <a:ext uri="{FF2B5EF4-FFF2-40B4-BE49-F238E27FC236}">
                        <a16:creationId xmlns:a16="http://schemas.microsoft.com/office/drawing/2014/main" id="{7DF0149B-1730-4BC5-BE07-5BCF67A32693}"/>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9" name="Calendar" title="Icon of a calendar">
                    <a:extLst>
                      <a:ext uri="{FF2B5EF4-FFF2-40B4-BE49-F238E27FC236}">
                        <a16:creationId xmlns:a16="http://schemas.microsoft.com/office/drawing/2014/main" id="{9B718C9C-473A-4D7A-B1B8-A09DC767CD60}"/>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DF4FFA4A-2F74-4C6A-A348-FD7F2A4164EA}"/>
                    </a:ext>
                  </a:extLst>
                </p:cNvPr>
                <p:cNvGrpSpPr/>
                <p:nvPr/>
              </p:nvGrpSpPr>
              <p:grpSpPr>
                <a:xfrm>
                  <a:off x="9684409" y="2284216"/>
                  <a:ext cx="530352" cy="823076"/>
                  <a:chOff x="9663646" y="2378342"/>
                  <a:chExt cx="530352" cy="823076"/>
                </a:xfrm>
              </p:grpSpPr>
              <p:sp>
                <p:nvSpPr>
                  <p:cNvPr id="183" name="Rectangle: Rounded Corners 182">
                    <a:extLst>
                      <a:ext uri="{FF2B5EF4-FFF2-40B4-BE49-F238E27FC236}">
                        <a16:creationId xmlns:a16="http://schemas.microsoft.com/office/drawing/2014/main" id="{07988B1E-09FA-4028-BAFF-0C5EB0165E4B}"/>
                      </a:ext>
                    </a:extLst>
                  </p:cNvPr>
                  <p:cNvSpPr/>
                  <p:nvPr/>
                </p:nvSpPr>
                <p:spPr bwMode="auto">
                  <a:xfrm>
                    <a:off x="9663646" y="2671066"/>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Database_EFC7" title="Icon of a cylinder">
                    <a:extLst>
                      <a:ext uri="{FF2B5EF4-FFF2-40B4-BE49-F238E27FC236}">
                        <a16:creationId xmlns:a16="http://schemas.microsoft.com/office/drawing/2014/main" id="{6E36A6AA-AD1A-4A0C-A5BB-849427BC219C}"/>
                      </a:ext>
                    </a:extLst>
                  </p:cNvPr>
                  <p:cNvSpPr>
                    <a:spLocks noChangeAspect="1" noEditPoints="1"/>
                  </p:cNvSpPr>
                  <p:nvPr/>
                </p:nvSpPr>
                <p:spPr bwMode="auto">
                  <a:xfrm>
                    <a:off x="9807721" y="2778830"/>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Title 1">
                    <a:extLst>
                      <a:ext uri="{FF2B5EF4-FFF2-40B4-BE49-F238E27FC236}">
                        <a16:creationId xmlns:a16="http://schemas.microsoft.com/office/drawing/2014/main" id="{384DB374-902E-414C-9EAB-E2D06137EFBF}"/>
                      </a:ext>
                    </a:extLst>
                  </p:cNvPr>
                  <p:cNvSpPr txBox="1">
                    <a:spLocks/>
                  </p:cNvSpPr>
                  <p:nvPr/>
                </p:nvSpPr>
                <p:spPr>
                  <a:xfrm>
                    <a:off x="9746503" y="2378342"/>
                    <a:ext cx="36463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a:t>
                    </a:r>
                    <a:r>
                      <a:rPr kumimoji="0" lang="en-US" sz="800" b="0" i="0" u="none" strike="noStrike" kern="1200" cap="none" spc="0" normalizeH="0" baseline="0" noProof="0" dirty="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tcd</a:t>
                    </a: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Store</a:t>
                    </a:r>
                  </a:p>
                </p:txBody>
              </p:sp>
            </p:grpSp>
            <p:grpSp>
              <p:nvGrpSpPr>
                <p:cNvPr id="2" name="Group 1">
                  <a:extLst>
                    <a:ext uri="{FF2B5EF4-FFF2-40B4-BE49-F238E27FC236}">
                      <a16:creationId xmlns:a16="http://schemas.microsoft.com/office/drawing/2014/main" id="{6E8F9FCC-A61B-4A25-8D6B-13A6586F9B5A}"/>
                    </a:ext>
                  </a:extLst>
                </p:cNvPr>
                <p:cNvGrpSpPr/>
                <p:nvPr/>
              </p:nvGrpSpPr>
              <p:grpSpPr>
                <a:xfrm>
                  <a:off x="10343530" y="3181294"/>
                  <a:ext cx="601487" cy="826284"/>
                  <a:chOff x="10426657" y="3383175"/>
                  <a:chExt cx="601487" cy="826284"/>
                </a:xfrm>
              </p:grpSpPr>
              <p:sp>
                <p:nvSpPr>
                  <p:cNvPr id="186" name="Title 1">
                    <a:extLst>
                      <a:ext uri="{FF2B5EF4-FFF2-40B4-BE49-F238E27FC236}">
                        <a16:creationId xmlns:a16="http://schemas.microsoft.com/office/drawing/2014/main" id="{605F44BD-728E-4A86-8402-1DECFDC95F0C}"/>
                      </a:ext>
                    </a:extLst>
                  </p:cNvPr>
                  <p:cNvSpPr txBox="1">
                    <a:spLocks/>
                  </p:cNvSpPr>
                  <p:nvPr/>
                </p:nvSpPr>
                <p:spPr>
                  <a:xfrm>
                    <a:off x="10426657" y="3383175"/>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Cloud Controller</a:t>
                    </a:r>
                  </a:p>
                </p:txBody>
              </p:sp>
              <p:sp>
                <p:nvSpPr>
                  <p:cNvPr id="187" name="Rectangle: Rounded Corners 186">
                    <a:extLst>
                      <a:ext uri="{FF2B5EF4-FFF2-40B4-BE49-F238E27FC236}">
                        <a16:creationId xmlns:a16="http://schemas.microsoft.com/office/drawing/2014/main" id="{4937450A-1424-41DB-AF1E-62A7D5DC5F52}"/>
                      </a:ext>
                    </a:extLst>
                  </p:cNvPr>
                  <p:cNvSpPr/>
                  <p:nvPr/>
                </p:nvSpPr>
                <p:spPr bwMode="auto">
                  <a:xfrm>
                    <a:off x="10460877" y="3675870"/>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89" name="Freeform 13" title="Icon of a cloud">
                    <a:extLst>
                      <a:ext uri="{FF2B5EF4-FFF2-40B4-BE49-F238E27FC236}">
                        <a16:creationId xmlns:a16="http://schemas.microsoft.com/office/drawing/2014/main" id="{F775AB56-FF4B-4308-B1ED-986B1B578225}"/>
                      </a:ext>
                    </a:extLst>
                  </p:cNvPr>
                  <p:cNvSpPr>
                    <a:spLocks noChangeAspect="1"/>
                  </p:cNvSpPr>
                  <p:nvPr/>
                </p:nvSpPr>
                <p:spPr bwMode="auto">
                  <a:xfrm>
                    <a:off x="10524659" y="3831299"/>
                    <a:ext cx="406025" cy="222730"/>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190" name="Title 1">
                <a:extLst>
                  <a:ext uri="{FF2B5EF4-FFF2-40B4-BE49-F238E27FC236}">
                    <a16:creationId xmlns:a16="http://schemas.microsoft.com/office/drawing/2014/main" id="{0EC9DD28-9169-413D-ABFD-CA71E7A091FF}"/>
                  </a:ext>
                </a:extLst>
              </p:cNvPr>
              <p:cNvSpPr txBox="1">
                <a:spLocks/>
              </p:cNvSpPr>
              <p:nvPr/>
            </p:nvSpPr>
            <p:spPr>
              <a:xfrm>
                <a:off x="8909291" y="2017575"/>
                <a:ext cx="201221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Self-managed master node(s)</a:t>
                </a:r>
              </a:p>
            </p:txBody>
          </p:sp>
        </p:grpSp>
      </p:grpSp>
      <p:sp>
        <p:nvSpPr>
          <p:cNvPr id="32" name="Title 16">
            <a:extLst>
              <a:ext uri="{FF2B5EF4-FFF2-40B4-BE49-F238E27FC236}">
                <a16:creationId xmlns:a16="http://schemas.microsoft.com/office/drawing/2014/main" id="{25BDE386-8551-407F-9D11-05D3620181B4}"/>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Light" panose="020B0502040204020203" pitchFamily="34" charset="0"/>
                <a:ea typeface="+mn-ea"/>
                <a:cs typeface="Segoe UI Light" panose="020B0502040204020203" pitchFamily="34" charset="0"/>
              </a:rPr>
              <a:t>How managed Kubernetes on Azure works</a:t>
            </a:r>
          </a:p>
        </p:txBody>
      </p:sp>
      <p:sp>
        <p:nvSpPr>
          <p:cNvPr id="126" name="Title 16">
            <a:extLst>
              <a:ext uri="{FF2B5EF4-FFF2-40B4-BE49-F238E27FC236}">
                <a16:creationId xmlns:a16="http://schemas.microsoft.com/office/drawing/2014/main" id="{B97A820E-5516-4F85-9EA9-5BC4A114E3C8}"/>
              </a:ext>
            </a:extLst>
          </p:cNvPr>
          <p:cNvSpPr txBox="1">
            <a:spLocks/>
          </p:cNvSpPr>
          <p:nvPr/>
        </p:nvSpPr>
        <p:spPr>
          <a:xfrm>
            <a:off x="588263" y="1430487"/>
            <a:ext cx="3326789" cy="301621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Automated upgrades, patches</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High reliability, availability </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Easy, secure cluster scaling</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Self-healing </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API server monitoring</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At no charge</a:t>
            </a:r>
          </a:p>
        </p:txBody>
      </p:sp>
      <p:cxnSp>
        <p:nvCxnSpPr>
          <p:cNvPr id="129" name="Straight Connector 128">
            <a:extLst>
              <a:ext uri="{FF2B5EF4-FFF2-40B4-BE49-F238E27FC236}">
                <a16:creationId xmlns:a16="http://schemas.microsoft.com/office/drawing/2014/main" id="{E7EDE7B1-6022-4167-B495-CEA55E494F20}"/>
              </a:ext>
            </a:extLst>
          </p:cNvPr>
          <p:cNvCxnSpPr>
            <a:cxnSpLocks/>
          </p:cNvCxnSpPr>
          <p:nvPr/>
        </p:nvCxnSpPr>
        <p:spPr>
          <a:xfrm>
            <a:off x="4064000" y="1311424"/>
            <a:ext cx="0" cy="5229448"/>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E081F482-6334-4B03-B300-797B165B43A8}"/>
              </a:ext>
            </a:extLst>
          </p:cNvPr>
          <p:cNvGrpSpPr/>
          <p:nvPr/>
        </p:nvGrpSpPr>
        <p:grpSpPr>
          <a:xfrm>
            <a:off x="4934024" y="4903616"/>
            <a:ext cx="6299946" cy="1167656"/>
            <a:chOff x="4934024" y="4903616"/>
            <a:chExt cx="6299946" cy="1167656"/>
          </a:xfrm>
        </p:grpSpPr>
        <p:sp>
          <p:nvSpPr>
            <p:cNvPr id="83" name="Rectangle: Rounded Corners 82">
              <a:extLst>
                <a:ext uri="{FF2B5EF4-FFF2-40B4-BE49-F238E27FC236}">
                  <a16:creationId xmlns:a16="http://schemas.microsoft.com/office/drawing/2014/main" id="{6072E500-593E-4BCF-BA30-7E0C3721BEC7}"/>
                </a:ext>
              </a:extLst>
            </p:cNvPr>
            <p:cNvSpPr/>
            <p:nvPr/>
          </p:nvSpPr>
          <p:spPr bwMode="auto">
            <a:xfrm>
              <a:off x="4934024" y="5105713"/>
              <a:ext cx="6299946" cy="9655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4" name="Title 1">
              <a:extLst>
                <a:ext uri="{FF2B5EF4-FFF2-40B4-BE49-F238E27FC236}">
                  <a16:creationId xmlns:a16="http://schemas.microsoft.com/office/drawing/2014/main" id="{F723DDF5-6F2E-497E-8762-719F64FE6386}"/>
                </a:ext>
              </a:extLst>
            </p:cNvPr>
            <p:cNvSpPr txBox="1">
              <a:spLocks/>
            </p:cNvSpPr>
            <p:nvPr/>
          </p:nvSpPr>
          <p:spPr>
            <a:xfrm>
              <a:off x="4934024" y="4903616"/>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Customer VMs</a:t>
              </a:r>
            </a:p>
          </p:txBody>
        </p:sp>
      </p:grpSp>
      <p:grpSp>
        <p:nvGrpSpPr>
          <p:cNvPr id="85" name="Group 84">
            <a:extLst>
              <a:ext uri="{FF2B5EF4-FFF2-40B4-BE49-F238E27FC236}">
                <a16:creationId xmlns:a16="http://schemas.microsoft.com/office/drawing/2014/main" id="{02B1475D-D0C1-4325-9DB6-BB445D4A2467}"/>
              </a:ext>
            </a:extLst>
          </p:cNvPr>
          <p:cNvGrpSpPr/>
          <p:nvPr/>
        </p:nvGrpSpPr>
        <p:grpSpPr>
          <a:xfrm>
            <a:off x="5859422" y="2288913"/>
            <a:ext cx="822960" cy="1338869"/>
            <a:chOff x="5859422" y="2288913"/>
            <a:chExt cx="822960" cy="1338869"/>
          </a:xfrm>
        </p:grpSpPr>
        <p:sp>
          <p:nvSpPr>
            <p:cNvPr id="86" name="Title 1">
              <a:extLst>
                <a:ext uri="{FF2B5EF4-FFF2-40B4-BE49-F238E27FC236}">
                  <a16:creationId xmlns:a16="http://schemas.microsoft.com/office/drawing/2014/main" id="{81FF204C-FF6E-4833-8CFD-9A65070C55FE}"/>
                </a:ext>
              </a:extLst>
            </p:cNvPr>
            <p:cNvSpPr txBox="1">
              <a:spLocks/>
            </p:cNvSpPr>
            <p:nvPr/>
          </p:nvSpPr>
          <p:spPr>
            <a:xfrm>
              <a:off x="5912112" y="2288913"/>
              <a:ext cx="717581"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workload definition</a:t>
              </a:r>
            </a:p>
          </p:txBody>
        </p:sp>
        <p:sp>
          <p:nvSpPr>
            <p:cNvPr id="87" name="Rectangle: Rounded Corners 86">
              <a:extLst>
                <a:ext uri="{FF2B5EF4-FFF2-40B4-BE49-F238E27FC236}">
                  <a16:creationId xmlns:a16="http://schemas.microsoft.com/office/drawing/2014/main" id="{C4F6192B-296A-452A-A499-4E6C889E0682}"/>
                </a:ext>
              </a:extLst>
            </p:cNvPr>
            <p:cNvSpPr/>
            <p:nvPr/>
          </p:nvSpPr>
          <p:spPr bwMode="auto">
            <a:xfrm>
              <a:off x="5859422"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8" name="CRMArticles_EFF5" title="Icon of two documents stacked together with writing on them">
              <a:extLst>
                <a:ext uri="{FF2B5EF4-FFF2-40B4-BE49-F238E27FC236}">
                  <a16:creationId xmlns:a16="http://schemas.microsoft.com/office/drawing/2014/main" id="{B4179966-EA0D-4B05-8FEB-FC99EA868736}"/>
                </a:ext>
              </a:extLst>
            </p:cNvPr>
            <p:cNvSpPr>
              <a:spLocks noChangeAspect="1" noEditPoints="1"/>
            </p:cNvSpPr>
            <p:nvPr/>
          </p:nvSpPr>
          <p:spPr bwMode="auto">
            <a:xfrm>
              <a:off x="6052759" y="2964491"/>
              <a:ext cx="436286" cy="50362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9" name="Group 88">
            <a:extLst>
              <a:ext uri="{FF2B5EF4-FFF2-40B4-BE49-F238E27FC236}">
                <a16:creationId xmlns:a16="http://schemas.microsoft.com/office/drawing/2014/main" id="{6176D602-29E8-4C76-ACBA-AB21B87F7791}"/>
              </a:ext>
            </a:extLst>
          </p:cNvPr>
          <p:cNvGrpSpPr/>
          <p:nvPr/>
        </p:nvGrpSpPr>
        <p:grpSpPr>
          <a:xfrm>
            <a:off x="4934024" y="2596690"/>
            <a:ext cx="822960" cy="1031092"/>
            <a:chOff x="4934024" y="2596690"/>
            <a:chExt cx="822960" cy="1031092"/>
          </a:xfrm>
        </p:grpSpPr>
        <p:sp>
          <p:nvSpPr>
            <p:cNvPr id="90" name="Title 1">
              <a:extLst>
                <a:ext uri="{FF2B5EF4-FFF2-40B4-BE49-F238E27FC236}">
                  <a16:creationId xmlns:a16="http://schemas.microsoft.com/office/drawing/2014/main" id="{C8605940-5FDA-4F38-A523-F1E8F1AFCC3F}"/>
                </a:ext>
              </a:extLst>
            </p:cNvPr>
            <p:cNvSpPr txBox="1">
              <a:spLocks/>
            </p:cNvSpPr>
            <p:nvPr/>
          </p:nvSpPr>
          <p:spPr>
            <a:xfrm>
              <a:off x="4986714" y="2596690"/>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User</a:t>
              </a:r>
            </a:p>
          </p:txBody>
        </p:sp>
        <p:sp>
          <p:nvSpPr>
            <p:cNvPr id="91" name="Rectangle: Rounded Corners 90">
              <a:extLst>
                <a:ext uri="{FF2B5EF4-FFF2-40B4-BE49-F238E27FC236}">
                  <a16:creationId xmlns:a16="http://schemas.microsoft.com/office/drawing/2014/main" id="{632237D1-31B1-4484-8CCF-FC08A39C4614}"/>
                </a:ext>
              </a:extLst>
            </p:cNvPr>
            <p:cNvSpPr/>
            <p:nvPr/>
          </p:nvSpPr>
          <p:spPr bwMode="auto">
            <a:xfrm>
              <a:off x="4934024"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2" name="people_4" title="Icon of a person">
              <a:extLst>
                <a:ext uri="{FF2B5EF4-FFF2-40B4-BE49-F238E27FC236}">
                  <a16:creationId xmlns:a16="http://schemas.microsoft.com/office/drawing/2014/main" id="{E4EC7F5A-8CA1-4FA9-AC1B-5DD1188802C1}"/>
                </a:ext>
              </a:extLst>
            </p:cNvPr>
            <p:cNvSpPr>
              <a:spLocks noChangeAspect="1" noEditPoints="1"/>
            </p:cNvSpPr>
            <p:nvPr/>
          </p:nvSpPr>
          <p:spPr bwMode="auto">
            <a:xfrm>
              <a:off x="5127796" y="2972909"/>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93" name="Straight Arrow Connector 92">
            <a:extLst>
              <a:ext uri="{FF2B5EF4-FFF2-40B4-BE49-F238E27FC236}">
                <a16:creationId xmlns:a16="http://schemas.microsoft.com/office/drawing/2014/main" id="{FE7515A9-52C6-4113-AF95-6965D1FC4749}"/>
              </a:ext>
            </a:extLst>
          </p:cNvPr>
          <p:cNvCxnSpPr>
            <a:cxnSpLocks/>
            <a:stCxn id="87" idx="3"/>
            <a:endCxn id="143" idx="1"/>
          </p:cNvCxnSpPr>
          <p:nvPr/>
        </p:nvCxnSpPr>
        <p:spPr>
          <a:xfrm>
            <a:off x="6682382" y="3216302"/>
            <a:ext cx="629098"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C4CC132-E7D4-48DC-BBE4-525230DE1291}"/>
              </a:ext>
            </a:extLst>
          </p:cNvPr>
          <p:cNvCxnSpPr>
            <a:cxnSpLocks/>
            <a:stCxn id="143" idx="3"/>
            <a:endCxn id="150" idx="1"/>
          </p:cNvCxnSpPr>
          <p:nvPr/>
        </p:nvCxnSpPr>
        <p:spPr>
          <a:xfrm>
            <a:off x="8134440" y="3216302"/>
            <a:ext cx="630653"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8352F881-E857-4627-95CD-D11A29371AC2}"/>
              </a:ext>
            </a:extLst>
          </p:cNvPr>
          <p:cNvGrpSpPr/>
          <p:nvPr/>
        </p:nvGrpSpPr>
        <p:grpSpPr>
          <a:xfrm>
            <a:off x="5106274" y="5228502"/>
            <a:ext cx="968156" cy="719981"/>
            <a:chOff x="4931506" y="5768408"/>
            <a:chExt cx="968156" cy="719981"/>
          </a:xfrm>
        </p:grpSpPr>
        <p:sp>
          <p:nvSpPr>
            <p:cNvPr id="96" name="Rectangle: Rounded Corners 95">
              <a:extLst>
                <a:ext uri="{FF2B5EF4-FFF2-40B4-BE49-F238E27FC236}">
                  <a16:creationId xmlns:a16="http://schemas.microsoft.com/office/drawing/2014/main" id="{3E83862A-5CCB-44D8-963C-7CBAC6960E40}"/>
                </a:ext>
              </a:extLst>
            </p:cNvPr>
            <p:cNvSpPr/>
            <p:nvPr/>
          </p:nvSpPr>
          <p:spPr bwMode="auto">
            <a:xfrm>
              <a:off x="4931506" y="594163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7" name="Title 1">
              <a:extLst>
                <a:ext uri="{FF2B5EF4-FFF2-40B4-BE49-F238E27FC236}">
                  <a16:creationId xmlns:a16="http://schemas.microsoft.com/office/drawing/2014/main" id="{7B545855-FAD3-460C-90EB-59B61B014871}"/>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98" name="Title 1">
              <a:extLst>
                <a:ext uri="{FF2B5EF4-FFF2-40B4-BE49-F238E27FC236}">
                  <a16:creationId xmlns:a16="http://schemas.microsoft.com/office/drawing/2014/main" id="{769A601B-3BD4-42D9-B742-6A1CEB51D890}"/>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99" name="Group 98">
              <a:extLst>
                <a:ext uri="{FF2B5EF4-FFF2-40B4-BE49-F238E27FC236}">
                  <a16:creationId xmlns:a16="http://schemas.microsoft.com/office/drawing/2014/main" id="{602E2764-C2BF-45DA-A0EF-BE749FB35B04}"/>
                </a:ext>
              </a:extLst>
            </p:cNvPr>
            <p:cNvGrpSpPr/>
            <p:nvPr/>
          </p:nvGrpSpPr>
          <p:grpSpPr>
            <a:xfrm>
              <a:off x="5078564" y="6178579"/>
              <a:ext cx="674040" cy="200439"/>
              <a:chOff x="8773830" y="4177977"/>
              <a:chExt cx="757312" cy="225202"/>
            </a:xfrm>
          </p:grpSpPr>
          <p:sp>
            <p:nvSpPr>
              <p:cNvPr id="100" name="Freeform: Shape 99">
                <a:extLst>
                  <a:ext uri="{FF2B5EF4-FFF2-40B4-BE49-F238E27FC236}">
                    <a16:creationId xmlns:a16="http://schemas.microsoft.com/office/drawing/2014/main" id="{B3545B1B-D4F1-41D1-863B-037FC41314F5}"/>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0D03E1F1-445B-4C88-BCAA-18263DC86272}"/>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25B92B96-3224-403C-8172-3B0CCD3D4BAB}"/>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03" name="Group 102">
            <a:extLst>
              <a:ext uri="{FF2B5EF4-FFF2-40B4-BE49-F238E27FC236}">
                <a16:creationId xmlns:a16="http://schemas.microsoft.com/office/drawing/2014/main" id="{D2429501-52D2-407C-9B75-67CB1195F6B3}"/>
              </a:ext>
            </a:extLst>
          </p:cNvPr>
          <p:cNvGrpSpPr/>
          <p:nvPr/>
        </p:nvGrpSpPr>
        <p:grpSpPr>
          <a:xfrm>
            <a:off x="6353097" y="5228502"/>
            <a:ext cx="968156" cy="719981"/>
            <a:chOff x="4931506" y="5768408"/>
            <a:chExt cx="968156" cy="719981"/>
          </a:xfrm>
        </p:grpSpPr>
        <p:sp>
          <p:nvSpPr>
            <p:cNvPr id="104" name="Rectangle: Rounded Corners 103">
              <a:extLst>
                <a:ext uri="{FF2B5EF4-FFF2-40B4-BE49-F238E27FC236}">
                  <a16:creationId xmlns:a16="http://schemas.microsoft.com/office/drawing/2014/main" id="{B298687D-7E4B-43FA-9D22-472EE743C2DA}"/>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5" name="Title 1">
              <a:extLst>
                <a:ext uri="{FF2B5EF4-FFF2-40B4-BE49-F238E27FC236}">
                  <a16:creationId xmlns:a16="http://schemas.microsoft.com/office/drawing/2014/main" id="{C98CBB25-27B2-486C-B6BF-54C5433C2918}"/>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106" name="Title 1">
              <a:extLst>
                <a:ext uri="{FF2B5EF4-FFF2-40B4-BE49-F238E27FC236}">
                  <a16:creationId xmlns:a16="http://schemas.microsoft.com/office/drawing/2014/main" id="{12337425-3C94-4963-8DC9-92248C07E7A5}"/>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07" name="Group 106">
              <a:extLst>
                <a:ext uri="{FF2B5EF4-FFF2-40B4-BE49-F238E27FC236}">
                  <a16:creationId xmlns:a16="http://schemas.microsoft.com/office/drawing/2014/main" id="{83C96542-7DE4-45DE-B044-6F4EBE50F501}"/>
                </a:ext>
              </a:extLst>
            </p:cNvPr>
            <p:cNvGrpSpPr/>
            <p:nvPr/>
          </p:nvGrpSpPr>
          <p:grpSpPr>
            <a:xfrm>
              <a:off x="5078564" y="6178579"/>
              <a:ext cx="674040" cy="200439"/>
              <a:chOff x="8773830" y="4177977"/>
              <a:chExt cx="757312" cy="225202"/>
            </a:xfrm>
          </p:grpSpPr>
          <p:sp>
            <p:nvSpPr>
              <p:cNvPr id="108" name="Freeform: Shape 107">
                <a:extLst>
                  <a:ext uri="{FF2B5EF4-FFF2-40B4-BE49-F238E27FC236}">
                    <a16:creationId xmlns:a16="http://schemas.microsoft.com/office/drawing/2014/main" id="{C771254C-332E-42D2-B99B-7FEE7E255D91}"/>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F07F84FC-1587-4687-B66F-1B7E8D243338}"/>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64AB28E7-A8F6-4376-B52B-9EEB1ACD5CE5}"/>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11" name="Group 110">
            <a:extLst>
              <a:ext uri="{FF2B5EF4-FFF2-40B4-BE49-F238E27FC236}">
                <a16:creationId xmlns:a16="http://schemas.microsoft.com/office/drawing/2014/main" id="{6BE5C1E5-A663-4FC4-AA71-FD058522B1AF}"/>
              </a:ext>
            </a:extLst>
          </p:cNvPr>
          <p:cNvGrpSpPr/>
          <p:nvPr/>
        </p:nvGrpSpPr>
        <p:grpSpPr>
          <a:xfrm>
            <a:off x="7599920" y="5228502"/>
            <a:ext cx="968156" cy="719981"/>
            <a:chOff x="4931506" y="5768408"/>
            <a:chExt cx="968156" cy="719981"/>
          </a:xfrm>
        </p:grpSpPr>
        <p:sp>
          <p:nvSpPr>
            <p:cNvPr id="112" name="Rectangle: Rounded Corners 111">
              <a:extLst>
                <a:ext uri="{FF2B5EF4-FFF2-40B4-BE49-F238E27FC236}">
                  <a16:creationId xmlns:a16="http://schemas.microsoft.com/office/drawing/2014/main" id="{2545DF6A-3DB1-4586-9B1C-9529A5A2FAE5}"/>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13" name="Title 1">
              <a:extLst>
                <a:ext uri="{FF2B5EF4-FFF2-40B4-BE49-F238E27FC236}">
                  <a16:creationId xmlns:a16="http://schemas.microsoft.com/office/drawing/2014/main" id="{7C20627A-C0C8-4AB4-A7AD-8B44042DB820}"/>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114" name="Title 1">
              <a:extLst>
                <a:ext uri="{FF2B5EF4-FFF2-40B4-BE49-F238E27FC236}">
                  <a16:creationId xmlns:a16="http://schemas.microsoft.com/office/drawing/2014/main" id="{62C53D34-171E-4BF4-B44A-A573022B6F52}"/>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15" name="Group 114">
              <a:extLst>
                <a:ext uri="{FF2B5EF4-FFF2-40B4-BE49-F238E27FC236}">
                  <a16:creationId xmlns:a16="http://schemas.microsoft.com/office/drawing/2014/main" id="{24AACA6F-F783-4545-A3B3-AD1D7B8C3D26}"/>
                </a:ext>
              </a:extLst>
            </p:cNvPr>
            <p:cNvGrpSpPr/>
            <p:nvPr/>
          </p:nvGrpSpPr>
          <p:grpSpPr>
            <a:xfrm>
              <a:off x="5078564" y="6178579"/>
              <a:ext cx="674040" cy="200439"/>
              <a:chOff x="8773830" y="4177977"/>
              <a:chExt cx="757312" cy="225202"/>
            </a:xfrm>
          </p:grpSpPr>
          <p:sp>
            <p:nvSpPr>
              <p:cNvPr id="116" name="Freeform: Shape 115">
                <a:extLst>
                  <a:ext uri="{FF2B5EF4-FFF2-40B4-BE49-F238E27FC236}">
                    <a16:creationId xmlns:a16="http://schemas.microsoft.com/office/drawing/2014/main" id="{DB63095B-17AE-44B7-BF19-9AE31CD0DCFA}"/>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567D5EEB-6ED7-41DD-A1D5-C1DCDB9FF3D3}"/>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B32F5961-8499-413A-BE02-95D319C6BC13}"/>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19" name="Group 118">
            <a:extLst>
              <a:ext uri="{FF2B5EF4-FFF2-40B4-BE49-F238E27FC236}">
                <a16:creationId xmlns:a16="http://schemas.microsoft.com/office/drawing/2014/main" id="{7F022AA4-7117-4B1E-9A55-E24D4763C867}"/>
              </a:ext>
            </a:extLst>
          </p:cNvPr>
          <p:cNvGrpSpPr/>
          <p:nvPr/>
        </p:nvGrpSpPr>
        <p:grpSpPr>
          <a:xfrm>
            <a:off x="8846743" y="5228502"/>
            <a:ext cx="968156" cy="719981"/>
            <a:chOff x="4931506" y="5768408"/>
            <a:chExt cx="968156" cy="719981"/>
          </a:xfrm>
        </p:grpSpPr>
        <p:sp>
          <p:nvSpPr>
            <p:cNvPr id="120" name="Rectangle: Rounded Corners 119">
              <a:extLst>
                <a:ext uri="{FF2B5EF4-FFF2-40B4-BE49-F238E27FC236}">
                  <a16:creationId xmlns:a16="http://schemas.microsoft.com/office/drawing/2014/main" id="{595F96A0-1074-455B-9AFE-BB2DDB9261FB}"/>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1" name="Title 1">
              <a:extLst>
                <a:ext uri="{FF2B5EF4-FFF2-40B4-BE49-F238E27FC236}">
                  <a16:creationId xmlns:a16="http://schemas.microsoft.com/office/drawing/2014/main" id="{8A7D26DA-94D5-49BD-9A02-742CC1C67D07}"/>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122" name="Title 1">
              <a:extLst>
                <a:ext uri="{FF2B5EF4-FFF2-40B4-BE49-F238E27FC236}">
                  <a16:creationId xmlns:a16="http://schemas.microsoft.com/office/drawing/2014/main" id="{9D6835ED-34D1-44CD-BDA4-487E867DE63D}"/>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23" name="Group 122">
              <a:extLst>
                <a:ext uri="{FF2B5EF4-FFF2-40B4-BE49-F238E27FC236}">
                  <a16:creationId xmlns:a16="http://schemas.microsoft.com/office/drawing/2014/main" id="{9CF56E31-9E0C-4896-B625-0EF1E2C7A92F}"/>
                </a:ext>
              </a:extLst>
            </p:cNvPr>
            <p:cNvGrpSpPr/>
            <p:nvPr/>
          </p:nvGrpSpPr>
          <p:grpSpPr>
            <a:xfrm>
              <a:off x="5078564" y="6178579"/>
              <a:ext cx="674040" cy="200439"/>
              <a:chOff x="8773830" y="4177977"/>
              <a:chExt cx="757312" cy="225202"/>
            </a:xfrm>
          </p:grpSpPr>
          <p:sp>
            <p:nvSpPr>
              <p:cNvPr id="124" name="Freeform: Shape 123">
                <a:extLst>
                  <a:ext uri="{FF2B5EF4-FFF2-40B4-BE49-F238E27FC236}">
                    <a16:creationId xmlns:a16="http://schemas.microsoft.com/office/drawing/2014/main" id="{3E25D644-61B3-4560-B8DB-60A902B11327}"/>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30409F37-06B0-48AE-84E3-23F76FD037D2}"/>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6FD076BE-BBE0-4D8D-91FF-B6E94B3D560A}"/>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28" name="Group 127">
            <a:extLst>
              <a:ext uri="{FF2B5EF4-FFF2-40B4-BE49-F238E27FC236}">
                <a16:creationId xmlns:a16="http://schemas.microsoft.com/office/drawing/2014/main" id="{6AAF4D32-1028-460C-9CD6-8A6F9BF28809}"/>
              </a:ext>
            </a:extLst>
          </p:cNvPr>
          <p:cNvGrpSpPr/>
          <p:nvPr/>
        </p:nvGrpSpPr>
        <p:grpSpPr>
          <a:xfrm>
            <a:off x="10093564" y="5228502"/>
            <a:ext cx="968156" cy="719981"/>
            <a:chOff x="4931506" y="5768408"/>
            <a:chExt cx="968156" cy="719981"/>
          </a:xfrm>
        </p:grpSpPr>
        <p:sp>
          <p:nvSpPr>
            <p:cNvPr id="130" name="Rectangle: Rounded Corners 129">
              <a:extLst>
                <a:ext uri="{FF2B5EF4-FFF2-40B4-BE49-F238E27FC236}">
                  <a16:creationId xmlns:a16="http://schemas.microsoft.com/office/drawing/2014/main" id="{1C7A2201-E995-4405-90C7-2D9A09CE682E}"/>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3" name="Title 1">
              <a:extLst>
                <a:ext uri="{FF2B5EF4-FFF2-40B4-BE49-F238E27FC236}">
                  <a16:creationId xmlns:a16="http://schemas.microsoft.com/office/drawing/2014/main" id="{10E2CECA-96BF-40A0-801B-8977B5297BB7}"/>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134" name="Title 1">
              <a:extLst>
                <a:ext uri="{FF2B5EF4-FFF2-40B4-BE49-F238E27FC236}">
                  <a16:creationId xmlns:a16="http://schemas.microsoft.com/office/drawing/2014/main" id="{D52CF0E2-2122-4F13-B328-3BF52B6B0D29}"/>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35" name="Group 134">
              <a:extLst>
                <a:ext uri="{FF2B5EF4-FFF2-40B4-BE49-F238E27FC236}">
                  <a16:creationId xmlns:a16="http://schemas.microsoft.com/office/drawing/2014/main" id="{7AD6F55A-3C0B-43B0-92BD-42EAE0CE9FE4}"/>
                </a:ext>
              </a:extLst>
            </p:cNvPr>
            <p:cNvGrpSpPr/>
            <p:nvPr/>
          </p:nvGrpSpPr>
          <p:grpSpPr>
            <a:xfrm>
              <a:off x="5078564" y="6178579"/>
              <a:ext cx="674040" cy="200439"/>
              <a:chOff x="8773830" y="4177977"/>
              <a:chExt cx="757312" cy="225202"/>
            </a:xfrm>
          </p:grpSpPr>
          <p:sp>
            <p:nvSpPr>
              <p:cNvPr id="136" name="Freeform: Shape 135">
                <a:extLst>
                  <a:ext uri="{FF2B5EF4-FFF2-40B4-BE49-F238E27FC236}">
                    <a16:creationId xmlns:a16="http://schemas.microsoft.com/office/drawing/2014/main" id="{125237A7-BE2D-44CA-B5B1-36A7FFEC6A8C}"/>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1786D23A-8769-4371-B553-E4258B0F69FE}"/>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A3B8F59B-4781-4406-B622-AF53D4E2F422}"/>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139" name="Straight Arrow Connector 138">
            <a:extLst>
              <a:ext uri="{FF2B5EF4-FFF2-40B4-BE49-F238E27FC236}">
                <a16:creationId xmlns:a16="http://schemas.microsoft.com/office/drawing/2014/main" id="{969B5B3F-E138-4E1A-9FC9-77F7EA6ACF8F}"/>
              </a:ext>
            </a:extLst>
          </p:cNvPr>
          <p:cNvCxnSpPr>
            <a:cxnSpLocks/>
          </p:cNvCxnSpPr>
          <p:nvPr/>
        </p:nvCxnSpPr>
        <p:spPr>
          <a:xfrm>
            <a:off x="9999533" y="4450742"/>
            <a:ext cx="0" cy="63093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0" name="Title 1">
            <a:extLst>
              <a:ext uri="{FF2B5EF4-FFF2-40B4-BE49-F238E27FC236}">
                <a16:creationId xmlns:a16="http://schemas.microsoft.com/office/drawing/2014/main" id="{3C4FA97E-DDE3-4153-9CDA-C2CB8CF95115}"/>
              </a:ext>
            </a:extLst>
          </p:cNvPr>
          <p:cNvSpPr txBox="1">
            <a:spLocks/>
          </p:cNvSpPr>
          <p:nvPr/>
        </p:nvSpPr>
        <p:spPr>
          <a:xfrm>
            <a:off x="10133256" y="4612322"/>
            <a:ext cx="118872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 pods over private tunnel</a:t>
            </a:r>
          </a:p>
        </p:txBody>
      </p:sp>
      <p:grpSp>
        <p:nvGrpSpPr>
          <p:cNvPr id="141" name="Group 140">
            <a:extLst>
              <a:ext uri="{FF2B5EF4-FFF2-40B4-BE49-F238E27FC236}">
                <a16:creationId xmlns:a16="http://schemas.microsoft.com/office/drawing/2014/main" id="{57041159-562F-48E6-B601-4703C8872623}"/>
              </a:ext>
            </a:extLst>
          </p:cNvPr>
          <p:cNvGrpSpPr/>
          <p:nvPr/>
        </p:nvGrpSpPr>
        <p:grpSpPr>
          <a:xfrm>
            <a:off x="7311480" y="2442801"/>
            <a:ext cx="822960" cy="1184981"/>
            <a:chOff x="7311480" y="2442801"/>
            <a:chExt cx="822960" cy="1184981"/>
          </a:xfrm>
        </p:grpSpPr>
        <p:sp>
          <p:nvSpPr>
            <p:cNvPr id="142" name="Title 1">
              <a:extLst>
                <a:ext uri="{FF2B5EF4-FFF2-40B4-BE49-F238E27FC236}">
                  <a16:creationId xmlns:a16="http://schemas.microsoft.com/office/drawing/2014/main" id="{4F0BCE8D-069B-435E-BC75-5C2B30AED3F2}"/>
                </a:ext>
              </a:extLst>
            </p:cNvPr>
            <p:cNvSpPr txBox="1">
              <a:spLocks/>
            </p:cNvSpPr>
            <p:nvPr/>
          </p:nvSpPr>
          <p:spPr>
            <a:xfrm>
              <a:off x="7320211" y="2442801"/>
              <a:ext cx="805499"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API endpoint</a:t>
              </a:r>
            </a:p>
          </p:txBody>
        </p:sp>
        <p:sp>
          <p:nvSpPr>
            <p:cNvPr id="143" name="Rectangle: Rounded Corners 142">
              <a:extLst>
                <a:ext uri="{FF2B5EF4-FFF2-40B4-BE49-F238E27FC236}">
                  <a16:creationId xmlns:a16="http://schemas.microsoft.com/office/drawing/2014/main" id="{7A35BB33-121C-431B-B150-8E2E578F7A39}"/>
                </a:ext>
              </a:extLst>
            </p:cNvPr>
            <p:cNvSpPr/>
            <p:nvPr/>
          </p:nvSpPr>
          <p:spPr bwMode="auto">
            <a:xfrm>
              <a:off x="7311480" y="280482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44" name="Graphic 13">
              <a:extLst>
                <a:ext uri="{FF2B5EF4-FFF2-40B4-BE49-F238E27FC236}">
                  <a16:creationId xmlns:a16="http://schemas.microsoft.com/office/drawing/2014/main" id="{301676F1-79C8-4459-8F8A-4A2E7C3DF0DE}"/>
                </a:ext>
              </a:extLst>
            </p:cNvPr>
            <p:cNvGrpSpPr/>
            <p:nvPr/>
          </p:nvGrpSpPr>
          <p:grpSpPr>
            <a:xfrm>
              <a:off x="7452453" y="2949973"/>
              <a:ext cx="541014" cy="532658"/>
              <a:chOff x="4862512" y="2214562"/>
              <a:chExt cx="2466975" cy="2428875"/>
            </a:xfrm>
          </p:grpSpPr>
          <p:sp>
            <p:nvSpPr>
              <p:cNvPr id="145" name="Freeform: Shape 144">
                <a:extLst>
                  <a:ext uri="{FF2B5EF4-FFF2-40B4-BE49-F238E27FC236}">
                    <a16:creationId xmlns:a16="http://schemas.microsoft.com/office/drawing/2014/main" id="{8993DE6D-D33F-4D74-88B3-7AC4A1B0794C}"/>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34CBFF97-A443-4E6B-9743-54049DDB5AB0}"/>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FDCA8DF5-7541-4BC3-BEEB-BDFEA4D74148}"/>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2B60044C-63EE-4DEC-BA79-856C0E20CD2C}"/>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49" name="Group 148">
            <a:extLst>
              <a:ext uri="{FF2B5EF4-FFF2-40B4-BE49-F238E27FC236}">
                <a16:creationId xmlns:a16="http://schemas.microsoft.com/office/drawing/2014/main" id="{30F1A592-4CB9-4691-BF35-D9A5B835A8D5}"/>
              </a:ext>
            </a:extLst>
          </p:cNvPr>
          <p:cNvGrpSpPr/>
          <p:nvPr/>
        </p:nvGrpSpPr>
        <p:grpSpPr>
          <a:xfrm>
            <a:off x="8765093" y="1781025"/>
            <a:ext cx="2468880" cy="2669717"/>
            <a:chOff x="8765093" y="1781025"/>
            <a:chExt cx="2468880" cy="2669717"/>
          </a:xfrm>
        </p:grpSpPr>
        <p:sp>
          <p:nvSpPr>
            <p:cNvPr id="150" name="Rectangle: Rounded Corners 149">
              <a:extLst>
                <a:ext uri="{FF2B5EF4-FFF2-40B4-BE49-F238E27FC236}">
                  <a16:creationId xmlns:a16="http://schemas.microsoft.com/office/drawing/2014/main" id="{9E9AF415-8E29-4600-95D4-2514B97D81C2}"/>
                </a:ext>
              </a:extLst>
            </p:cNvPr>
            <p:cNvSpPr/>
            <p:nvPr/>
          </p:nvSpPr>
          <p:spPr bwMode="auto">
            <a:xfrm>
              <a:off x="8765093" y="1981862"/>
              <a:ext cx="2468880" cy="2468880"/>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1" name="Title 1">
              <a:extLst>
                <a:ext uri="{FF2B5EF4-FFF2-40B4-BE49-F238E27FC236}">
                  <a16:creationId xmlns:a16="http://schemas.microsoft.com/office/drawing/2014/main" id="{8D981132-A882-45CE-A277-17CC469AF6FE}"/>
                </a:ext>
              </a:extLst>
            </p:cNvPr>
            <p:cNvSpPr txBox="1">
              <a:spLocks/>
            </p:cNvSpPr>
            <p:nvPr/>
          </p:nvSpPr>
          <p:spPr>
            <a:xfrm>
              <a:off x="8765093" y="1781025"/>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managed control plane</a:t>
              </a:r>
            </a:p>
          </p:txBody>
        </p:sp>
        <p:grpSp>
          <p:nvGrpSpPr>
            <p:cNvPr id="152" name="Group 151">
              <a:extLst>
                <a:ext uri="{FF2B5EF4-FFF2-40B4-BE49-F238E27FC236}">
                  <a16:creationId xmlns:a16="http://schemas.microsoft.com/office/drawing/2014/main" id="{1A9173B0-F27F-4608-800A-D1A08827DAA1}"/>
                </a:ext>
              </a:extLst>
            </p:cNvPr>
            <p:cNvGrpSpPr/>
            <p:nvPr/>
          </p:nvGrpSpPr>
          <p:grpSpPr>
            <a:xfrm>
              <a:off x="9162785" y="2570190"/>
              <a:ext cx="1673497" cy="1292225"/>
              <a:chOff x="9196711" y="2690054"/>
              <a:chExt cx="1673497" cy="1292225"/>
            </a:xfrm>
          </p:grpSpPr>
          <p:grpSp>
            <p:nvGrpSpPr>
              <p:cNvPr id="153" name="Group 4">
                <a:extLst>
                  <a:ext uri="{FF2B5EF4-FFF2-40B4-BE49-F238E27FC236}">
                    <a16:creationId xmlns:a16="http://schemas.microsoft.com/office/drawing/2014/main" id="{F8AC7A7E-DDEA-45CE-BE60-726E0554DCF7}"/>
                  </a:ext>
                </a:extLst>
              </p:cNvPr>
              <p:cNvGrpSpPr>
                <a:grpSpLocks noChangeAspect="1"/>
              </p:cNvGrpSpPr>
              <p:nvPr/>
            </p:nvGrpSpPr>
            <p:grpSpPr bwMode="auto">
              <a:xfrm>
                <a:off x="9196711" y="2690054"/>
                <a:ext cx="1668463" cy="1292225"/>
                <a:chOff x="3315" y="1752"/>
                <a:chExt cx="1051" cy="814"/>
              </a:xfrm>
              <a:solidFill>
                <a:srgbClr val="0078D4"/>
              </a:solidFill>
            </p:grpSpPr>
            <p:sp>
              <p:nvSpPr>
                <p:cNvPr id="166" name="Freeform 5">
                  <a:extLst>
                    <a:ext uri="{FF2B5EF4-FFF2-40B4-BE49-F238E27FC236}">
                      <a16:creationId xmlns:a16="http://schemas.microsoft.com/office/drawing/2014/main" id="{6CAA942D-0FC6-4700-8F5A-B8D9073DB32F}"/>
                    </a:ext>
                  </a:extLst>
                </p:cNvPr>
                <p:cNvSpPr>
                  <a:spLocks/>
                </p:cNvSpPr>
                <p:nvPr/>
              </p:nvSpPr>
              <p:spPr bwMode="auto">
                <a:xfrm>
                  <a:off x="3315" y="1752"/>
                  <a:ext cx="574" cy="725"/>
                </a:xfrm>
                <a:custGeom>
                  <a:avLst/>
                  <a:gdLst>
                    <a:gd name="T0" fmla="*/ 265 w 574"/>
                    <a:gd name="T1" fmla="*/ 253 h 725"/>
                    <a:gd name="T2" fmla="*/ 574 w 574"/>
                    <a:gd name="T3" fmla="*/ 0 h 725"/>
                    <a:gd name="T4" fmla="*/ 242 w 574"/>
                    <a:gd name="T5" fmla="*/ 724 h 725"/>
                    <a:gd name="T6" fmla="*/ 0 w 574"/>
                    <a:gd name="T7" fmla="*/ 725 h 725"/>
                    <a:gd name="T8" fmla="*/ 265 w 574"/>
                    <a:gd name="T9" fmla="*/ 253 h 725"/>
                  </a:gdLst>
                  <a:ahLst/>
                  <a:cxnLst>
                    <a:cxn ang="0">
                      <a:pos x="T0" y="T1"/>
                    </a:cxn>
                    <a:cxn ang="0">
                      <a:pos x="T2" y="T3"/>
                    </a:cxn>
                    <a:cxn ang="0">
                      <a:pos x="T4" y="T5"/>
                    </a:cxn>
                    <a:cxn ang="0">
                      <a:pos x="T6" y="T7"/>
                    </a:cxn>
                    <a:cxn ang="0">
                      <a:pos x="T8" y="T9"/>
                    </a:cxn>
                  </a:cxnLst>
                  <a:rect l="0" t="0" r="r" b="b"/>
                  <a:pathLst>
                    <a:path w="574" h="725">
                      <a:moveTo>
                        <a:pt x="265" y="253"/>
                      </a:moveTo>
                      <a:lnTo>
                        <a:pt x="574" y="0"/>
                      </a:lnTo>
                      <a:lnTo>
                        <a:pt x="242" y="724"/>
                      </a:lnTo>
                      <a:lnTo>
                        <a:pt x="0" y="725"/>
                      </a:lnTo>
                      <a:lnTo>
                        <a:pt x="265" y="2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6">
                  <a:extLst>
                    <a:ext uri="{FF2B5EF4-FFF2-40B4-BE49-F238E27FC236}">
                      <a16:creationId xmlns:a16="http://schemas.microsoft.com/office/drawing/2014/main" id="{E46DD0D6-EBDE-4C3B-BD57-D9EE6064A498}"/>
                    </a:ext>
                  </a:extLst>
                </p:cNvPr>
                <p:cNvSpPr>
                  <a:spLocks/>
                </p:cNvSpPr>
                <p:nvPr/>
              </p:nvSpPr>
              <p:spPr bwMode="auto">
                <a:xfrm>
                  <a:off x="3563" y="1803"/>
                  <a:ext cx="803" cy="763"/>
                </a:xfrm>
                <a:custGeom>
                  <a:avLst/>
                  <a:gdLst>
                    <a:gd name="T0" fmla="*/ 0 w 803"/>
                    <a:gd name="T1" fmla="*/ 757 h 763"/>
                    <a:gd name="T2" fmla="*/ 485 w 803"/>
                    <a:gd name="T3" fmla="*/ 675 h 763"/>
                    <a:gd name="T4" fmla="*/ 232 w 803"/>
                    <a:gd name="T5" fmla="*/ 369 h 763"/>
                    <a:gd name="T6" fmla="*/ 367 w 803"/>
                    <a:gd name="T7" fmla="*/ 0 h 763"/>
                    <a:gd name="T8" fmla="*/ 803 w 803"/>
                    <a:gd name="T9" fmla="*/ 763 h 763"/>
                    <a:gd name="T10" fmla="*/ 0 w 803"/>
                    <a:gd name="T11" fmla="*/ 757 h 763"/>
                  </a:gdLst>
                  <a:ahLst/>
                  <a:cxnLst>
                    <a:cxn ang="0">
                      <a:pos x="T0" y="T1"/>
                    </a:cxn>
                    <a:cxn ang="0">
                      <a:pos x="T2" y="T3"/>
                    </a:cxn>
                    <a:cxn ang="0">
                      <a:pos x="T4" y="T5"/>
                    </a:cxn>
                    <a:cxn ang="0">
                      <a:pos x="T6" y="T7"/>
                    </a:cxn>
                    <a:cxn ang="0">
                      <a:pos x="T8" y="T9"/>
                    </a:cxn>
                    <a:cxn ang="0">
                      <a:pos x="T10" y="T11"/>
                    </a:cxn>
                  </a:cxnLst>
                  <a:rect l="0" t="0" r="r" b="b"/>
                  <a:pathLst>
                    <a:path w="803" h="763">
                      <a:moveTo>
                        <a:pt x="0" y="757"/>
                      </a:moveTo>
                      <a:lnTo>
                        <a:pt x="485" y="675"/>
                      </a:lnTo>
                      <a:lnTo>
                        <a:pt x="232" y="369"/>
                      </a:lnTo>
                      <a:lnTo>
                        <a:pt x="367" y="0"/>
                      </a:lnTo>
                      <a:lnTo>
                        <a:pt x="803" y="763"/>
                      </a:lnTo>
                      <a:lnTo>
                        <a:pt x="0"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4" name="Group 153">
                <a:extLst>
                  <a:ext uri="{FF2B5EF4-FFF2-40B4-BE49-F238E27FC236}">
                    <a16:creationId xmlns:a16="http://schemas.microsoft.com/office/drawing/2014/main" id="{2717A012-1F3F-4057-B588-890FD8B0A148}"/>
                  </a:ext>
                </a:extLst>
              </p:cNvPr>
              <p:cNvGrpSpPr/>
              <p:nvPr/>
            </p:nvGrpSpPr>
            <p:grpSpPr>
              <a:xfrm>
                <a:off x="10267693" y="2983633"/>
                <a:ext cx="602515" cy="602515"/>
                <a:chOff x="7211505" y="4977353"/>
                <a:chExt cx="989814" cy="989814"/>
              </a:xfrm>
            </p:grpSpPr>
            <p:sp>
              <p:nvSpPr>
                <p:cNvPr id="161" name="Oval 160">
                  <a:extLst>
                    <a:ext uri="{FF2B5EF4-FFF2-40B4-BE49-F238E27FC236}">
                      <a16:creationId xmlns:a16="http://schemas.microsoft.com/office/drawing/2014/main" id="{FF40159B-4022-48AF-8754-934AF8A5A303}"/>
                    </a:ext>
                  </a:extLst>
                </p:cNvPr>
                <p:cNvSpPr/>
                <p:nvPr/>
              </p:nvSpPr>
              <p:spPr bwMode="auto">
                <a:xfrm>
                  <a:off x="7211505" y="4977353"/>
                  <a:ext cx="989814" cy="989814"/>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Processing_E9F5" title="Icon of two interlocked gears">
                  <a:extLst>
                    <a:ext uri="{FF2B5EF4-FFF2-40B4-BE49-F238E27FC236}">
                      <a16:creationId xmlns:a16="http://schemas.microsoft.com/office/drawing/2014/main" id="{339D4230-87A3-4B94-8D3F-651D771FEBA5}"/>
                    </a:ext>
                  </a:extLst>
                </p:cNvPr>
                <p:cNvSpPr>
                  <a:spLocks noChangeAspect="1" noEditPoints="1"/>
                </p:cNvSpPr>
                <p:nvPr/>
              </p:nvSpPr>
              <p:spPr bwMode="auto">
                <a:xfrm>
                  <a:off x="7383003" y="5190591"/>
                  <a:ext cx="646819" cy="56333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solidFill>
                  <a:srgbClr val="FFFFFF"/>
                </a:solidFill>
                <a:ln w="28575" cap="flat">
                  <a:solidFill>
                    <a:srgbClr val="0089D6"/>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spTree>
    <p:extLst>
      <p:ext uri="{BB962C8B-B14F-4D97-AF65-F5344CB8AC3E}">
        <p14:creationId xmlns:p14="http://schemas.microsoft.com/office/powerpoint/2010/main" val="905524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5"/>
                                        </p:tgtEl>
                                        <p:attrNameLst>
                                          <p:attrName>style.visibility</p:attrName>
                                        </p:attrNameLst>
                                      </p:cBhvr>
                                      <p:to>
                                        <p:strVal val="visible"/>
                                      </p:to>
                                    </p:set>
                                    <p:animEffect transition="in" filter="fade">
                                      <p:cBhvr>
                                        <p:cTn id="11" dur="500"/>
                                        <p:tgtEl>
                                          <p:spTgt spid="8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3"/>
                                        </p:tgtEl>
                                        <p:attrNameLst>
                                          <p:attrName>style.visibility</p:attrName>
                                        </p:attrNameLst>
                                      </p:cBhvr>
                                      <p:to>
                                        <p:strVal val="visible"/>
                                      </p:to>
                                    </p:set>
                                    <p:animEffect transition="in" filter="wipe(left)">
                                      <p:cBhvr>
                                        <p:cTn id="15" dur="500"/>
                                        <p:tgtEl>
                                          <p:spTgt spid="9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1"/>
                                        </p:tgtEl>
                                        <p:attrNameLst>
                                          <p:attrName>style.visibility</p:attrName>
                                        </p:attrNameLst>
                                      </p:cBhvr>
                                      <p:to>
                                        <p:strVal val="visible"/>
                                      </p:to>
                                    </p:set>
                                    <p:animEffect transition="in" filter="fade">
                                      <p:cBhvr>
                                        <p:cTn id="19" dur="500"/>
                                        <p:tgtEl>
                                          <p:spTgt spid="141"/>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94"/>
                                        </p:tgtEl>
                                        <p:attrNameLst>
                                          <p:attrName>style.visibility</p:attrName>
                                        </p:attrNameLst>
                                      </p:cBhvr>
                                      <p:to>
                                        <p:strVal val="visible"/>
                                      </p:to>
                                    </p:set>
                                    <p:animEffect transition="in" filter="wipe(left)">
                                      <p:cBhvr>
                                        <p:cTn id="23" dur="500"/>
                                        <p:tgtEl>
                                          <p:spTgt spid="9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149"/>
                                        </p:tgtEl>
                                        <p:attrNameLst>
                                          <p:attrName>style.visibility</p:attrName>
                                        </p:attrNameLst>
                                      </p:cBhvr>
                                      <p:to>
                                        <p:strVal val="visible"/>
                                      </p:to>
                                    </p:set>
                                    <p:animEffect transition="in" filter="fade">
                                      <p:cBhvr>
                                        <p:cTn id="32" dur="1000"/>
                                        <p:tgtEl>
                                          <p:spTgt spid="149"/>
                                        </p:tgtEl>
                                      </p:cBhvr>
                                    </p:animEffect>
                                    <p:anim calcmode="lin" valueType="num">
                                      <p:cBhvr>
                                        <p:cTn id="33" dur="1000" fill="hold"/>
                                        <p:tgtEl>
                                          <p:spTgt spid="149"/>
                                        </p:tgtEl>
                                        <p:attrNameLst>
                                          <p:attrName>ppt_x</p:attrName>
                                        </p:attrNameLst>
                                      </p:cBhvr>
                                      <p:tavLst>
                                        <p:tav tm="0">
                                          <p:val>
                                            <p:strVal val="#ppt_x"/>
                                          </p:val>
                                        </p:tav>
                                        <p:tav tm="100000">
                                          <p:val>
                                            <p:strVal val="#ppt_x"/>
                                          </p:val>
                                        </p:tav>
                                      </p:tavLst>
                                    </p:anim>
                                    <p:anim calcmode="lin" valueType="num">
                                      <p:cBhvr>
                                        <p:cTn id="34" dur="1000" fill="hold"/>
                                        <p:tgtEl>
                                          <p:spTgt spid="149"/>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22" presetClass="entr" presetSubtype="1" fill="hold" nodeType="afterEffect">
                                  <p:stCondLst>
                                    <p:cond delay="0"/>
                                  </p:stCondLst>
                                  <p:childTnLst>
                                    <p:set>
                                      <p:cBhvr>
                                        <p:cTn id="37" dur="1" fill="hold">
                                          <p:stCondLst>
                                            <p:cond delay="0"/>
                                          </p:stCondLst>
                                        </p:cTn>
                                        <p:tgtEl>
                                          <p:spTgt spid="139"/>
                                        </p:tgtEl>
                                        <p:attrNameLst>
                                          <p:attrName>style.visibility</p:attrName>
                                        </p:attrNameLst>
                                      </p:cBhvr>
                                      <p:to>
                                        <p:strVal val="visible"/>
                                      </p:to>
                                    </p:set>
                                    <p:animEffect transition="in" filter="wipe(up)">
                                      <p:cBhvr>
                                        <p:cTn id="38" dur="500"/>
                                        <p:tgtEl>
                                          <p:spTgt spid="139"/>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140"/>
                                        </p:tgtEl>
                                        <p:attrNameLst>
                                          <p:attrName>style.visibility</p:attrName>
                                        </p:attrNameLst>
                                      </p:cBhvr>
                                      <p:to>
                                        <p:strVal val="visible"/>
                                      </p:to>
                                    </p:set>
                                    <p:animEffect transition="in" filter="fade">
                                      <p:cBhvr>
                                        <p:cTn id="41" dur="500"/>
                                        <p:tgtEl>
                                          <p:spTgt spid="140"/>
                                        </p:tgtEl>
                                      </p:cBhvr>
                                    </p:animEffect>
                                  </p:childTnLst>
                                </p:cTn>
                              </p:par>
                              <p:par>
                                <p:cTn id="42" presetID="10" presetClass="entr" presetSubtype="0" fill="hold" nodeType="withEffect">
                                  <p:stCondLst>
                                    <p:cond delay="500"/>
                                  </p:stCondLst>
                                  <p:childTnLst>
                                    <p:set>
                                      <p:cBhvr>
                                        <p:cTn id="43" dur="1" fill="hold">
                                          <p:stCondLst>
                                            <p:cond delay="0"/>
                                          </p:stCondLst>
                                        </p:cTn>
                                        <p:tgtEl>
                                          <p:spTgt spid="81"/>
                                        </p:tgtEl>
                                        <p:attrNameLst>
                                          <p:attrName>style.visibility</p:attrName>
                                        </p:attrNameLst>
                                      </p:cBhvr>
                                      <p:to>
                                        <p:strVal val="visible"/>
                                      </p:to>
                                    </p:set>
                                    <p:animEffect transition="in" filter="fade">
                                      <p:cBhvr>
                                        <p:cTn id="44" dur="500"/>
                                        <p:tgtEl>
                                          <p:spTgt spid="81"/>
                                        </p:tgtEl>
                                      </p:cBhvr>
                                    </p:animEffect>
                                  </p:childTnLst>
                                </p:cTn>
                              </p:par>
                            </p:childTnLst>
                          </p:cTn>
                        </p:par>
                        <p:par>
                          <p:cTn id="45" fill="hold">
                            <p:stCondLst>
                              <p:cond delay="2000"/>
                            </p:stCondLst>
                            <p:childTnLst>
                              <p:par>
                                <p:cTn id="46" presetID="10" presetClass="entr" presetSubtype="0" fill="hold" nodeType="afterEffect">
                                  <p:stCondLst>
                                    <p:cond delay="0"/>
                                  </p:stCondLst>
                                  <p:childTnLst>
                                    <p:set>
                                      <p:cBhvr>
                                        <p:cTn id="47" dur="1" fill="hold">
                                          <p:stCondLst>
                                            <p:cond delay="0"/>
                                          </p:stCondLst>
                                        </p:cTn>
                                        <p:tgtEl>
                                          <p:spTgt spid="95"/>
                                        </p:tgtEl>
                                        <p:attrNameLst>
                                          <p:attrName>style.visibility</p:attrName>
                                        </p:attrNameLst>
                                      </p:cBhvr>
                                      <p:to>
                                        <p:strVal val="visible"/>
                                      </p:to>
                                    </p:set>
                                    <p:animEffect transition="in" filter="fade">
                                      <p:cBhvr>
                                        <p:cTn id="48" dur="500"/>
                                        <p:tgtEl>
                                          <p:spTgt spid="95"/>
                                        </p:tgtEl>
                                      </p:cBhvr>
                                    </p:animEffect>
                                  </p:childTnLst>
                                </p:cTn>
                              </p:par>
                            </p:childTnLst>
                          </p:cTn>
                        </p:par>
                        <p:par>
                          <p:cTn id="49" fill="hold">
                            <p:stCondLst>
                              <p:cond delay="2500"/>
                            </p:stCondLst>
                            <p:childTnLst>
                              <p:par>
                                <p:cTn id="50" presetID="10" presetClass="entr" presetSubtype="0" fill="hold" nodeType="afterEffect">
                                  <p:stCondLst>
                                    <p:cond delay="0"/>
                                  </p:stCondLst>
                                  <p:childTnLst>
                                    <p:set>
                                      <p:cBhvr>
                                        <p:cTn id="51" dur="1" fill="hold">
                                          <p:stCondLst>
                                            <p:cond delay="0"/>
                                          </p:stCondLst>
                                        </p:cTn>
                                        <p:tgtEl>
                                          <p:spTgt spid="103"/>
                                        </p:tgtEl>
                                        <p:attrNameLst>
                                          <p:attrName>style.visibility</p:attrName>
                                        </p:attrNameLst>
                                      </p:cBhvr>
                                      <p:to>
                                        <p:strVal val="visible"/>
                                      </p:to>
                                    </p:set>
                                    <p:animEffect transition="in" filter="fade">
                                      <p:cBhvr>
                                        <p:cTn id="52" dur="500"/>
                                        <p:tgtEl>
                                          <p:spTgt spid="103"/>
                                        </p:tgtEl>
                                      </p:cBhvr>
                                    </p:animEffect>
                                  </p:childTnLst>
                                </p:cTn>
                              </p:par>
                            </p:childTnLst>
                          </p:cTn>
                        </p:par>
                        <p:par>
                          <p:cTn id="53" fill="hold">
                            <p:stCondLst>
                              <p:cond delay="3000"/>
                            </p:stCondLst>
                            <p:childTnLst>
                              <p:par>
                                <p:cTn id="54" presetID="10" presetClass="entr" presetSubtype="0" fill="hold" nodeType="afterEffect">
                                  <p:stCondLst>
                                    <p:cond delay="0"/>
                                  </p:stCondLst>
                                  <p:childTnLst>
                                    <p:set>
                                      <p:cBhvr>
                                        <p:cTn id="55" dur="1" fill="hold">
                                          <p:stCondLst>
                                            <p:cond delay="0"/>
                                          </p:stCondLst>
                                        </p:cTn>
                                        <p:tgtEl>
                                          <p:spTgt spid="111"/>
                                        </p:tgtEl>
                                        <p:attrNameLst>
                                          <p:attrName>style.visibility</p:attrName>
                                        </p:attrNameLst>
                                      </p:cBhvr>
                                      <p:to>
                                        <p:strVal val="visible"/>
                                      </p:to>
                                    </p:set>
                                    <p:animEffect transition="in" filter="fade">
                                      <p:cBhvr>
                                        <p:cTn id="56" dur="500"/>
                                        <p:tgtEl>
                                          <p:spTgt spid="111"/>
                                        </p:tgtEl>
                                      </p:cBhvr>
                                    </p:animEffect>
                                  </p:childTnLst>
                                </p:cTn>
                              </p:par>
                            </p:childTnLst>
                          </p:cTn>
                        </p:par>
                        <p:par>
                          <p:cTn id="57" fill="hold">
                            <p:stCondLst>
                              <p:cond delay="3500"/>
                            </p:stCondLst>
                            <p:childTnLst>
                              <p:par>
                                <p:cTn id="58" presetID="10" presetClass="entr" presetSubtype="0" fill="hold" nodeType="afterEffect">
                                  <p:stCondLst>
                                    <p:cond delay="0"/>
                                  </p:stCondLst>
                                  <p:childTnLst>
                                    <p:set>
                                      <p:cBhvr>
                                        <p:cTn id="59" dur="1" fill="hold">
                                          <p:stCondLst>
                                            <p:cond delay="0"/>
                                          </p:stCondLst>
                                        </p:cTn>
                                        <p:tgtEl>
                                          <p:spTgt spid="119"/>
                                        </p:tgtEl>
                                        <p:attrNameLst>
                                          <p:attrName>style.visibility</p:attrName>
                                        </p:attrNameLst>
                                      </p:cBhvr>
                                      <p:to>
                                        <p:strVal val="visible"/>
                                      </p:to>
                                    </p:set>
                                    <p:animEffect transition="in" filter="fade">
                                      <p:cBhvr>
                                        <p:cTn id="60" dur="500"/>
                                        <p:tgtEl>
                                          <p:spTgt spid="119"/>
                                        </p:tgtEl>
                                      </p:cBhvr>
                                    </p:animEffect>
                                  </p:childTnLst>
                                </p:cTn>
                              </p:par>
                            </p:childTnLst>
                          </p:cTn>
                        </p:par>
                        <p:par>
                          <p:cTn id="61" fill="hold">
                            <p:stCondLst>
                              <p:cond delay="4000"/>
                            </p:stCondLst>
                            <p:childTnLst>
                              <p:par>
                                <p:cTn id="62" presetID="10" presetClass="entr" presetSubtype="0" fill="hold" nodeType="afterEffect">
                                  <p:stCondLst>
                                    <p:cond delay="0"/>
                                  </p:stCondLst>
                                  <p:childTnLst>
                                    <p:set>
                                      <p:cBhvr>
                                        <p:cTn id="63" dur="1" fill="hold">
                                          <p:stCondLst>
                                            <p:cond delay="0"/>
                                          </p:stCondLst>
                                        </p:cTn>
                                        <p:tgtEl>
                                          <p:spTgt spid="128"/>
                                        </p:tgtEl>
                                        <p:attrNameLst>
                                          <p:attrName>style.visibility</p:attrName>
                                        </p:attrNameLst>
                                      </p:cBhvr>
                                      <p:to>
                                        <p:strVal val="visible"/>
                                      </p:to>
                                    </p:set>
                                    <p:animEffect transition="in" filter="fade">
                                      <p:cBhvr>
                                        <p:cTn id="64"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6">
            <a:extLst>
              <a:ext uri="{FF2B5EF4-FFF2-40B4-BE49-F238E27FC236}">
                <a16:creationId xmlns:a16="http://schemas.microsoft.com/office/drawing/2014/main" id="{25BDE386-8551-407F-9D11-05D3620181B4}"/>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Light" panose="020B0502040204020203" pitchFamily="34" charset="0"/>
                <a:ea typeface="+mn-ea"/>
                <a:cs typeface="Segoe UI Light" panose="020B0502040204020203" pitchFamily="34" charset="0"/>
              </a:rPr>
              <a:t>From infrastructure to </a:t>
            </a:r>
            <a:r>
              <a:rPr kumimoji="0" lang="en-US" sz="3600" b="0" i="0" u="none" strike="noStrike" kern="1200" cap="none" spc="-50" normalizeH="0" baseline="0" noProof="0">
                <a:ln w="3175">
                  <a:noFill/>
                </a:ln>
                <a:solidFill>
                  <a:srgbClr val="0078D4"/>
                </a:solidFill>
                <a:effectLst/>
                <a:uLnTx/>
                <a:uFillTx/>
                <a:latin typeface="Segoe UI Semibold" panose="020B0702040204020203" pitchFamily="34" charset="0"/>
                <a:ea typeface="+mn-ea"/>
                <a:cs typeface="Segoe UI Semibold" panose="020B0702040204020203" pitchFamily="34" charset="0"/>
              </a:rPr>
              <a:t>innovation</a:t>
            </a:r>
          </a:p>
        </p:txBody>
      </p:sp>
      <p:graphicFrame>
        <p:nvGraphicFramePr>
          <p:cNvPr id="73" name="Table 72">
            <a:extLst>
              <a:ext uri="{FF2B5EF4-FFF2-40B4-BE49-F238E27FC236}">
                <a16:creationId xmlns:a16="http://schemas.microsoft.com/office/drawing/2014/main" id="{8297450A-B3AA-47DB-8501-8298CD66967F}"/>
              </a:ext>
            </a:extLst>
          </p:cNvPr>
          <p:cNvGraphicFramePr>
            <a:graphicFrameLocks noGrp="1"/>
          </p:cNvGraphicFramePr>
          <p:nvPr>
            <p:extLst/>
          </p:nvPr>
        </p:nvGraphicFramePr>
        <p:xfrm>
          <a:off x="4092058" y="1468336"/>
          <a:ext cx="6640598" cy="4663346"/>
        </p:xfrm>
        <a:graphic>
          <a:graphicData uri="http://schemas.openxmlformats.org/drawingml/2006/table">
            <a:tbl>
              <a:tblPr firstRow="1" bandRow="1">
                <a:tableStyleId>{5C22544A-7EE6-4342-B048-85BDC9FD1C3A}</a:tableStyleId>
              </a:tblPr>
              <a:tblGrid>
                <a:gridCol w="1882492">
                  <a:extLst>
                    <a:ext uri="{9D8B030D-6E8A-4147-A177-3AD203B41FA5}">
                      <a16:colId xmlns:a16="http://schemas.microsoft.com/office/drawing/2014/main" val="1718013709"/>
                    </a:ext>
                  </a:extLst>
                </a:gridCol>
                <a:gridCol w="2241062">
                  <a:extLst>
                    <a:ext uri="{9D8B030D-6E8A-4147-A177-3AD203B41FA5}">
                      <a16:colId xmlns:a16="http://schemas.microsoft.com/office/drawing/2014/main" val="1990358366"/>
                    </a:ext>
                  </a:extLst>
                </a:gridCol>
                <a:gridCol w="2517044">
                  <a:extLst>
                    <a:ext uri="{9D8B030D-6E8A-4147-A177-3AD203B41FA5}">
                      <a16:colId xmlns:a16="http://schemas.microsoft.com/office/drawing/2014/main" val="1769369918"/>
                    </a:ext>
                  </a:extLst>
                </a:gridCol>
              </a:tblGrid>
              <a:tr h="624746">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0" kern="1200" baseline="0">
                          <a:solidFill>
                            <a:srgbClr val="000000"/>
                          </a:solidFill>
                          <a:latin typeface="Segoe UI Semibold" panose="020B0702040204020203" pitchFamily="34" charset="0"/>
                          <a:ea typeface="+mn-ea"/>
                          <a:cs typeface="Segoe UI Semibold" panose="020B0702040204020203" pitchFamily="34" charset="0"/>
                        </a:rPr>
                        <a:t>Responsibilities</a:t>
                      </a:r>
                    </a:p>
                  </a:txBody>
                  <a:tcPr marL="91427" marR="91427" marT="45713" marB="45713" anchor="ctr">
                    <a:lnL w="12700" cmpd="sng">
                      <a:noFill/>
                    </a:lnL>
                    <a:lnR w="12700" cmpd="sng">
                      <a:noFill/>
                    </a:lnR>
                    <a:lnT w="12700" cmpd="sng">
                      <a:noFill/>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a:solidFill>
                            <a:srgbClr val="0078D4"/>
                          </a:solidFill>
                          <a:latin typeface="Segoe UI Semibold" panose="020B0702040204020203" pitchFamily="34" charset="0"/>
                          <a:cs typeface="Segoe UI Semibold" panose="020B0702040204020203" pitchFamily="34" charset="0"/>
                        </a:rPr>
                        <a:t>DIY with Kubernetes</a:t>
                      </a:r>
                    </a:p>
                  </a:txBody>
                  <a:tcPr marL="91427" marR="91427" marT="45713" marB="45713" anchor="ctr">
                    <a:lnL w="12700" cmpd="sng">
                      <a:noFill/>
                    </a:lnL>
                    <a:lnR w="12700" cmpd="sng">
                      <a:noFill/>
                    </a:lnR>
                    <a:lnT w="12700" cmpd="sng">
                      <a:noFill/>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a:solidFill>
                            <a:srgbClr val="0078D4"/>
                          </a:solidFill>
                          <a:latin typeface="Segoe UI Semibold" panose="020B0702040204020203" pitchFamily="34" charset="0"/>
                          <a:cs typeface="Segoe UI Semibold" panose="020B0702040204020203" pitchFamily="34" charset="0"/>
                        </a:rPr>
                        <a:t>Managed Kubernetes on Azure</a:t>
                      </a:r>
                    </a:p>
                  </a:txBody>
                  <a:tcPr marL="91427" marR="91427" marT="45713" marB="45713" anchor="ctr">
                    <a:lnL w="12700" cmpd="sng">
                      <a:noFill/>
                    </a:lnL>
                    <a:lnR w="12700" cmpd="sng">
                      <a:noFill/>
                    </a:lnR>
                    <a:lnT w="12700" cmpd="sng">
                      <a:noFill/>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1007751"/>
                  </a:ext>
                </a:extLst>
              </a:tr>
              <a:tr h="50482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baseline="0">
                          <a:solidFill>
                            <a:srgbClr val="000000"/>
                          </a:solidFill>
                          <a:latin typeface="+mn-lt"/>
                          <a:ea typeface="+mn-ea"/>
                          <a:cs typeface="Segoe UI Semibold" panose="020B0702040204020203" pitchFamily="34" charset="0"/>
                        </a:rPr>
                        <a:t>Containerization </a:t>
                      </a:r>
                    </a:p>
                  </a:txBody>
                  <a:tcPr marL="89630" marR="89630" marT="44814" marB="44814"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04825">
                <a:tc>
                  <a:txBody>
                    <a:bodyPr/>
                    <a:lstStyle/>
                    <a:p>
                      <a:pPr marL="0" algn="l" defTabSz="914367" rtl="0" eaLnBrk="1" latinLnBrk="0" hangingPunct="1"/>
                      <a:r>
                        <a:rPr lang="en-US" sz="1200" kern="1200" baseline="0">
                          <a:solidFill>
                            <a:srgbClr val="000000"/>
                          </a:solidFill>
                          <a:latin typeface="+mn-lt"/>
                          <a:ea typeface="+mn-ea"/>
                          <a:cs typeface="Segoe UI Semibold" panose="020B0702040204020203" pitchFamily="34" charset="0"/>
                        </a:rPr>
                        <a:t>Application iteration, debugging</a:t>
                      </a:r>
                    </a:p>
                  </a:txBody>
                  <a:tcPr marL="89630" marR="89630" marT="44814" marB="44814"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0482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baseline="0">
                          <a:solidFill>
                            <a:srgbClr val="000000"/>
                          </a:solidFill>
                          <a:latin typeface="+mn-lt"/>
                          <a:ea typeface="+mn-ea"/>
                          <a:cs typeface="Segoe UI Semibold" panose="020B0702040204020203" pitchFamily="34" charset="0"/>
                        </a:rPr>
                        <a:t>CI/CD</a:t>
                      </a:r>
                    </a:p>
                  </a:txBody>
                  <a:tcPr marL="91427" marR="91427" marT="45713" marB="45713"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04825">
                <a:tc>
                  <a:txBody>
                    <a:bodyPr/>
                    <a:lstStyle/>
                    <a:p>
                      <a:r>
                        <a:rPr lang="en-US" sz="1200" baseline="0">
                          <a:solidFill>
                            <a:srgbClr val="000000"/>
                          </a:solidFill>
                          <a:latin typeface="+mn-lt"/>
                          <a:cs typeface="Segoe UI Semibold" panose="020B0702040204020203" pitchFamily="34" charset="0"/>
                        </a:rPr>
                        <a:t>Cluster hosting</a:t>
                      </a:r>
                    </a:p>
                  </a:txBody>
                  <a:tcPr marL="89630" marR="89630" marT="44814" marB="44814" anchor="ctr">
                    <a:lnL w="12700" cmpd="sng">
                      <a:noFill/>
                    </a:lnL>
                    <a:lnR w="12700" cmpd="sng">
                      <a:noFill/>
                    </a:lnR>
                    <a:lnT w="12700" cap="flat" cmpd="sng" algn="ctr">
                      <a:solidFill>
                        <a:srgbClr val="EBEBEB"/>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rgbClr val="EBEBEB"/>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S" sz="1200">
                        <a:solidFill>
                          <a:srgbClr val="0078D4"/>
                        </a:solidFill>
                      </a:endParaRPr>
                    </a:p>
                  </a:txBody>
                  <a:tcPr marL="91427" marR="91427" marT="45713" marB="45713" anchor="ctr">
                    <a:lnL w="12700" cmpd="sng">
                      <a:noFill/>
                    </a:lnL>
                    <a:lnR w="12700" cmpd="sng">
                      <a:noFill/>
                    </a:lnR>
                    <a:lnT w="12700" cap="flat" cmpd="sng" algn="ctr">
                      <a:solidFill>
                        <a:srgbClr val="EBEBEB"/>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01490433"/>
                  </a:ext>
                </a:extLst>
              </a:tr>
              <a:tr h="504825">
                <a:tc>
                  <a:txBody>
                    <a:bodyPr/>
                    <a:lstStyle/>
                    <a:p>
                      <a:r>
                        <a:rPr lang="en-US" sz="1200" baseline="0">
                          <a:solidFill>
                            <a:srgbClr val="000000"/>
                          </a:solidFill>
                          <a:latin typeface="+mn-lt"/>
                          <a:cs typeface="Segoe UI Semibold" panose="020B0702040204020203" pitchFamily="34" charset="0"/>
                        </a:rPr>
                        <a:t>Cluster upgrade </a:t>
                      </a:r>
                    </a:p>
                  </a:txBody>
                  <a:tcPr marL="89630" marR="89630" marT="44814" marB="4481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a:solidFill>
                          <a:srgbClr val="0078D4"/>
                        </a:solidFill>
                      </a:endParaRP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79738365"/>
                  </a:ext>
                </a:extLst>
              </a:tr>
              <a:tr h="504825">
                <a:tc>
                  <a:txBody>
                    <a:bodyPr/>
                    <a:lstStyle/>
                    <a:p>
                      <a:r>
                        <a:rPr lang="en-US" sz="1200" baseline="0">
                          <a:solidFill>
                            <a:srgbClr val="000000"/>
                          </a:solidFill>
                          <a:latin typeface="+mn-lt"/>
                          <a:cs typeface="Segoe UI Semibold" panose="020B0702040204020203" pitchFamily="34" charset="0"/>
                        </a:rPr>
                        <a:t>Patching</a:t>
                      </a:r>
                    </a:p>
                  </a:txBody>
                  <a:tcPr marL="89630" marR="89630" marT="44814" marB="4481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a:solidFill>
                          <a:srgbClr val="0078D4"/>
                        </a:solidFill>
                      </a:endParaRP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34487615"/>
                  </a:ext>
                </a:extLst>
              </a:tr>
              <a:tr h="50482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baseline="0">
                          <a:solidFill>
                            <a:srgbClr val="000000"/>
                          </a:solidFill>
                          <a:latin typeface="+mn-lt"/>
                          <a:ea typeface="+mn-ea"/>
                          <a:cs typeface="Segoe UI Semibold" panose="020B0702040204020203" pitchFamily="34" charset="0"/>
                        </a:rPr>
                        <a:t>Scaling</a:t>
                      </a:r>
                    </a:p>
                  </a:txBody>
                  <a:tcPr marL="89630" marR="89630" marT="44814" marB="4481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a:solidFill>
                          <a:srgbClr val="0078D4"/>
                        </a:solidFill>
                      </a:endParaRP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59418288"/>
                  </a:ext>
                </a:extLst>
              </a:tr>
              <a:tr h="50482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baseline="0">
                          <a:solidFill>
                            <a:srgbClr val="000000"/>
                          </a:solidFill>
                          <a:latin typeface="+mn-lt"/>
                          <a:ea typeface="+mn-ea"/>
                          <a:cs typeface="Segoe UI Semibold" panose="020B0702040204020203" pitchFamily="34" charset="0"/>
                        </a:rPr>
                        <a:t>Monitoring and logging</a:t>
                      </a:r>
                    </a:p>
                  </a:txBody>
                  <a:tcPr marL="89630" marR="89630" marT="44814" marB="4481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dirty="0">
                        <a:solidFill>
                          <a:srgbClr val="0078D4"/>
                        </a:solidFill>
                      </a:endParaRP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52369576"/>
                  </a:ext>
                </a:extLst>
              </a:tr>
            </a:tbl>
          </a:graphicData>
        </a:graphic>
      </p:graphicFrame>
      <p:grpSp>
        <p:nvGrpSpPr>
          <p:cNvPr id="8" name="Group 7">
            <a:extLst>
              <a:ext uri="{FF2B5EF4-FFF2-40B4-BE49-F238E27FC236}">
                <a16:creationId xmlns:a16="http://schemas.microsoft.com/office/drawing/2014/main" id="{79BF7B5F-711C-4780-9C98-7D2AD53454D2}"/>
              </a:ext>
            </a:extLst>
          </p:cNvPr>
          <p:cNvGrpSpPr/>
          <p:nvPr/>
        </p:nvGrpSpPr>
        <p:grpSpPr>
          <a:xfrm>
            <a:off x="10901270" y="5162753"/>
            <a:ext cx="1093628" cy="790754"/>
            <a:chOff x="10901270" y="5193554"/>
            <a:chExt cx="1093628" cy="790754"/>
          </a:xfrm>
        </p:grpSpPr>
        <p:grpSp>
          <p:nvGrpSpPr>
            <p:cNvPr id="7" name="Group 6">
              <a:extLst>
                <a:ext uri="{FF2B5EF4-FFF2-40B4-BE49-F238E27FC236}">
                  <a16:creationId xmlns:a16="http://schemas.microsoft.com/office/drawing/2014/main" id="{1C5CA5FE-3707-4462-86C5-4B31326E892F}"/>
                </a:ext>
              </a:extLst>
            </p:cNvPr>
            <p:cNvGrpSpPr/>
            <p:nvPr/>
          </p:nvGrpSpPr>
          <p:grpSpPr>
            <a:xfrm>
              <a:off x="10901270" y="5193554"/>
              <a:ext cx="1093628" cy="280638"/>
              <a:chOff x="10901270" y="5193554"/>
              <a:chExt cx="1093628" cy="280638"/>
            </a:xfrm>
          </p:grpSpPr>
          <p:sp>
            <p:nvSpPr>
              <p:cNvPr id="74" name="Rectangle 73">
                <a:extLst>
                  <a:ext uri="{FF2B5EF4-FFF2-40B4-BE49-F238E27FC236}">
                    <a16:creationId xmlns:a16="http://schemas.microsoft.com/office/drawing/2014/main" id="{266EFE42-88DB-4E36-A534-8DBFD98382CF}"/>
                  </a:ext>
                </a:extLst>
              </p:cNvPr>
              <p:cNvSpPr/>
              <p:nvPr/>
            </p:nvSpPr>
            <p:spPr>
              <a:xfrm>
                <a:off x="10901270" y="5194893"/>
                <a:ext cx="250999" cy="250999"/>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75" name="Rectangle 74">
                <a:extLst>
                  <a:ext uri="{FF2B5EF4-FFF2-40B4-BE49-F238E27FC236}">
                    <a16:creationId xmlns:a16="http://schemas.microsoft.com/office/drawing/2014/main" id="{053D4E58-99AE-4D02-8DFF-67F20B1C238D}"/>
                  </a:ext>
                </a:extLst>
              </p:cNvPr>
              <p:cNvSpPr/>
              <p:nvPr/>
            </p:nvSpPr>
            <p:spPr>
              <a:xfrm>
                <a:off x="11234327" y="5193554"/>
                <a:ext cx="760571" cy="280638"/>
              </a:xfrm>
              <a:prstGeom prst="rect">
                <a:avLst/>
              </a:prstGeom>
            </p:spPr>
            <p:txBody>
              <a:bodyPr wrap="none" lIns="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Customer</a:t>
                </a:r>
              </a:p>
            </p:txBody>
          </p:sp>
        </p:grpSp>
        <p:grpSp>
          <p:nvGrpSpPr>
            <p:cNvPr id="6" name="Group 5">
              <a:extLst>
                <a:ext uri="{FF2B5EF4-FFF2-40B4-BE49-F238E27FC236}">
                  <a16:creationId xmlns:a16="http://schemas.microsoft.com/office/drawing/2014/main" id="{2590D1BC-2D3D-4C58-B8CC-5EED79048680}"/>
                </a:ext>
              </a:extLst>
            </p:cNvPr>
            <p:cNvGrpSpPr/>
            <p:nvPr/>
          </p:nvGrpSpPr>
          <p:grpSpPr>
            <a:xfrm>
              <a:off x="10911524" y="5707309"/>
              <a:ext cx="1073160" cy="276999"/>
              <a:chOff x="10911524" y="5707309"/>
              <a:chExt cx="1073160" cy="276999"/>
            </a:xfrm>
          </p:grpSpPr>
          <p:sp>
            <p:nvSpPr>
              <p:cNvPr id="76" name="Rectangle 75">
                <a:extLst>
                  <a:ext uri="{FF2B5EF4-FFF2-40B4-BE49-F238E27FC236}">
                    <a16:creationId xmlns:a16="http://schemas.microsoft.com/office/drawing/2014/main" id="{BB635C31-8A58-4EFF-A579-46A64D06AA5B}"/>
                  </a:ext>
                </a:extLst>
              </p:cNvPr>
              <p:cNvSpPr/>
              <p:nvPr/>
            </p:nvSpPr>
            <p:spPr>
              <a:xfrm>
                <a:off x="10911524" y="5708648"/>
                <a:ext cx="250999" cy="25099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77" name="Rectangle 76">
                <a:extLst>
                  <a:ext uri="{FF2B5EF4-FFF2-40B4-BE49-F238E27FC236}">
                    <a16:creationId xmlns:a16="http://schemas.microsoft.com/office/drawing/2014/main" id="{977D040C-0948-461C-A027-D2E3E8D932E5}"/>
                  </a:ext>
                </a:extLst>
              </p:cNvPr>
              <p:cNvSpPr/>
              <p:nvPr/>
            </p:nvSpPr>
            <p:spPr>
              <a:xfrm>
                <a:off x="11247944" y="5707309"/>
                <a:ext cx="736740" cy="276999"/>
              </a:xfrm>
              <a:prstGeom prst="rect">
                <a:avLst/>
              </a:prstGeom>
            </p:spPr>
            <p:txBody>
              <a:bodyPr wrap="none" lIns="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Microsoft</a:t>
                </a:r>
              </a:p>
            </p:txBody>
          </p:sp>
        </p:grpSp>
      </p:grpSp>
      <p:sp>
        <p:nvSpPr>
          <p:cNvPr id="78" name="Rectangle 77">
            <a:extLst>
              <a:ext uri="{FF2B5EF4-FFF2-40B4-BE49-F238E27FC236}">
                <a16:creationId xmlns:a16="http://schemas.microsoft.com/office/drawing/2014/main" id="{6AD5A980-E641-4684-B452-9BAB64A33D3A}"/>
              </a:ext>
            </a:extLst>
          </p:cNvPr>
          <p:cNvSpPr/>
          <p:nvPr/>
        </p:nvSpPr>
        <p:spPr>
          <a:xfrm>
            <a:off x="9449810" y="3715876"/>
            <a:ext cx="249549" cy="24954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14811B08-6321-47A5-A45A-AFEBC1A8FB4B}"/>
              </a:ext>
            </a:extLst>
          </p:cNvPr>
          <p:cNvSpPr/>
          <p:nvPr/>
        </p:nvSpPr>
        <p:spPr>
          <a:xfrm>
            <a:off x="9449810" y="4709918"/>
            <a:ext cx="249549" cy="24954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80" name="Rectangle 79">
            <a:extLst>
              <a:ext uri="{FF2B5EF4-FFF2-40B4-BE49-F238E27FC236}">
                <a16:creationId xmlns:a16="http://schemas.microsoft.com/office/drawing/2014/main" id="{CFC04DC5-649A-411D-BB20-BB09B8194137}"/>
              </a:ext>
            </a:extLst>
          </p:cNvPr>
          <p:cNvSpPr/>
          <p:nvPr/>
        </p:nvSpPr>
        <p:spPr>
          <a:xfrm>
            <a:off x="9449810" y="5206939"/>
            <a:ext cx="249549" cy="24954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81" name="Rectangle 80">
            <a:extLst>
              <a:ext uri="{FF2B5EF4-FFF2-40B4-BE49-F238E27FC236}">
                <a16:creationId xmlns:a16="http://schemas.microsoft.com/office/drawing/2014/main" id="{011DBB4A-2A73-46B1-B9BC-D9282463AAED}"/>
              </a:ext>
            </a:extLst>
          </p:cNvPr>
          <p:cNvSpPr/>
          <p:nvPr/>
        </p:nvSpPr>
        <p:spPr>
          <a:xfrm>
            <a:off x="9449810" y="4212897"/>
            <a:ext cx="249549" cy="24954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82" name="Rectangle 81">
            <a:extLst>
              <a:ext uri="{FF2B5EF4-FFF2-40B4-BE49-F238E27FC236}">
                <a16:creationId xmlns:a16="http://schemas.microsoft.com/office/drawing/2014/main" id="{7C16F981-20C4-490A-8B4A-3458C1C61C33}"/>
              </a:ext>
            </a:extLst>
          </p:cNvPr>
          <p:cNvSpPr/>
          <p:nvPr/>
        </p:nvSpPr>
        <p:spPr>
          <a:xfrm>
            <a:off x="6940285" y="3709999"/>
            <a:ext cx="249549" cy="249549"/>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83" name="Rectangle 82">
            <a:extLst>
              <a:ext uri="{FF2B5EF4-FFF2-40B4-BE49-F238E27FC236}">
                <a16:creationId xmlns:a16="http://schemas.microsoft.com/office/drawing/2014/main" id="{5D814FC6-7A47-4BB6-8BA2-CAB3A3D20BEF}"/>
              </a:ext>
            </a:extLst>
          </p:cNvPr>
          <p:cNvSpPr/>
          <p:nvPr/>
        </p:nvSpPr>
        <p:spPr>
          <a:xfrm>
            <a:off x="6940285" y="4208489"/>
            <a:ext cx="249549" cy="249549"/>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84" name="Rectangle 83">
            <a:extLst>
              <a:ext uri="{FF2B5EF4-FFF2-40B4-BE49-F238E27FC236}">
                <a16:creationId xmlns:a16="http://schemas.microsoft.com/office/drawing/2014/main" id="{910E38F1-5A76-4D09-A517-0F9E6C9A4C6F}"/>
              </a:ext>
            </a:extLst>
          </p:cNvPr>
          <p:cNvSpPr/>
          <p:nvPr/>
        </p:nvSpPr>
        <p:spPr>
          <a:xfrm>
            <a:off x="6940285" y="4706979"/>
            <a:ext cx="249549" cy="249549"/>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85" name="Rectangle 84">
            <a:extLst>
              <a:ext uri="{FF2B5EF4-FFF2-40B4-BE49-F238E27FC236}">
                <a16:creationId xmlns:a16="http://schemas.microsoft.com/office/drawing/2014/main" id="{1B5D6B54-62E0-435A-82CB-E7E0651D276D}"/>
              </a:ext>
            </a:extLst>
          </p:cNvPr>
          <p:cNvSpPr/>
          <p:nvPr/>
        </p:nvSpPr>
        <p:spPr>
          <a:xfrm>
            <a:off x="6940285" y="5205469"/>
            <a:ext cx="249549" cy="249549"/>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86" name="Rectangle 85">
            <a:extLst>
              <a:ext uri="{FF2B5EF4-FFF2-40B4-BE49-F238E27FC236}">
                <a16:creationId xmlns:a16="http://schemas.microsoft.com/office/drawing/2014/main" id="{59FA2487-9BD5-4CF1-BC82-B0D639260603}"/>
              </a:ext>
            </a:extLst>
          </p:cNvPr>
          <p:cNvSpPr/>
          <p:nvPr/>
        </p:nvSpPr>
        <p:spPr>
          <a:xfrm>
            <a:off x="6940285" y="5703958"/>
            <a:ext cx="249549" cy="249549"/>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87" name="Rectangle 86">
            <a:extLst>
              <a:ext uri="{FF2B5EF4-FFF2-40B4-BE49-F238E27FC236}">
                <a16:creationId xmlns:a16="http://schemas.microsoft.com/office/drawing/2014/main" id="{5B8D42E6-7B42-4C33-B90D-D01F2B957F80}"/>
              </a:ext>
            </a:extLst>
          </p:cNvPr>
          <p:cNvSpPr/>
          <p:nvPr/>
        </p:nvSpPr>
        <p:spPr>
          <a:xfrm>
            <a:off x="6940285" y="2214529"/>
            <a:ext cx="249549" cy="249549"/>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88" name="Rectangle 87">
            <a:extLst>
              <a:ext uri="{FF2B5EF4-FFF2-40B4-BE49-F238E27FC236}">
                <a16:creationId xmlns:a16="http://schemas.microsoft.com/office/drawing/2014/main" id="{2CCF1E1D-2DF1-4806-9F56-FBDA98FD51D9}"/>
              </a:ext>
            </a:extLst>
          </p:cNvPr>
          <p:cNvSpPr/>
          <p:nvPr/>
        </p:nvSpPr>
        <p:spPr>
          <a:xfrm>
            <a:off x="6940285" y="2713019"/>
            <a:ext cx="249549" cy="249549"/>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89" name="Rectangle 88">
            <a:extLst>
              <a:ext uri="{FF2B5EF4-FFF2-40B4-BE49-F238E27FC236}">
                <a16:creationId xmlns:a16="http://schemas.microsoft.com/office/drawing/2014/main" id="{A1C562A5-0D0E-4F4A-A21C-07004571FE44}"/>
              </a:ext>
            </a:extLst>
          </p:cNvPr>
          <p:cNvSpPr/>
          <p:nvPr/>
        </p:nvSpPr>
        <p:spPr>
          <a:xfrm>
            <a:off x="9449810" y="5703958"/>
            <a:ext cx="249549" cy="24954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0" name="Rectangle 89">
            <a:extLst>
              <a:ext uri="{FF2B5EF4-FFF2-40B4-BE49-F238E27FC236}">
                <a16:creationId xmlns:a16="http://schemas.microsoft.com/office/drawing/2014/main" id="{C85D809A-C5C6-480C-AF21-F36CC24A0F8F}"/>
              </a:ext>
            </a:extLst>
          </p:cNvPr>
          <p:cNvSpPr/>
          <p:nvPr/>
        </p:nvSpPr>
        <p:spPr>
          <a:xfrm>
            <a:off x="6940285" y="3211509"/>
            <a:ext cx="249549" cy="249549"/>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nvGrpSpPr>
          <p:cNvPr id="91" name="Group 90">
            <a:extLst>
              <a:ext uri="{FF2B5EF4-FFF2-40B4-BE49-F238E27FC236}">
                <a16:creationId xmlns:a16="http://schemas.microsoft.com/office/drawing/2014/main" id="{32E0745D-86B7-4E75-9ADB-EF72DA82A747}"/>
              </a:ext>
            </a:extLst>
          </p:cNvPr>
          <p:cNvGrpSpPr/>
          <p:nvPr/>
        </p:nvGrpSpPr>
        <p:grpSpPr>
          <a:xfrm>
            <a:off x="9448391" y="2209387"/>
            <a:ext cx="252387" cy="254691"/>
            <a:chOff x="7895257" y="6287059"/>
            <a:chExt cx="339999" cy="343103"/>
          </a:xfrm>
        </p:grpSpPr>
        <p:sp>
          <p:nvSpPr>
            <p:cNvPr id="92" name="Rectangle 91">
              <a:extLst>
                <a:ext uri="{FF2B5EF4-FFF2-40B4-BE49-F238E27FC236}">
                  <a16:creationId xmlns:a16="http://schemas.microsoft.com/office/drawing/2014/main" id="{43F8DF76-E7C4-4659-8781-15C4627952D2}"/>
                </a:ext>
              </a:extLst>
            </p:cNvPr>
            <p:cNvSpPr/>
            <p:nvPr/>
          </p:nvSpPr>
          <p:spPr>
            <a:xfrm>
              <a:off x="7899080" y="6287059"/>
              <a:ext cx="336176" cy="33617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3" name="Right Triangle 92">
              <a:extLst>
                <a:ext uri="{FF2B5EF4-FFF2-40B4-BE49-F238E27FC236}">
                  <a16:creationId xmlns:a16="http://schemas.microsoft.com/office/drawing/2014/main" id="{24774BB4-7551-4907-B692-6D8C6F801AFE}"/>
                </a:ext>
              </a:extLst>
            </p:cNvPr>
            <p:cNvSpPr/>
            <p:nvPr/>
          </p:nvSpPr>
          <p:spPr bwMode="auto">
            <a:xfrm rot="16200000">
              <a:off x="7895256" y="6293985"/>
              <a:ext cx="336178" cy="336176"/>
            </a:xfrm>
            <a:prstGeom prst="r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4" name="Group 93">
            <a:extLst>
              <a:ext uri="{FF2B5EF4-FFF2-40B4-BE49-F238E27FC236}">
                <a16:creationId xmlns:a16="http://schemas.microsoft.com/office/drawing/2014/main" id="{778D88C0-567C-4F1C-A072-35EBFBA15C39}"/>
              </a:ext>
            </a:extLst>
          </p:cNvPr>
          <p:cNvGrpSpPr/>
          <p:nvPr/>
        </p:nvGrpSpPr>
        <p:grpSpPr>
          <a:xfrm>
            <a:off x="9448391" y="2711550"/>
            <a:ext cx="252387" cy="254691"/>
            <a:chOff x="7895257" y="6287059"/>
            <a:chExt cx="339999" cy="343103"/>
          </a:xfrm>
        </p:grpSpPr>
        <p:sp>
          <p:nvSpPr>
            <p:cNvPr id="95" name="Rectangle 94">
              <a:extLst>
                <a:ext uri="{FF2B5EF4-FFF2-40B4-BE49-F238E27FC236}">
                  <a16:creationId xmlns:a16="http://schemas.microsoft.com/office/drawing/2014/main" id="{8DC7B87A-E538-405A-A191-E50D0647D316}"/>
                </a:ext>
              </a:extLst>
            </p:cNvPr>
            <p:cNvSpPr/>
            <p:nvPr/>
          </p:nvSpPr>
          <p:spPr>
            <a:xfrm>
              <a:off x="7899080" y="6287059"/>
              <a:ext cx="336176" cy="33617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6" name="Right Triangle 95">
              <a:extLst>
                <a:ext uri="{FF2B5EF4-FFF2-40B4-BE49-F238E27FC236}">
                  <a16:creationId xmlns:a16="http://schemas.microsoft.com/office/drawing/2014/main" id="{BB4479FD-3599-4047-8235-DBBC72D0C400}"/>
                </a:ext>
              </a:extLst>
            </p:cNvPr>
            <p:cNvSpPr/>
            <p:nvPr/>
          </p:nvSpPr>
          <p:spPr bwMode="auto">
            <a:xfrm rot="16200000">
              <a:off x="7895256" y="6293985"/>
              <a:ext cx="336178" cy="336176"/>
            </a:xfrm>
            <a:prstGeom prst="r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7" name="Group 96">
            <a:extLst>
              <a:ext uri="{FF2B5EF4-FFF2-40B4-BE49-F238E27FC236}">
                <a16:creationId xmlns:a16="http://schemas.microsoft.com/office/drawing/2014/main" id="{EEC49D2B-5E5A-4081-8978-05A3A6EA7500}"/>
              </a:ext>
            </a:extLst>
          </p:cNvPr>
          <p:cNvGrpSpPr/>
          <p:nvPr/>
        </p:nvGrpSpPr>
        <p:grpSpPr>
          <a:xfrm>
            <a:off x="9448391" y="3213713"/>
            <a:ext cx="252387" cy="254691"/>
            <a:chOff x="7895257" y="6287059"/>
            <a:chExt cx="339999" cy="343103"/>
          </a:xfrm>
        </p:grpSpPr>
        <p:sp>
          <p:nvSpPr>
            <p:cNvPr id="98" name="Rectangle 97">
              <a:extLst>
                <a:ext uri="{FF2B5EF4-FFF2-40B4-BE49-F238E27FC236}">
                  <a16:creationId xmlns:a16="http://schemas.microsoft.com/office/drawing/2014/main" id="{D1B273E0-D429-4612-B221-471D19F0D206}"/>
                </a:ext>
              </a:extLst>
            </p:cNvPr>
            <p:cNvSpPr/>
            <p:nvPr/>
          </p:nvSpPr>
          <p:spPr>
            <a:xfrm>
              <a:off x="7899080" y="6287059"/>
              <a:ext cx="336176" cy="33617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9" name="Right Triangle 98">
              <a:extLst>
                <a:ext uri="{FF2B5EF4-FFF2-40B4-BE49-F238E27FC236}">
                  <a16:creationId xmlns:a16="http://schemas.microsoft.com/office/drawing/2014/main" id="{2168A653-5595-4837-9550-2DC6D3A88EB0}"/>
                </a:ext>
              </a:extLst>
            </p:cNvPr>
            <p:cNvSpPr/>
            <p:nvPr/>
          </p:nvSpPr>
          <p:spPr bwMode="auto">
            <a:xfrm rot="16200000">
              <a:off x="7895256" y="6293985"/>
              <a:ext cx="336178" cy="336176"/>
            </a:xfrm>
            <a:prstGeom prst="r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0" name="TextBox 99">
            <a:extLst>
              <a:ext uri="{FF2B5EF4-FFF2-40B4-BE49-F238E27FC236}">
                <a16:creationId xmlns:a16="http://schemas.microsoft.com/office/drawing/2014/main" id="{5E1CE82A-2660-4460-949B-448EE2B58C4D}"/>
              </a:ext>
            </a:extLst>
          </p:cNvPr>
          <p:cNvSpPr txBox="1"/>
          <p:nvPr/>
        </p:nvSpPr>
        <p:spPr>
          <a:xfrm>
            <a:off x="295080" y="1469158"/>
            <a:ext cx="3161228" cy="2105198"/>
          </a:xfrm>
          <a:prstGeom prst="rect">
            <a:avLst/>
          </a:prstGeom>
          <a:noFill/>
        </p:spPr>
        <p:txBody>
          <a:bodyPr wrap="square" lIns="143387" tIns="143387" rIns="143387" bIns="143387" rtlCol="0">
            <a:spAutoFit/>
          </a:bodyPr>
          <a:lstStyle/>
          <a:p>
            <a:pPr marL="0" marR="0" lvl="0" indent="0" algn="l" defTabSz="914016" rtl="0" eaLnBrk="1" fontAlgn="auto" latinLnBrk="0" hangingPunct="1">
              <a:lnSpc>
                <a:spcPct val="10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Managed Kubernetes empowers you to do more </a:t>
            </a:r>
          </a:p>
          <a:p>
            <a:pPr marL="0" marR="0" lvl="0" indent="0" algn="l" defTabSz="914016" rtl="0" eaLnBrk="1" fontAlgn="auto" latinLnBrk="0" hangingPunct="1">
              <a:lnSpc>
                <a:spcPct val="100000"/>
              </a:lnSpc>
              <a:spcBef>
                <a:spcPts val="0"/>
              </a:spcBef>
              <a:spcAft>
                <a:spcPts val="588"/>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016" rtl="0" eaLnBrk="1" fontAlgn="auto" latinLnBrk="0" hangingPunct="1">
              <a:lnSpc>
                <a:spcPct val="10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Focus on your containers and code, not the plumbing of them</a:t>
            </a:r>
          </a:p>
        </p:txBody>
      </p:sp>
      <p:cxnSp>
        <p:nvCxnSpPr>
          <p:cNvPr id="101" name="Straight Connector 100">
            <a:extLst>
              <a:ext uri="{FF2B5EF4-FFF2-40B4-BE49-F238E27FC236}">
                <a16:creationId xmlns:a16="http://schemas.microsoft.com/office/drawing/2014/main" id="{D70CF460-A105-49FB-AF78-87AF2DF5E06E}"/>
              </a:ext>
            </a:extLst>
          </p:cNvPr>
          <p:cNvCxnSpPr>
            <a:cxnSpLocks/>
          </p:cNvCxnSpPr>
          <p:nvPr/>
        </p:nvCxnSpPr>
        <p:spPr>
          <a:xfrm>
            <a:off x="295080" y="2381629"/>
            <a:ext cx="3161228" cy="0"/>
          </a:xfrm>
          <a:prstGeom prst="line">
            <a:avLst/>
          </a:prstGeom>
          <a:ln>
            <a:solidFill>
              <a:srgbClr val="0078D4"/>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119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459BFB-B303-462B-B16A-1B3F2673DA92}"/>
              </a:ext>
            </a:extLst>
          </p:cNvPr>
          <p:cNvSpPr txBox="1">
            <a:spLocks/>
          </p:cNvSpPr>
          <p:nvPr/>
        </p:nvSpPr>
        <p:spPr>
          <a:xfrm>
            <a:off x="268907" y="673207"/>
            <a:ext cx="11654187"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50" normalizeH="0" baseline="0" noProof="0">
                <a:ln w="3175">
                  <a:noFill/>
                </a:ln>
                <a:solidFill>
                  <a:prstClr val="black"/>
                </a:solidFill>
                <a:effectLst/>
                <a:uLnTx/>
                <a:uFillTx/>
                <a:latin typeface="Calibri Light" panose="020F0302020204030204"/>
                <a:ea typeface="+mn-ea"/>
                <a:cs typeface="Segoe UI" pitchFamily="34" charset="0"/>
              </a:rPr>
              <a:t>Azure Kubernetes </a:t>
            </a:r>
            <a:r>
              <a:rPr kumimoji="0" lang="en-US" sz="3600" b="0" i="0" u="none" strike="noStrike" kern="1200" cap="none" spc="-50" normalizeH="0" baseline="0" noProof="0">
                <a:ln w="3175">
                  <a:noFill/>
                </a:ln>
                <a:solidFill>
                  <a:srgbClr val="0078D4"/>
                </a:solidFill>
                <a:effectLst/>
                <a:uLnTx/>
                <a:uFillTx/>
                <a:latin typeface="Segoe UI Semibold" panose="020B0702040204020203" pitchFamily="34" charset="0"/>
                <a:ea typeface="+mn-ea"/>
                <a:cs typeface="Segoe UI Semibold" panose="020B0702040204020203" pitchFamily="34" charset="0"/>
              </a:rPr>
              <a:t>momentum</a:t>
            </a:r>
          </a:p>
        </p:txBody>
      </p:sp>
      <p:grpSp>
        <p:nvGrpSpPr>
          <p:cNvPr id="20" name="Group 19">
            <a:extLst>
              <a:ext uri="{FF2B5EF4-FFF2-40B4-BE49-F238E27FC236}">
                <a16:creationId xmlns:a16="http://schemas.microsoft.com/office/drawing/2014/main" id="{64F84DF2-293B-4395-BC1F-859E634719F3}"/>
              </a:ext>
            </a:extLst>
          </p:cNvPr>
          <p:cNvGrpSpPr/>
          <p:nvPr/>
        </p:nvGrpSpPr>
        <p:grpSpPr>
          <a:xfrm>
            <a:off x="1474695" y="1999128"/>
            <a:ext cx="9242611" cy="3958065"/>
            <a:chOff x="1290918" y="1999128"/>
            <a:chExt cx="9242611" cy="3958065"/>
          </a:xfrm>
        </p:grpSpPr>
        <p:grpSp>
          <p:nvGrpSpPr>
            <p:cNvPr id="9" name="Group 8">
              <a:extLst>
                <a:ext uri="{FF2B5EF4-FFF2-40B4-BE49-F238E27FC236}">
                  <a16:creationId xmlns:a16="http://schemas.microsoft.com/office/drawing/2014/main" id="{D5D813AB-E429-4562-951F-7C0DA19EADAE}"/>
                </a:ext>
              </a:extLst>
            </p:cNvPr>
            <p:cNvGrpSpPr/>
            <p:nvPr/>
          </p:nvGrpSpPr>
          <p:grpSpPr>
            <a:xfrm>
              <a:off x="1524681" y="1999128"/>
              <a:ext cx="3046639" cy="3046639"/>
              <a:chOff x="1590664" y="1918445"/>
              <a:chExt cx="3046639" cy="3046639"/>
            </a:xfrm>
          </p:grpSpPr>
          <p:sp>
            <p:nvSpPr>
              <p:cNvPr id="7" name="Oval 6">
                <a:extLst>
                  <a:ext uri="{FF2B5EF4-FFF2-40B4-BE49-F238E27FC236}">
                    <a16:creationId xmlns:a16="http://schemas.microsoft.com/office/drawing/2014/main" id="{BE59F43A-7191-4B4B-B9C8-E6AABCFA056D}"/>
                  </a:ext>
                </a:extLst>
              </p:cNvPr>
              <p:cNvSpPr/>
              <p:nvPr/>
            </p:nvSpPr>
            <p:spPr bwMode="auto">
              <a:xfrm rot="16200000">
                <a:off x="1590664" y="1918445"/>
                <a:ext cx="3046639" cy="3046639"/>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Segoe UI" pitchFamily="34" charset="0"/>
                </a:endParaRPr>
              </a:p>
            </p:txBody>
          </p:sp>
          <p:sp>
            <p:nvSpPr>
              <p:cNvPr id="6" name="TextBox 5">
                <a:extLst>
                  <a:ext uri="{FF2B5EF4-FFF2-40B4-BE49-F238E27FC236}">
                    <a16:creationId xmlns:a16="http://schemas.microsoft.com/office/drawing/2014/main" id="{BCD60E0A-1B5A-4B4A-B88B-99282624B008}"/>
                  </a:ext>
                </a:extLst>
              </p:cNvPr>
              <p:cNvSpPr txBox="1"/>
              <p:nvPr/>
            </p:nvSpPr>
            <p:spPr>
              <a:xfrm>
                <a:off x="1616877" y="2510740"/>
                <a:ext cx="2994212"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10x</a:t>
                </a:r>
              </a:p>
            </p:txBody>
          </p:sp>
        </p:grpSp>
        <p:sp>
          <p:nvSpPr>
            <p:cNvPr id="12" name="Rectangle 11">
              <a:extLst>
                <a:ext uri="{FF2B5EF4-FFF2-40B4-BE49-F238E27FC236}">
                  <a16:creationId xmlns:a16="http://schemas.microsoft.com/office/drawing/2014/main" id="{5B1B5888-6B4D-4546-8D9F-36AB4CE02248}"/>
                </a:ext>
              </a:extLst>
            </p:cNvPr>
            <p:cNvSpPr/>
            <p:nvPr/>
          </p:nvSpPr>
          <p:spPr>
            <a:xfrm>
              <a:off x="1290918" y="5249307"/>
              <a:ext cx="3514164"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Kubernetes on Azure </a:t>
              </a:r>
              <a:r>
                <a:rPr kumimoji="0" lang="en-US" sz="20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usage</a:t>
              </a: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grew 10x </a:t>
              </a:r>
            </a:p>
          </p:txBody>
        </p:sp>
        <p:grpSp>
          <p:nvGrpSpPr>
            <p:cNvPr id="11" name="Group 10">
              <a:extLst>
                <a:ext uri="{FF2B5EF4-FFF2-40B4-BE49-F238E27FC236}">
                  <a16:creationId xmlns:a16="http://schemas.microsoft.com/office/drawing/2014/main" id="{F32BA6CB-30A4-4ECD-9DE1-BA377A0C2AD1}"/>
                </a:ext>
              </a:extLst>
            </p:cNvPr>
            <p:cNvGrpSpPr/>
            <p:nvPr/>
          </p:nvGrpSpPr>
          <p:grpSpPr>
            <a:xfrm>
              <a:off x="7253128" y="1999128"/>
              <a:ext cx="3046639" cy="3046639"/>
              <a:chOff x="7291537" y="2052915"/>
              <a:chExt cx="3046639" cy="3046639"/>
            </a:xfrm>
          </p:grpSpPr>
          <p:sp>
            <p:nvSpPr>
              <p:cNvPr id="8" name="Oval 7">
                <a:extLst>
                  <a:ext uri="{FF2B5EF4-FFF2-40B4-BE49-F238E27FC236}">
                    <a16:creationId xmlns:a16="http://schemas.microsoft.com/office/drawing/2014/main" id="{210E970D-D6B9-4178-8D03-2A5F6CEE1957}"/>
                  </a:ext>
                </a:extLst>
              </p:cNvPr>
              <p:cNvSpPr/>
              <p:nvPr/>
            </p:nvSpPr>
            <p:spPr bwMode="auto">
              <a:xfrm rot="16200000">
                <a:off x="7291537" y="2052915"/>
                <a:ext cx="3046639" cy="3046639"/>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Segoe UI" pitchFamily="34" charset="0"/>
                </a:endParaRPr>
              </a:p>
            </p:txBody>
          </p:sp>
          <p:sp>
            <p:nvSpPr>
              <p:cNvPr id="10" name="TextBox 9">
                <a:extLst>
                  <a:ext uri="{FF2B5EF4-FFF2-40B4-BE49-F238E27FC236}">
                    <a16:creationId xmlns:a16="http://schemas.microsoft.com/office/drawing/2014/main" id="{E1495407-3102-48DB-8CAD-B8048D4B7FB3}"/>
                  </a:ext>
                </a:extLst>
              </p:cNvPr>
              <p:cNvSpPr txBox="1"/>
              <p:nvPr/>
            </p:nvSpPr>
            <p:spPr>
              <a:xfrm>
                <a:off x="7317750" y="2645210"/>
                <a:ext cx="2994212"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5x</a:t>
                </a:r>
              </a:p>
            </p:txBody>
          </p:sp>
        </p:grpSp>
        <p:sp>
          <p:nvSpPr>
            <p:cNvPr id="15" name="Rectangle 14">
              <a:extLst>
                <a:ext uri="{FF2B5EF4-FFF2-40B4-BE49-F238E27FC236}">
                  <a16:creationId xmlns:a16="http://schemas.microsoft.com/office/drawing/2014/main" id="{5E5C7118-61C1-4F51-BEC6-0EBE977B7AD1}"/>
                </a:ext>
              </a:extLst>
            </p:cNvPr>
            <p:cNvSpPr/>
            <p:nvPr/>
          </p:nvSpPr>
          <p:spPr>
            <a:xfrm>
              <a:off x="7019365" y="5240342"/>
              <a:ext cx="3514164"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Kubernetes on Azure </a:t>
              </a:r>
              <a:r>
                <a:rPr kumimoji="0" lang="en-US" sz="20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customers</a:t>
              </a: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grew 5x </a:t>
              </a:r>
            </a:p>
          </p:txBody>
        </p:sp>
        <p:cxnSp>
          <p:nvCxnSpPr>
            <p:cNvPr id="18" name="Straight Connector 17">
              <a:extLst>
                <a:ext uri="{FF2B5EF4-FFF2-40B4-BE49-F238E27FC236}">
                  <a16:creationId xmlns:a16="http://schemas.microsoft.com/office/drawing/2014/main" id="{4A6E8490-9A11-49F0-8AE7-3E13C3B3E131}"/>
                </a:ext>
              </a:extLst>
            </p:cNvPr>
            <p:cNvCxnSpPr>
              <a:cxnSpLocks/>
            </p:cNvCxnSpPr>
            <p:nvPr/>
          </p:nvCxnSpPr>
          <p:spPr>
            <a:xfrm>
              <a:off x="4769717" y="3522447"/>
              <a:ext cx="2267085" cy="0"/>
            </a:xfrm>
            <a:prstGeom prst="line">
              <a:avLst/>
            </a:prstGeom>
            <a:ln w="28575" cap="rnd">
              <a:solidFill>
                <a:schemeClr val="bg2"/>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05A3B6D-D00C-4A57-BED0-803E32447609}"/>
                </a:ext>
              </a:extLst>
            </p:cNvPr>
            <p:cNvSpPr/>
            <p:nvPr/>
          </p:nvSpPr>
          <p:spPr>
            <a:xfrm>
              <a:off x="4658855" y="3101502"/>
              <a:ext cx="2506737"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Last 12 months</a:t>
              </a:r>
            </a:p>
          </p:txBody>
        </p:sp>
      </p:grpSp>
    </p:spTree>
    <p:extLst>
      <p:ext uri="{BB962C8B-B14F-4D97-AF65-F5344CB8AC3E}">
        <p14:creationId xmlns:p14="http://schemas.microsoft.com/office/powerpoint/2010/main" val="1810095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BA5BC-0FB7-4638-B66E-705575DA2CBF}"/>
              </a:ext>
            </a:extLst>
          </p:cNvPr>
          <p:cNvSpPr>
            <a:spLocks noGrp="1"/>
          </p:cNvSpPr>
          <p:nvPr>
            <p:ph type="title"/>
          </p:nvPr>
        </p:nvSpPr>
        <p:spPr/>
        <p:txBody>
          <a:bodyPr/>
          <a:lstStyle/>
          <a:p>
            <a:r>
              <a:rPr lang="en-US" dirty="0"/>
              <a:t>Azure Kubernetes Service Overview</a:t>
            </a:r>
          </a:p>
        </p:txBody>
      </p:sp>
      <p:grpSp>
        <p:nvGrpSpPr>
          <p:cNvPr id="90" name="Group 89"/>
          <p:cNvGrpSpPr/>
          <p:nvPr/>
        </p:nvGrpSpPr>
        <p:grpSpPr>
          <a:xfrm>
            <a:off x="8193898" y="3153691"/>
            <a:ext cx="1625340" cy="1401156"/>
            <a:chOff x="8331342" y="3727084"/>
            <a:chExt cx="1657931" cy="1429252"/>
          </a:xfrm>
        </p:grpSpPr>
        <p:sp>
          <p:nvSpPr>
            <p:cNvPr id="115" name="Hexagon 114">
              <a:extLst>
                <a:ext uri="{FF2B5EF4-FFF2-40B4-BE49-F238E27FC236}">
                  <a16:creationId xmlns:a16="http://schemas.microsoft.com/office/drawing/2014/main" id="{533719B5-4670-4C1D-9CB2-B49CF1D2BA02}"/>
                </a:ext>
              </a:extLst>
            </p:cNvPr>
            <p:cNvSpPr/>
            <p:nvPr/>
          </p:nvSpPr>
          <p:spPr bwMode="auto">
            <a:xfrm>
              <a:off x="8331342"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16" name="Rectangle 115">
              <a:extLst>
                <a:ext uri="{FF2B5EF4-FFF2-40B4-BE49-F238E27FC236}">
                  <a16:creationId xmlns:a16="http://schemas.microsoft.com/office/drawing/2014/main" id="{FA16BB40-496F-4CDC-8D7A-7E9F6B79A8BE}"/>
                </a:ext>
              </a:extLst>
            </p:cNvPr>
            <p:cNvSpPr/>
            <p:nvPr/>
          </p:nvSpPr>
          <p:spPr>
            <a:xfrm>
              <a:off x="8560198" y="4608752"/>
              <a:ext cx="1200219" cy="2585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Resources</a:t>
              </a:r>
            </a:p>
          </p:txBody>
        </p:sp>
        <p:sp>
          <p:nvSpPr>
            <p:cNvPr id="117" name="Books" title="Icon of a stack of books">
              <a:extLst>
                <a:ext uri="{FF2B5EF4-FFF2-40B4-BE49-F238E27FC236}">
                  <a16:creationId xmlns:a16="http://schemas.microsoft.com/office/drawing/2014/main" id="{F6556584-970D-4B8E-A73A-3A98F78A614A}"/>
                </a:ext>
              </a:extLst>
            </p:cNvPr>
            <p:cNvSpPr>
              <a:spLocks noChangeAspect="1" noEditPoints="1"/>
            </p:cNvSpPr>
            <p:nvPr/>
          </p:nvSpPr>
          <p:spPr bwMode="auto">
            <a:xfrm>
              <a:off x="8928689" y="4020219"/>
              <a:ext cx="463236" cy="36576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a:endParaRPr>
            </a:p>
          </p:txBody>
        </p:sp>
      </p:grpSp>
      <p:grpSp>
        <p:nvGrpSpPr>
          <p:cNvPr id="91" name="Group 90"/>
          <p:cNvGrpSpPr/>
          <p:nvPr/>
        </p:nvGrpSpPr>
        <p:grpSpPr>
          <a:xfrm>
            <a:off x="9658686" y="2300473"/>
            <a:ext cx="1625340" cy="1401156"/>
            <a:chOff x="9797498" y="2856757"/>
            <a:chExt cx="1657931" cy="1429252"/>
          </a:xfrm>
        </p:grpSpPr>
        <p:sp>
          <p:nvSpPr>
            <p:cNvPr id="112" name="Hexagon 111">
              <a:extLst>
                <a:ext uri="{FF2B5EF4-FFF2-40B4-BE49-F238E27FC236}">
                  <a16:creationId xmlns:a16="http://schemas.microsoft.com/office/drawing/2014/main" id="{99064AFB-7CB0-4021-9914-2EA40EF42971}"/>
                </a:ext>
              </a:extLst>
            </p:cNvPr>
            <p:cNvSpPr/>
            <p:nvPr/>
          </p:nvSpPr>
          <p:spPr bwMode="auto">
            <a:xfrm>
              <a:off x="9797498"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13" name="Rectangle 112">
              <a:extLst>
                <a:ext uri="{FF2B5EF4-FFF2-40B4-BE49-F238E27FC236}">
                  <a16:creationId xmlns:a16="http://schemas.microsoft.com/office/drawing/2014/main" id="{943B9012-C0B0-4B44-83A4-5A184C43A0F8}"/>
                </a:ext>
              </a:extLst>
            </p:cNvPr>
            <p:cNvSpPr/>
            <p:nvPr/>
          </p:nvSpPr>
          <p:spPr>
            <a:xfrm>
              <a:off x="10167392" y="3666355"/>
              <a:ext cx="918142" cy="4247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Product deep dive</a:t>
              </a:r>
            </a:p>
          </p:txBody>
        </p:sp>
        <p:sp>
          <p:nvSpPr>
            <p:cNvPr id="114" name="Glasses_EA16" title="Icon of eye glasses">
              <a:extLst>
                <a:ext uri="{FF2B5EF4-FFF2-40B4-BE49-F238E27FC236}">
                  <a16:creationId xmlns:a16="http://schemas.microsoft.com/office/drawing/2014/main" id="{98D25EF0-7F41-4147-9D71-B649DA4EC189}"/>
                </a:ext>
              </a:extLst>
            </p:cNvPr>
            <p:cNvSpPr>
              <a:spLocks noChangeAspect="1" noEditPoints="1"/>
            </p:cNvSpPr>
            <p:nvPr/>
          </p:nvSpPr>
          <p:spPr bwMode="auto">
            <a:xfrm>
              <a:off x="10307835" y="3195484"/>
              <a:ext cx="637256" cy="339844"/>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a:endParaRPr>
            </a:p>
          </p:txBody>
        </p:sp>
      </p:grpSp>
      <p:grpSp>
        <p:nvGrpSpPr>
          <p:cNvPr id="92" name="Group 91"/>
          <p:cNvGrpSpPr/>
          <p:nvPr/>
        </p:nvGrpSpPr>
        <p:grpSpPr>
          <a:xfrm>
            <a:off x="3799537" y="2300473"/>
            <a:ext cx="1625340" cy="1401156"/>
            <a:chOff x="3825022" y="2856757"/>
            <a:chExt cx="1657931" cy="1429252"/>
          </a:xfrm>
        </p:grpSpPr>
        <p:sp>
          <p:nvSpPr>
            <p:cNvPr id="109" name="Hexagon 108">
              <a:extLst>
                <a:ext uri="{FF2B5EF4-FFF2-40B4-BE49-F238E27FC236}">
                  <a16:creationId xmlns:a16="http://schemas.microsoft.com/office/drawing/2014/main" id="{E9AEA4D5-0344-408B-81B8-81F176F0CA1A}"/>
                </a:ext>
              </a:extLst>
            </p:cNvPr>
            <p:cNvSpPr/>
            <p:nvPr/>
          </p:nvSpPr>
          <p:spPr bwMode="auto">
            <a:xfrm>
              <a:off x="3825022"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10" name="Rectangle 109">
              <a:extLst>
                <a:ext uri="{FF2B5EF4-FFF2-40B4-BE49-F238E27FC236}">
                  <a16:creationId xmlns:a16="http://schemas.microsoft.com/office/drawing/2014/main" id="{2E6E921B-5532-4CBF-9B79-3015F0DC1520}"/>
                </a:ext>
              </a:extLst>
            </p:cNvPr>
            <p:cNvSpPr/>
            <p:nvPr/>
          </p:nvSpPr>
          <p:spPr>
            <a:xfrm>
              <a:off x="4075811" y="3749455"/>
              <a:ext cx="1156353" cy="2585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Top scenarios</a:t>
              </a:r>
            </a:p>
          </p:txBody>
        </p:sp>
        <p:sp>
          <p:nvSpPr>
            <p:cNvPr id="111" name="strategy" title="Icon of two circles and a curved arrow winding between three exes connecting them">
              <a:extLst>
                <a:ext uri="{FF2B5EF4-FFF2-40B4-BE49-F238E27FC236}">
                  <a16:creationId xmlns:a16="http://schemas.microsoft.com/office/drawing/2014/main" id="{A31BCD53-8416-4BE5-B301-45000BD1E1D5}"/>
                </a:ext>
              </a:extLst>
            </p:cNvPr>
            <p:cNvSpPr>
              <a:spLocks noChangeAspect="1" noEditPoints="1"/>
            </p:cNvSpPr>
            <p:nvPr/>
          </p:nvSpPr>
          <p:spPr bwMode="auto">
            <a:xfrm>
              <a:off x="4442060" y="3050347"/>
              <a:ext cx="423854" cy="564712"/>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9050" cap="flat">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a:endParaRPr>
            </a:p>
          </p:txBody>
        </p:sp>
      </p:grpSp>
      <p:sp>
        <p:nvSpPr>
          <p:cNvPr id="106" name="Hexagon 105">
            <a:extLst>
              <a:ext uri="{FF2B5EF4-FFF2-40B4-BE49-F238E27FC236}">
                <a16:creationId xmlns:a16="http://schemas.microsoft.com/office/drawing/2014/main" id="{B9538ACC-6C5C-4BA1-B81E-53ED3F8323EE}"/>
              </a:ext>
            </a:extLst>
          </p:cNvPr>
          <p:cNvSpPr/>
          <p:nvPr/>
        </p:nvSpPr>
        <p:spPr bwMode="auto">
          <a:xfrm>
            <a:off x="2334750" y="3153691"/>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07" name="Rectangle 106">
            <a:extLst>
              <a:ext uri="{FF2B5EF4-FFF2-40B4-BE49-F238E27FC236}">
                <a16:creationId xmlns:a16="http://schemas.microsoft.com/office/drawing/2014/main" id="{D8871EB6-0E30-48FC-A2FB-4AA36F9F243F}"/>
              </a:ext>
            </a:extLst>
          </p:cNvPr>
          <p:cNvSpPr/>
          <p:nvPr/>
        </p:nvSpPr>
        <p:spPr>
          <a:xfrm>
            <a:off x="2452267" y="3855096"/>
            <a:ext cx="1390304" cy="579315"/>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505050"/>
                </a:solidFill>
                <a:latin typeface="Segoe UI" charset="0"/>
                <a:ea typeface="Segoe UI" charset="0"/>
                <a:cs typeface="Segoe UI" charset="0"/>
              </a:rPr>
              <a:t>Azure Kubernetes Service </a:t>
            </a:r>
            <a:br>
              <a:rPr lang="en-US" sz="1176" dirty="0">
                <a:solidFill>
                  <a:srgbClr val="505050"/>
                </a:solidFill>
                <a:latin typeface="Segoe UI" charset="0"/>
                <a:ea typeface="Segoe UI" charset="0"/>
                <a:cs typeface="Segoe UI" charset="0"/>
              </a:rPr>
            </a:br>
            <a:r>
              <a:rPr lang="en-US" sz="1176" dirty="0">
                <a:solidFill>
                  <a:srgbClr val="505050"/>
                </a:solidFill>
                <a:latin typeface="Segoe UI" charset="0"/>
                <a:ea typeface="Segoe UI" charset="0"/>
                <a:cs typeface="Segoe UI" charset="0"/>
              </a:rPr>
              <a:t>Overview</a:t>
            </a:r>
          </a:p>
        </p:txBody>
      </p:sp>
      <p:sp>
        <p:nvSpPr>
          <p:cNvPr id="108" name="Eye" title="Icon of an eye">
            <a:extLst>
              <a:ext uri="{FF2B5EF4-FFF2-40B4-BE49-F238E27FC236}">
                <a16:creationId xmlns:a16="http://schemas.microsoft.com/office/drawing/2014/main" id="{488C0ED6-160A-477F-A5A4-994CA5C85B4E}"/>
              </a:ext>
            </a:extLst>
          </p:cNvPr>
          <p:cNvSpPr>
            <a:spLocks noChangeAspect="1" noEditPoints="1"/>
          </p:cNvSpPr>
          <p:nvPr/>
        </p:nvSpPr>
        <p:spPr bwMode="auto">
          <a:xfrm>
            <a:off x="2885111" y="3448359"/>
            <a:ext cx="524616" cy="289650"/>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gradFill>
                <a:gsLst>
                  <a:gs pos="0">
                    <a:srgbClr val="505050"/>
                  </a:gs>
                  <a:gs pos="100000">
                    <a:srgbClr val="505050"/>
                  </a:gs>
                </a:gsLst>
              </a:gradFill>
              <a:latin typeface="Segoe UI"/>
            </a:endParaRPr>
          </a:p>
        </p:txBody>
      </p:sp>
      <p:grpSp>
        <p:nvGrpSpPr>
          <p:cNvPr id="94" name="Group 93"/>
          <p:cNvGrpSpPr/>
          <p:nvPr/>
        </p:nvGrpSpPr>
        <p:grpSpPr>
          <a:xfrm>
            <a:off x="869963" y="2300473"/>
            <a:ext cx="1625340" cy="1401156"/>
            <a:chOff x="832543" y="2856757"/>
            <a:chExt cx="1657931" cy="1429252"/>
          </a:xfrm>
        </p:grpSpPr>
        <p:sp>
          <p:nvSpPr>
            <p:cNvPr id="103" name="Hexagon 176">
              <a:extLst>
                <a:ext uri="{FF2B5EF4-FFF2-40B4-BE49-F238E27FC236}">
                  <a16:creationId xmlns:a16="http://schemas.microsoft.com/office/drawing/2014/main" id="{04E77473-2C92-4606-A34C-9BDBC958863C}"/>
                </a:ext>
              </a:extLst>
            </p:cNvPr>
            <p:cNvSpPr/>
            <p:nvPr/>
          </p:nvSpPr>
          <p:spPr bwMode="auto">
            <a:xfrm>
              <a:off x="832543"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04" name="Rectangle 103">
              <a:extLst>
                <a:ext uri="{FF2B5EF4-FFF2-40B4-BE49-F238E27FC236}">
                  <a16:creationId xmlns:a16="http://schemas.microsoft.com/office/drawing/2014/main" id="{9E7B51F0-D7A8-47EA-B604-86649B5113FD}"/>
                </a:ext>
              </a:extLst>
            </p:cNvPr>
            <p:cNvSpPr/>
            <p:nvPr/>
          </p:nvSpPr>
          <p:spPr>
            <a:xfrm>
              <a:off x="1084076" y="3749455"/>
              <a:ext cx="1154864" cy="258532"/>
            </a:xfrm>
            <a:prstGeom prst="rect">
              <a:avLst/>
            </a:prstGeom>
          </p:spPr>
          <p:txBody>
            <a:bodyPr wrap="square" anchor="ctr" anchorCtr="1">
              <a:spAutoFit/>
            </a:bodyPr>
            <a:lstStyle/>
            <a:p>
              <a:pPr algn="ctr" defTabSz="895923" fontAlgn="base">
                <a:lnSpc>
                  <a:spcPct val="90000"/>
                </a:lnSpc>
                <a:spcBef>
                  <a:spcPct val="0"/>
                </a:spcBef>
                <a:spcAft>
                  <a:spcPct val="0"/>
                </a:spcAft>
              </a:pPr>
              <a:r>
                <a:rPr lang="en-US" sz="1176" dirty="0">
                  <a:solidFill>
                    <a:srgbClr val="FFFFFF"/>
                  </a:solidFill>
                  <a:latin typeface="Segoe UI" charset="0"/>
                  <a:ea typeface="Segoe UI" charset="0"/>
                  <a:cs typeface="Segoe UI" charset="0"/>
                </a:rPr>
                <a:t>Introduction</a:t>
              </a:r>
            </a:p>
          </p:txBody>
        </p:sp>
        <p:sp>
          <p:nvSpPr>
            <p:cNvPr id="105" name="information" title="Icon of a circle with the letter i inside">
              <a:extLst>
                <a:ext uri="{FF2B5EF4-FFF2-40B4-BE49-F238E27FC236}">
                  <a16:creationId xmlns:a16="http://schemas.microsoft.com/office/drawing/2014/main" id="{03AAF476-9509-443D-9768-6FC88C86ABCA}"/>
                </a:ext>
              </a:extLst>
            </p:cNvPr>
            <p:cNvSpPr>
              <a:spLocks noChangeAspect="1" noEditPoints="1"/>
            </p:cNvSpPr>
            <p:nvPr/>
          </p:nvSpPr>
          <p:spPr bwMode="auto">
            <a:xfrm>
              <a:off x="1445231" y="3115102"/>
              <a:ext cx="432556" cy="435200"/>
            </a:xfrm>
            <a:custGeom>
              <a:avLst/>
              <a:gdLst>
                <a:gd name="T0" fmla="*/ 0 w 333"/>
                <a:gd name="T1" fmla="*/ 170 h 340"/>
                <a:gd name="T2" fmla="*/ 167 w 333"/>
                <a:gd name="T3" fmla="*/ 0 h 340"/>
                <a:gd name="T4" fmla="*/ 333 w 333"/>
                <a:gd name="T5" fmla="*/ 170 h 340"/>
                <a:gd name="T6" fmla="*/ 167 w 333"/>
                <a:gd name="T7" fmla="*/ 340 h 340"/>
                <a:gd name="T8" fmla="*/ 0 w 333"/>
                <a:gd name="T9" fmla="*/ 170 h 340"/>
                <a:gd name="T10" fmla="*/ 163 w 333"/>
                <a:gd name="T11" fmla="*/ 252 h 340"/>
                <a:gd name="T12" fmla="*/ 163 w 333"/>
                <a:gd name="T13" fmla="*/ 150 h 340"/>
                <a:gd name="T14" fmla="*/ 163 w 333"/>
                <a:gd name="T15" fmla="*/ 121 h 340"/>
                <a:gd name="T16" fmla="*/ 163 w 333"/>
                <a:gd name="T17" fmla="*/ 8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40">
                  <a:moveTo>
                    <a:pt x="0" y="170"/>
                  </a:moveTo>
                  <a:cubicBezTo>
                    <a:pt x="0" y="76"/>
                    <a:pt x="75" y="0"/>
                    <a:pt x="167" y="0"/>
                  </a:cubicBezTo>
                  <a:cubicBezTo>
                    <a:pt x="259" y="0"/>
                    <a:pt x="333" y="76"/>
                    <a:pt x="333" y="170"/>
                  </a:cubicBezTo>
                  <a:cubicBezTo>
                    <a:pt x="333" y="264"/>
                    <a:pt x="259" y="340"/>
                    <a:pt x="167" y="340"/>
                  </a:cubicBezTo>
                  <a:cubicBezTo>
                    <a:pt x="75" y="340"/>
                    <a:pt x="0" y="264"/>
                    <a:pt x="0" y="170"/>
                  </a:cubicBezTo>
                  <a:close/>
                  <a:moveTo>
                    <a:pt x="163" y="252"/>
                  </a:moveTo>
                  <a:cubicBezTo>
                    <a:pt x="163" y="150"/>
                    <a:pt x="163" y="150"/>
                    <a:pt x="163" y="150"/>
                  </a:cubicBezTo>
                  <a:moveTo>
                    <a:pt x="163" y="121"/>
                  </a:moveTo>
                  <a:cubicBezTo>
                    <a:pt x="163" y="88"/>
                    <a:pt x="163" y="88"/>
                    <a:pt x="163" y="88"/>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dirty="0">
                <a:gradFill>
                  <a:gsLst>
                    <a:gs pos="0">
                      <a:srgbClr val="505050"/>
                    </a:gs>
                    <a:gs pos="100000">
                      <a:srgbClr val="505050"/>
                    </a:gs>
                  </a:gsLst>
                  <a:lin ang="5400000" scaled="1"/>
                </a:gradFill>
                <a:latin typeface="Segoe UI"/>
              </a:endParaRPr>
            </a:p>
          </p:txBody>
        </p:sp>
      </p:grpSp>
      <p:grpSp>
        <p:nvGrpSpPr>
          <p:cNvPr id="95" name="Group 94"/>
          <p:cNvGrpSpPr/>
          <p:nvPr/>
        </p:nvGrpSpPr>
        <p:grpSpPr>
          <a:xfrm>
            <a:off x="5264324" y="3153691"/>
            <a:ext cx="1625340" cy="1401156"/>
            <a:chOff x="5327129" y="3727084"/>
            <a:chExt cx="1657931" cy="1429252"/>
          </a:xfrm>
        </p:grpSpPr>
        <p:sp>
          <p:nvSpPr>
            <p:cNvPr id="100" name="Hexagon 99">
              <a:extLst>
                <a:ext uri="{FF2B5EF4-FFF2-40B4-BE49-F238E27FC236}">
                  <a16:creationId xmlns:a16="http://schemas.microsoft.com/office/drawing/2014/main" id="{B137AF26-29E6-4E26-BDEC-67DBFCE25FB2}"/>
                </a:ext>
              </a:extLst>
            </p:cNvPr>
            <p:cNvSpPr/>
            <p:nvPr/>
          </p:nvSpPr>
          <p:spPr bwMode="auto">
            <a:xfrm>
              <a:off x="5327129"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01" name="Rectangle 100">
              <a:extLst>
                <a:ext uri="{FF2B5EF4-FFF2-40B4-BE49-F238E27FC236}">
                  <a16:creationId xmlns:a16="http://schemas.microsoft.com/office/drawing/2014/main" id="{52EED68E-8987-4BC0-9CAC-2BE2B1F3581D}"/>
                </a:ext>
              </a:extLst>
            </p:cNvPr>
            <p:cNvSpPr/>
            <p:nvPr/>
          </p:nvSpPr>
          <p:spPr>
            <a:xfrm>
              <a:off x="5566597" y="4525652"/>
              <a:ext cx="1178994" cy="4247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Customer stories</a:t>
              </a:r>
            </a:p>
          </p:txBody>
        </p:sp>
        <p:sp>
          <p:nvSpPr>
            <p:cNvPr id="102" name="hand_3" title="Icon of a hand giving a thumbs-up">
              <a:extLst>
                <a:ext uri="{FF2B5EF4-FFF2-40B4-BE49-F238E27FC236}">
                  <a16:creationId xmlns:a16="http://schemas.microsoft.com/office/drawing/2014/main" id="{98A1CABB-4682-4A7D-817A-028BE7BCF56F}"/>
                </a:ext>
              </a:extLst>
            </p:cNvPr>
            <p:cNvSpPr>
              <a:spLocks noChangeAspect="1"/>
            </p:cNvSpPr>
            <p:nvPr/>
          </p:nvSpPr>
          <p:spPr bwMode="auto">
            <a:xfrm>
              <a:off x="5929477" y="3976908"/>
              <a:ext cx="453234" cy="39696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dirty="0">
                <a:solidFill>
                  <a:srgbClr val="505050"/>
                </a:solidFill>
                <a:latin typeface="Segoe UI"/>
              </a:endParaRPr>
            </a:p>
          </p:txBody>
        </p:sp>
      </p:grpSp>
      <p:grpSp>
        <p:nvGrpSpPr>
          <p:cNvPr id="96" name="Group 95"/>
          <p:cNvGrpSpPr/>
          <p:nvPr/>
        </p:nvGrpSpPr>
        <p:grpSpPr>
          <a:xfrm>
            <a:off x="6729111" y="2300473"/>
            <a:ext cx="1625340" cy="1401156"/>
            <a:chOff x="6841355" y="2856757"/>
            <a:chExt cx="1657931" cy="1429252"/>
          </a:xfrm>
        </p:grpSpPr>
        <p:sp>
          <p:nvSpPr>
            <p:cNvPr id="97" name="Hexagon 96">
              <a:extLst>
                <a:ext uri="{FF2B5EF4-FFF2-40B4-BE49-F238E27FC236}">
                  <a16:creationId xmlns:a16="http://schemas.microsoft.com/office/drawing/2014/main" id="{99064AFB-7CB0-4021-9914-2EA40EF42971}"/>
                </a:ext>
              </a:extLst>
            </p:cNvPr>
            <p:cNvSpPr/>
            <p:nvPr/>
          </p:nvSpPr>
          <p:spPr bwMode="auto">
            <a:xfrm>
              <a:off x="6841355"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98" name="Rectangle 97">
              <a:extLst>
                <a:ext uri="{FF2B5EF4-FFF2-40B4-BE49-F238E27FC236}">
                  <a16:creationId xmlns:a16="http://schemas.microsoft.com/office/drawing/2014/main" id="{943B9012-C0B0-4B44-83A4-5A184C43A0F8}"/>
                </a:ext>
              </a:extLst>
            </p:cNvPr>
            <p:cNvSpPr/>
            <p:nvPr/>
          </p:nvSpPr>
          <p:spPr>
            <a:xfrm>
              <a:off x="7059514" y="3666355"/>
              <a:ext cx="1221612" cy="4247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a:solidFill>
                    <a:srgbClr val="FFFFFF"/>
                  </a:solidFill>
                  <a:latin typeface="Segoe UI" charset="0"/>
                  <a:ea typeface="Segoe UI" charset="0"/>
                  <a:cs typeface="Segoe UI" charset="0"/>
                </a:rPr>
                <a:t>Open source culture</a:t>
              </a:r>
              <a:endParaRPr lang="en-US" sz="1176" dirty="0">
                <a:solidFill>
                  <a:srgbClr val="FFFFFF"/>
                </a:solidFill>
                <a:latin typeface="Segoe UI" charset="0"/>
                <a:ea typeface="Segoe UI" charset="0"/>
                <a:cs typeface="Segoe UI" charset="0"/>
              </a:endParaRPr>
            </a:p>
          </p:txBody>
        </p:sp>
      </p:grpSp>
      <p:pic>
        <p:nvPicPr>
          <p:cNvPr id="119" name="Picture 1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3083" y="2577710"/>
            <a:ext cx="378657" cy="378657"/>
          </a:xfrm>
          <a:prstGeom prst="rect">
            <a:avLst/>
          </a:prstGeom>
        </p:spPr>
      </p:pic>
    </p:spTree>
    <p:extLst>
      <p:ext uri="{BB962C8B-B14F-4D97-AF65-F5344CB8AC3E}">
        <p14:creationId xmlns:p14="http://schemas.microsoft.com/office/powerpoint/2010/main" val="326508431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A04769E5-93BE-47C9-9714-AD8F33217674}"/>
              </a:ext>
            </a:extLst>
          </p:cNvPr>
          <p:cNvSpPr txBox="1">
            <a:spLocks/>
          </p:cNvSpPr>
          <p:nvPr/>
        </p:nvSpPr>
        <p:spPr>
          <a:xfrm>
            <a:off x="588262" y="217501"/>
            <a:ext cx="11370655"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3C3C41"/>
                </a:solidFill>
                <a:effectLst/>
                <a:uLnTx/>
                <a:uFillTx/>
                <a:latin typeface="Segoe UI Light" panose="020B0502040204020203" pitchFamily="34" charset="0"/>
                <a:ea typeface="+mn-ea"/>
                <a:cs typeface="Segoe UI Light" panose="020B0502040204020203" pitchFamily="34" charset="0"/>
              </a:rPr>
              <a:t>AKS: Simplify the deployment, management, </a:t>
            </a:r>
            <a:br>
              <a:rPr kumimoji="0" lang="en-US" sz="3600" b="0" i="0" u="none" strike="noStrike" kern="1200" cap="none" spc="-50" normalizeH="0" baseline="0" noProof="0">
                <a:ln w="3175">
                  <a:noFill/>
                </a:ln>
                <a:solidFill>
                  <a:srgbClr val="3C3C41"/>
                </a:solidFill>
                <a:effectLst/>
                <a:uLnTx/>
                <a:uFillTx/>
                <a:latin typeface="Segoe UI Light" panose="020B0502040204020203" pitchFamily="34" charset="0"/>
                <a:ea typeface="+mn-ea"/>
                <a:cs typeface="Segoe UI Light" panose="020B0502040204020203" pitchFamily="34" charset="0"/>
              </a:rPr>
            </a:br>
            <a:r>
              <a:rPr kumimoji="0" lang="en-US" sz="3600" b="0" i="0" u="none" strike="noStrike" kern="1200" cap="none" spc="-50" normalizeH="0" baseline="0" noProof="0">
                <a:ln w="3175">
                  <a:noFill/>
                </a:ln>
                <a:solidFill>
                  <a:srgbClr val="3C3C41"/>
                </a:solidFill>
                <a:effectLst/>
                <a:uLnTx/>
                <a:uFillTx/>
                <a:latin typeface="Segoe UI Light" panose="020B0502040204020203" pitchFamily="34" charset="0"/>
                <a:ea typeface="+mn-ea"/>
                <a:cs typeface="Segoe UI Light" panose="020B0502040204020203" pitchFamily="34" charset="0"/>
              </a:rPr>
              <a:t>and operations of Kubernetes</a:t>
            </a:r>
          </a:p>
        </p:txBody>
      </p:sp>
      <p:grpSp>
        <p:nvGrpSpPr>
          <p:cNvPr id="40" name="Group 39">
            <a:extLst>
              <a:ext uri="{FF2B5EF4-FFF2-40B4-BE49-F238E27FC236}">
                <a16:creationId xmlns:a16="http://schemas.microsoft.com/office/drawing/2014/main" id="{AA3B6373-70B6-451B-96CC-0DB09BDAC24D}"/>
              </a:ext>
            </a:extLst>
          </p:cNvPr>
          <p:cNvGrpSpPr/>
          <p:nvPr/>
        </p:nvGrpSpPr>
        <p:grpSpPr>
          <a:xfrm>
            <a:off x="932362" y="2174559"/>
            <a:ext cx="2743200" cy="1426831"/>
            <a:chOff x="1008761" y="2150872"/>
            <a:chExt cx="2743200" cy="1426831"/>
          </a:xfrm>
        </p:grpSpPr>
        <p:sp>
          <p:nvSpPr>
            <p:cNvPr id="5" name="TextBox 4">
              <a:extLst>
                <a:ext uri="{FF2B5EF4-FFF2-40B4-BE49-F238E27FC236}">
                  <a16:creationId xmlns:a16="http://schemas.microsoft.com/office/drawing/2014/main" id="{27956E47-ADCA-44DE-BAB7-D64420F66029}"/>
                </a:ext>
              </a:extLst>
            </p:cNvPr>
            <p:cNvSpPr txBox="1"/>
            <p:nvPr/>
          </p:nvSpPr>
          <p:spPr>
            <a:xfrm>
              <a:off x="1008761" y="2795603"/>
              <a:ext cx="2743200" cy="782100"/>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Deploy and manage Kubernetes with ease </a:t>
              </a:r>
            </a:p>
          </p:txBody>
        </p:sp>
        <p:grpSp>
          <p:nvGrpSpPr>
            <p:cNvPr id="32" name="Group 31">
              <a:extLst>
                <a:ext uri="{FF2B5EF4-FFF2-40B4-BE49-F238E27FC236}">
                  <a16:creationId xmlns:a16="http://schemas.microsoft.com/office/drawing/2014/main" id="{593C99AF-6F6D-4945-AAE2-66B24F31FF56}"/>
                </a:ext>
              </a:extLst>
            </p:cNvPr>
            <p:cNvGrpSpPr/>
            <p:nvPr/>
          </p:nvGrpSpPr>
          <p:grpSpPr>
            <a:xfrm>
              <a:off x="2055096" y="2150872"/>
              <a:ext cx="650530" cy="650530"/>
              <a:chOff x="2346553" y="2150872"/>
              <a:chExt cx="650530" cy="650530"/>
            </a:xfrm>
          </p:grpSpPr>
          <p:sp>
            <p:nvSpPr>
              <p:cNvPr id="12" name="Oval 11">
                <a:extLst>
                  <a:ext uri="{FF2B5EF4-FFF2-40B4-BE49-F238E27FC236}">
                    <a16:creationId xmlns:a16="http://schemas.microsoft.com/office/drawing/2014/main" id="{518A78AE-AD45-460D-9006-3DDC662BC342}"/>
                  </a:ext>
                </a:extLst>
              </p:cNvPr>
              <p:cNvSpPr/>
              <p:nvPr/>
            </p:nvSpPr>
            <p:spPr bwMode="auto">
              <a:xfrm rot="16200000">
                <a:off x="2346553" y="2150872"/>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3" name="Rocket" title="Icon of a rocket">
                <a:extLst>
                  <a:ext uri="{FF2B5EF4-FFF2-40B4-BE49-F238E27FC236}">
                    <a16:creationId xmlns:a16="http://schemas.microsoft.com/office/drawing/2014/main" id="{E4C8F4CE-34EA-4AFA-9865-0EFB78F3868E}"/>
                  </a:ext>
                </a:extLst>
              </p:cNvPr>
              <p:cNvSpPr>
                <a:spLocks noChangeAspect="1" noEditPoints="1"/>
              </p:cNvSpPr>
              <p:nvPr/>
            </p:nvSpPr>
            <p:spPr bwMode="auto">
              <a:xfrm>
                <a:off x="2507566" y="2314779"/>
                <a:ext cx="328504" cy="322713"/>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38" name="Group 37">
            <a:extLst>
              <a:ext uri="{FF2B5EF4-FFF2-40B4-BE49-F238E27FC236}">
                <a16:creationId xmlns:a16="http://schemas.microsoft.com/office/drawing/2014/main" id="{82F0078B-7742-42B0-A0FB-8759B37DD35E}"/>
              </a:ext>
            </a:extLst>
          </p:cNvPr>
          <p:cNvGrpSpPr/>
          <p:nvPr/>
        </p:nvGrpSpPr>
        <p:grpSpPr>
          <a:xfrm>
            <a:off x="4724400" y="4430246"/>
            <a:ext cx="2743200" cy="1426831"/>
            <a:chOff x="4909687" y="4655533"/>
            <a:chExt cx="2743200" cy="1426831"/>
          </a:xfrm>
        </p:grpSpPr>
        <p:sp>
          <p:nvSpPr>
            <p:cNvPr id="6" name="TextBox 5">
              <a:extLst>
                <a:ext uri="{FF2B5EF4-FFF2-40B4-BE49-F238E27FC236}">
                  <a16:creationId xmlns:a16="http://schemas.microsoft.com/office/drawing/2014/main" id="{56D7D420-B8AA-4D14-9C98-CCE501043593}"/>
                </a:ext>
              </a:extLst>
            </p:cNvPr>
            <p:cNvSpPr txBox="1"/>
            <p:nvPr/>
          </p:nvSpPr>
          <p:spPr>
            <a:xfrm>
              <a:off x="4909687" y="5300264"/>
              <a:ext cx="2743200" cy="782100"/>
            </a:xfrm>
            <a:prstGeom prst="rect">
              <a:avLst/>
            </a:prstGeom>
            <a:noFill/>
          </p:spPr>
          <p:txBody>
            <a:bodyPr wrap="square" lIns="143428" tIns="143428" rIns="143428" bIns="143428" rtlCol="0">
              <a:spAutoFit/>
            </a:bodyPr>
            <a:lstStyle>
              <a:defPPr>
                <a:defRPr lang="en-US"/>
              </a:defPPr>
              <a:lvl1pPr algn="ctr" defTabSz="914367">
                <a:spcAft>
                  <a:spcPts val="588"/>
                </a:spcAft>
                <a:defRPr sz="1600">
                  <a:solidFill>
                    <a:srgbClr val="000000"/>
                  </a:solidFill>
                  <a:latin typeface="Segoe UI"/>
                  <a:cs typeface="Segoe UI Semibold" panose="020B0702040204020203" pitchFamily="34" charset="0"/>
                </a:defRPr>
              </a:lvl1p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Scale and run applications with confidence </a:t>
              </a:r>
            </a:p>
          </p:txBody>
        </p:sp>
        <p:grpSp>
          <p:nvGrpSpPr>
            <p:cNvPr id="35" name="Group 34">
              <a:extLst>
                <a:ext uri="{FF2B5EF4-FFF2-40B4-BE49-F238E27FC236}">
                  <a16:creationId xmlns:a16="http://schemas.microsoft.com/office/drawing/2014/main" id="{15615090-F12C-438F-902A-670DD8CCAD48}"/>
                </a:ext>
              </a:extLst>
            </p:cNvPr>
            <p:cNvGrpSpPr/>
            <p:nvPr/>
          </p:nvGrpSpPr>
          <p:grpSpPr>
            <a:xfrm>
              <a:off x="5956022" y="4655533"/>
              <a:ext cx="650530" cy="650530"/>
              <a:chOff x="5873973" y="4441624"/>
              <a:chExt cx="650530" cy="650530"/>
            </a:xfrm>
          </p:grpSpPr>
          <p:sp>
            <p:nvSpPr>
              <p:cNvPr id="15" name="Oval 14">
                <a:extLst>
                  <a:ext uri="{FF2B5EF4-FFF2-40B4-BE49-F238E27FC236}">
                    <a16:creationId xmlns:a16="http://schemas.microsoft.com/office/drawing/2014/main" id="{3F6AC78D-9E6A-4537-8A08-30325F7AE32E}"/>
                  </a:ext>
                </a:extLst>
              </p:cNvPr>
              <p:cNvSpPr/>
              <p:nvPr/>
            </p:nvSpPr>
            <p:spPr bwMode="auto">
              <a:xfrm rot="16200000">
                <a:off x="5873973" y="4441624"/>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 name="MiniExpand_E93A" title="Icon of a rectangle on the lower-left inside a larger rectangle with an arrow pointed to the upper-right corner">
                <a:extLst>
                  <a:ext uri="{FF2B5EF4-FFF2-40B4-BE49-F238E27FC236}">
                    <a16:creationId xmlns:a16="http://schemas.microsoft.com/office/drawing/2014/main" id="{92D3D7AE-39DC-44D6-B30E-B475E870CD38}"/>
                  </a:ext>
                </a:extLst>
              </p:cNvPr>
              <p:cNvSpPr>
                <a:spLocks noChangeAspect="1" noEditPoints="1"/>
              </p:cNvSpPr>
              <p:nvPr/>
            </p:nvSpPr>
            <p:spPr bwMode="auto">
              <a:xfrm>
                <a:off x="6045535" y="4636782"/>
                <a:ext cx="307407" cy="260212"/>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37" name="Group 36">
            <a:extLst>
              <a:ext uri="{FF2B5EF4-FFF2-40B4-BE49-F238E27FC236}">
                <a16:creationId xmlns:a16="http://schemas.microsoft.com/office/drawing/2014/main" id="{76EE098C-94EB-4221-981A-FF3477D5A4C0}"/>
              </a:ext>
            </a:extLst>
          </p:cNvPr>
          <p:cNvGrpSpPr/>
          <p:nvPr/>
        </p:nvGrpSpPr>
        <p:grpSpPr>
          <a:xfrm>
            <a:off x="932362" y="4430246"/>
            <a:ext cx="2743200" cy="1426831"/>
            <a:chOff x="1008761" y="4456750"/>
            <a:chExt cx="2743200" cy="1426831"/>
          </a:xfrm>
        </p:grpSpPr>
        <p:sp>
          <p:nvSpPr>
            <p:cNvPr id="7" name="TextBox 6">
              <a:extLst>
                <a:ext uri="{FF2B5EF4-FFF2-40B4-BE49-F238E27FC236}">
                  <a16:creationId xmlns:a16="http://schemas.microsoft.com/office/drawing/2014/main" id="{3C3A637E-3B81-4290-9BE1-C66D55C02B10}"/>
                </a:ext>
              </a:extLst>
            </p:cNvPr>
            <p:cNvSpPr txBox="1"/>
            <p:nvPr/>
          </p:nvSpPr>
          <p:spPr>
            <a:xfrm>
              <a:off x="1008761" y="5101481"/>
              <a:ext cx="2743200" cy="782100"/>
            </a:xfrm>
            <a:prstGeom prst="rect">
              <a:avLst/>
            </a:prstGeom>
            <a:noFill/>
          </p:spPr>
          <p:txBody>
            <a:bodyPr wrap="square" lIns="143428" tIns="143428" rIns="143428" bIns="143428" rtlCol="0">
              <a:spAutoFit/>
            </a:bodyPr>
            <a:lstStyle>
              <a:defPPr>
                <a:defRPr lang="en-US"/>
              </a:defPPr>
              <a:lvl1pPr algn="ctr" defTabSz="914367">
                <a:spcAft>
                  <a:spcPts val="588"/>
                </a:spcAft>
                <a:defRPr sz="1600">
                  <a:solidFill>
                    <a:srgbClr val="000000"/>
                  </a:solidFill>
                  <a:latin typeface="Segoe UI"/>
                  <a:cs typeface="Segoe UI Semibold" panose="020B0702040204020203" pitchFamily="34" charset="0"/>
                </a:defRPr>
              </a:lvl1p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Secure your Kubernetes environment</a:t>
              </a:r>
            </a:p>
          </p:txBody>
        </p:sp>
        <p:grpSp>
          <p:nvGrpSpPr>
            <p:cNvPr id="36" name="Group 35">
              <a:extLst>
                <a:ext uri="{FF2B5EF4-FFF2-40B4-BE49-F238E27FC236}">
                  <a16:creationId xmlns:a16="http://schemas.microsoft.com/office/drawing/2014/main" id="{292C2009-DDAD-4619-AFDE-AF3EBC02903F}"/>
                </a:ext>
              </a:extLst>
            </p:cNvPr>
            <p:cNvGrpSpPr/>
            <p:nvPr/>
          </p:nvGrpSpPr>
          <p:grpSpPr>
            <a:xfrm>
              <a:off x="2055096" y="4456750"/>
              <a:ext cx="650530" cy="650530"/>
              <a:chOff x="2306521" y="4401118"/>
              <a:chExt cx="650530" cy="650530"/>
            </a:xfrm>
          </p:grpSpPr>
          <p:sp>
            <p:nvSpPr>
              <p:cNvPr id="18" name="Oval 17">
                <a:extLst>
                  <a:ext uri="{FF2B5EF4-FFF2-40B4-BE49-F238E27FC236}">
                    <a16:creationId xmlns:a16="http://schemas.microsoft.com/office/drawing/2014/main" id="{990AB4DB-9C47-4958-A873-DA4819EDEE91}"/>
                  </a:ext>
                </a:extLst>
              </p:cNvPr>
              <p:cNvSpPr/>
              <p:nvPr/>
            </p:nvSpPr>
            <p:spPr bwMode="auto">
              <a:xfrm rot="16200000">
                <a:off x="2306521" y="4401118"/>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 name="Lock" title="Icon of a padlock">
                <a:extLst>
                  <a:ext uri="{FF2B5EF4-FFF2-40B4-BE49-F238E27FC236}">
                    <a16:creationId xmlns:a16="http://schemas.microsoft.com/office/drawing/2014/main" id="{8C6F1D03-B893-4234-BDD1-1F92639F1C27}"/>
                  </a:ext>
                </a:extLst>
              </p:cNvPr>
              <p:cNvSpPr>
                <a:spLocks noChangeAspect="1" noEditPoints="1"/>
              </p:cNvSpPr>
              <p:nvPr/>
            </p:nvSpPr>
            <p:spPr bwMode="auto">
              <a:xfrm>
                <a:off x="2514724" y="4562772"/>
                <a:ext cx="234124" cy="327224"/>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41" name="Group 40">
            <a:extLst>
              <a:ext uri="{FF2B5EF4-FFF2-40B4-BE49-F238E27FC236}">
                <a16:creationId xmlns:a16="http://schemas.microsoft.com/office/drawing/2014/main" id="{6A726CD5-F1DC-4BF1-8DC8-46167AAD5C06}"/>
              </a:ext>
            </a:extLst>
          </p:cNvPr>
          <p:cNvGrpSpPr/>
          <p:nvPr/>
        </p:nvGrpSpPr>
        <p:grpSpPr>
          <a:xfrm>
            <a:off x="4724400" y="2177644"/>
            <a:ext cx="2743200" cy="1423746"/>
            <a:chOff x="4909687" y="2150872"/>
            <a:chExt cx="2743200" cy="1423746"/>
          </a:xfrm>
        </p:grpSpPr>
        <p:sp>
          <p:nvSpPr>
            <p:cNvPr id="8" name="TextBox 7">
              <a:extLst>
                <a:ext uri="{FF2B5EF4-FFF2-40B4-BE49-F238E27FC236}">
                  <a16:creationId xmlns:a16="http://schemas.microsoft.com/office/drawing/2014/main" id="{A706A95E-0C13-4F49-8F79-C44580FB6D05}"/>
                </a:ext>
              </a:extLst>
            </p:cNvPr>
            <p:cNvSpPr txBox="1"/>
            <p:nvPr/>
          </p:nvSpPr>
          <p:spPr>
            <a:xfrm>
              <a:off x="4909687" y="2792518"/>
              <a:ext cx="2743200" cy="782100"/>
            </a:xfrm>
            <a:prstGeom prst="rect">
              <a:avLst/>
            </a:prstGeom>
            <a:noFill/>
          </p:spPr>
          <p:txBody>
            <a:bodyPr wrap="square" lIns="143428" tIns="143428" rIns="143428" bIns="143428" rtlCol="0">
              <a:spAutoFit/>
            </a:bodyPr>
            <a:lstStyle>
              <a:defPPr>
                <a:defRPr lang="en-US"/>
              </a:defPPr>
              <a:lvl1pPr algn="ctr" defTabSz="914367">
                <a:spcAft>
                  <a:spcPts val="588"/>
                </a:spcAft>
                <a:defRPr sz="1600">
                  <a:solidFill>
                    <a:srgbClr val="000000"/>
                  </a:solidFill>
                  <a:latin typeface="Segoe UI"/>
                  <a:cs typeface="Segoe UI Semibold" panose="020B0702040204020203" pitchFamily="34" charset="0"/>
                </a:defRPr>
              </a:lvl1p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Accelerate containerized application development  </a:t>
              </a:r>
            </a:p>
          </p:txBody>
        </p:sp>
        <p:grpSp>
          <p:nvGrpSpPr>
            <p:cNvPr id="31" name="Group 30">
              <a:extLst>
                <a:ext uri="{FF2B5EF4-FFF2-40B4-BE49-F238E27FC236}">
                  <a16:creationId xmlns:a16="http://schemas.microsoft.com/office/drawing/2014/main" id="{6FDB49F5-59B8-468B-AF37-F52721D00245}"/>
                </a:ext>
              </a:extLst>
            </p:cNvPr>
            <p:cNvGrpSpPr/>
            <p:nvPr/>
          </p:nvGrpSpPr>
          <p:grpSpPr>
            <a:xfrm>
              <a:off x="5956022" y="2150872"/>
              <a:ext cx="650530" cy="650530"/>
              <a:chOff x="5873973" y="2150871"/>
              <a:chExt cx="650530" cy="650530"/>
            </a:xfrm>
          </p:grpSpPr>
          <p:sp>
            <p:nvSpPr>
              <p:cNvPr id="21" name="Oval 20">
                <a:extLst>
                  <a:ext uri="{FF2B5EF4-FFF2-40B4-BE49-F238E27FC236}">
                    <a16:creationId xmlns:a16="http://schemas.microsoft.com/office/drawing/2014/main" id="{5C18A5DD-554E-42C0-AC99-7C4C2A03D430}"/>
                  </a:ext>
                </a:extLst>
              </p:cNvPr>
              <p:cNvSpPr/>
              <p:nvPr/>
            </p:nvSpPr>
            <p:spPr bwMode="auto">
              <a:xfrm rot="16200000">
                <a:off x="5873973" y="2150871"/>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2" name="speedometer_2" title="Icon of a spedometer showing fast speed">
                <a:extLst>
                  <a:ext uri="{FF2B5EF4-FFF2-40B4-BE49-F238E27FC236}">
                    <a16:creationId xmlns:a16="http://schemas.microsoft.com/office/drawing/2014/main" id="{DEB8F550-EE12-47D6-80FD-2DD3CFC7D1D3}"/>
                  </a:ext>
                </a:extLst>
              </p:cNvPr>
              <p:cNvSpPr>
                <a:spLocks noChangeAspect="1" noEditPoints="1"/>
              </p:cNvSpPr>
              <p:nvPr/>
            </p:nvSpPr>
            <p:spPr bwMode="auto">
              <a:xfrm>
                <a:off x="6036606" y="2313504"/>
                <a:ext cx="325265" cy="32526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39" name="Group 38">
            <a:extLst>
              <a:ext uri="{FF2B5EF4-FFF2-40B4-BE49-F238E27FC236}">
                <a16:creationId xmlns:a16="http://schemas.microsoft.com/office/drawing/2014/main" id="{5ED4AD09-F3E3-41FC-A234-27C8632FDE3D}"/>
              </a:ext>
            </a:extLst>
          </p:cNvPr>
          <p:cNvGrpSpPr/>
          <p:nvPr/>
        </p:nvGrpSpPr>
        <p:grpSpPr>
          <a:xfrm>
            <a:off x="8516439" y="4430246"/>
            <a:ext cx="2743200" cy="1450518"/>
            <a:chOff x="8592838" y="4430246"/>
            <a:chExt cx="2743200" cy="1450518"/>
          </a:xfrm>
        </p:grpSpPr>
        <p:sp>
          <p:nvSpPr>
            <p:cNvPr id="9" name="TextBox 8">
              <a:extLst>
                <a:ext uri="{FF2B5EF4-FFF2-40B4-BE49-F238E27FC236}">
                  <a16:creationId xmlns:a16="http://schemas.microsoft.com/office/drawing/2014/main" id="{C2E96505-A36C-4F95-AC4E-4004EB0D6068}"/>
                </a:ext>
              </a:extLst>
            </p:cNvPr>
            <p:cNvSpPr txBox="1"/>
            <p:nvPr/>
          </p:nvSpPr>
          <p:spPr>
            <a:xfrm>
              <a:off x="8592838" y="5098664"/>
              <a:ext cx="2743200" cy="782100"/>
            </a:xfrm>
            <a:prstGeom prst="rect">
              <a:avLst/>
            </a:prstGeom>
            <a:noFill/>
          </p:spPr>
          <p:txBody>
            <a:bodyPr wrap="square" lIns="143428" tIns="143428" rIns="143428" bIns="143428" rtlCol="0">
              <a:spAutoFit/>
            </a:bodyPr>
            <a:lstStyle>
              <a:defPPr>
                <a:defRPr lang="en-US"/>
              </a:defPPr>
              <a:lvl1pPr algn="ctr" defTabSz="914367">
                <a:spcAft>
                  <a:spcPts val="588"/>
                </a:spcAft>
                <a:defRPr sz="1600">
                  <a:solidFill>
                    <a:srgbClr val="000000"/>
                  </a:solidFill>
                  <a:latin typeface="Segoe UI"/>
                  <a:cs typeface="Segoe UI Semibold" panose="020B0702040204020203" pitchFamily="34" charset="0"/>
                </a:defRPr>
              </a:lvl1p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Work how you want with open-source tools &amp; APIs </a:t>
              </a:r>
            </a:p>
          </p:txBody>
        </p:sp>
        <p:grpSp>
          <p:nvGrpSpPr>
            <p:cNvPr id="34" name="Group 33">
              <a:extLst>
                <a:ext uri="{FF2B5EF4-FFF2-40B4-BE49-F238E27FC236}">
                  <a16:creationId xmlns:a16="http://schemas.microsoft.com/office/drawing/2014/main" id="{939D8648-554B-419F-ADA0-1C6F1C4C02AB}"/>
                </a:ext>
              </a:extLst>
            </p:cNvPr>
            <p:cNvGrpSpPr/>
            <p:nvPr/>
          </p:nvGrpSpPr>
          <p:grpSpPr>
            <a:xfrm>
              <a:off x="9639173" y="4430246"/>
              <a:ext cx="650530" cy="650530"/>
              <a:chOff x="9677276" y="4401118"/>
              <a:chExt cx="650530" cy="650530"/>
            </a:xfrm>
          </p:grpSpPr>
          <p:sp>
            <p:nvSpPr>
              <p:cNvPr id="24" name="Oval 23">
                <a:extLst>
                  <a:ext uri="{FF2B5EF4-FFF2-40B4-BE49-F238E27FC236}">
                    <a16:creationId xmlns:a16="http://schemas.microsoft.com/office/drawing/2014/main" id="{F9273F54-1094-4A8D-B46E-A943C3DFFE05}"/>
                  </a:ext>
                </a:extLst>
              </p:cNvPr>
              <p:cNvSpPr/>
              <p:nvPr/>
            </p:nvSpPr>
            <p:spPr bwMode="auto">
              <a:xfrm rot="16200000">
                <a:off x="9677276" y="4401118"/>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5" name="arrow_16" title="Icon of two arrows that crisscross">
                <a:extLst>
                  <a:ext uri="{FF2B5EF4-FFF2-40B4-BE49-F238E27FC236}">
                    <a16:creationId xmlns:a16="http://schemas.microsoft.com/office/drawing/2014/main" id="{FA64698F-5173-44D6-B1AF-D18B2907747B}"/>
                  </a:ext>
                </a:extLst>
              </p:cNvPr>
              <p:cNvSpPr>
                <a:spLocks noChangeAspect="1" noEditPoints="1"/>
              </p:cNvSpPr>
              <p:nvPr/>
            </p:nvSpPr>
            <p:spPr bwMode="auto">
              <a:xfrm>
                <a:off x="9855789" y="4618218"/>
                <a:ext cx="293505" cy="216329"/>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42" name="Group 41">
            <a:extLst>
              <a:ext uri="{FF2B5EF4-FFF2-40B4-BE49-F238E27FC236}">
                <a16:creationId xmlns:a16="http://schemas.microsoft.com/office/drawing/2014/main" id="{12054074-6BA7-4448-9C13-A5232E1E9260}"/>
              </a:ext>
            </a:extLst>
          </p:cNvPr>
          <p:cNvGrpSpPr/>
          <p:nvPr/>
        </p:nvGrpSpPr>
        <p:grpSpPr>
          <a:xfrm>
            <a:off x="8516439" y="2150872"/>
            <a:ext cx="2743200" cy="1450518"/>
            <a:chOff x="8592838" y="2150872"/>
            <a:chExt cx="2743200" cy="1450518"/>
          </a:xfrm>
        </p:grpSpPr>
        <p:sp>
          <p:nvSpPr>
            <p:cNvPr id="10" name="TextBox 9">
              <a:extLst>
                <a:ext uri="{FF2B5EF4-FFF2-40B4-BE49-F238E27FC236}">
                  <a16:creationId xmlns:a16="http://schemas.microsoft.com/office/drawing/2014/main" id="{2C2C25BD-C953-43D7-B91A-87D67DD097DD}"/>
                </a:ext>
              </a:extLst>
            </p:cNvPr>
            <p:cNvSpPr txBox="1"/>
            <p:nvPr/>
          </p:nvSpPr>
          <p:spPr>
            <a:xfrm>
              <a:off x="8592838" y="2819290"/>
              <a:ext cx="2743200" cy="782100"/>
            </a:xfrm>
            <a:prstGeom prst="rect">
              <a:avLst/>
            </a:prstGeom>
            <a:noFill/>
          </p:spPr>
          <p:txBody>
            <a:bodyPr wrap="square" lIns="143428" tIns="143428" rIns="143428" bIns="143428" rtlCol="0">
              <a:spAutoFit/>
            </a:bodyPr>
            <a:lstStyle>
              <a:defPPr>
                <a:defRPr lang="en-US"/>
              </a:defPPr>
              <a:lvl1pPr algn="ctr" defTabSz="914367">
                <a:spcAft>
                  <a:spcPts val="588"/>
                </a:spcAft>
                <a:defRPr sz="1600">
                  <a:solidFill>
                    <a:srgbClr val="000000"/>
                  </a:solidFill>
                  <a:latin typeface="Segoe UI"/>
                  <a:cs typeface="Segoe UI Semibold" panose="020B0702040204020203" pitchFamily="34" charset="0"/>
                </a:defRPr>
              </a:lvl1p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Set up CI/CD in a </a:t>
              </a:r>
              <a:b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few clicks</a:t>
              </a:r>
            </a:p>
          </p:txBody>
        </p:sp>
        <p:grpSp>
          <p:nvGrpSpPr>
            <p:cNvPr id="33" name="Group 32">
              <a:extLst>
                <a:ext uri="{FF2B5EF4-FFF2-40B4-BE49-F238E27FC236}">
                  <a16:creationId xmlns:a16="http://schemas.microsoft.com/office/drawing/2014/main" id="{45764872-1951-4EA5-B0C5-BC31A9511C12}"/>
                </a:ext>
              </a:extLst>
            </p:cNvPr>
            <p:cNvGrpSpPr/>
            <p:nvPr/>
          </p:nvGrpSpPr>
          <p:grpSpPr>
            <a:xfrm>
              <a:off x="9639173" y="2150872"/>
              <a:ext cx="650530" cy="650530"/>
              <a:chOff x="9547145" y="2150871"/>
              <a:chExt cx="650530" cy="650530"/>
            </a:xfrm>
          </p:grpSpPr>
          <p:sp>
            <p:nvSpPr>
              <p:cNvPr id="27" name="Oval 26">
                <a:extLst>
                  <a:ext uri="{FF2B5EF4-FFF2-40B4-BE49-F238E27FC236}">
                    <a16:creationId xmlns:a16="http://schemas.microsoft.com/office/drawing/2014/main" id="{D8D197B9-42A3-4D32-B06D-92A60D6CF4C7}"/>
                  </a:ext>
                </a:extLst>
              </p:cNvPr>
              <p:cNvSpPr/>
              <p:nvPr/>
            </p:nvSpPr>
            <p:spPr bwMode="auto">
              <a:xfrm rot="16200000">
                <a:off x="9547145" y="2150871"/>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8" name="arrow_20" title="Icon of a dotted line with a quadrant cut out by two arrows">
                <a:extLst>
                  <a:ext uri="{FF2B5EF4-FFF2-40B4-BE49-F238E27FC236}">
                    <a16:creationId xmlns:a16="http://schemas.microsoft.com/office/drawing/2014/main" id="{A790BEFA-0276-4DBF-A068-25D2F7E8EE4D}"/>
                  </a:ext>
                </a:extLst>
              </p:cNvPr>
              <p:cNvSpPr>
                <a:spLocks noChangeAspect="1" noEditPoints="1"/>
              </p:cNvSpPr>
              <p:nvPr/>
            </p:nvSpPr>
            <p:spPr bwMode="auto">
              <a:xfrm>
                <a:off x="9688696" y="2313503"/>
                <a:ext cx="367429" cy="325265"/>
              </a:xfrm>
              <a:custGeom>
                <a:avLst/>
                <a:gdLst>
                  <a:gd name="T0" fmla="*/ 303 w 338"/>
                  <a:gd name="T1" fmla="*/ 107 h 297"/>
                  <a:gd name="T2" fmla="*/ 338 w 338"/>
                  <a:gd name="T3" fmla="*/ 143 h 297"/>
                  <a:gd name="T4" fmla="*/ 303 w 338"/>
                  <a:gd name="T5" fmla="*/ 179 h 297"/>
                  <a:gd name="T6" fmla="*/ 133 w 338"/>
                  <a:gd name="T7" fmla="*/ 31 h 297"/>
                  <a:gd name="T8" fmla="*/ 50 w 338"/>
                  <a:gd name="T9" fmla="*/ 60 h 297"/>
                  <a:gd name="T10" fmla="*/ 32 w 338"/>
                  <a:gd name="T11" fmla="*/ 77 h 297"/>
                  <a:gd name="T12" fmla="*/ 1 w 338"/>
                  <a:gd name="T13" fmla="*/ 149 h 297"/>
                  <a:gd name="T14" fmla="*/ 0 w 338"/>
                  <a:gd name="T15" fmla="*/ 174 h 297"/>
                  <a:gd name="T16" fmla="*/ 29 w 338"/>
                  <a:gd name="T17" fmla="*/ 248 h 297"/>
                  <a:gd name="T18" fmla="*/ 46 w 338"/>
                  <a:gd name="T19" fmla="*/ 265 h 297"/>
                  <a:gd name="T20" fmla="*/ 121 w 338"/>
                  <a:gd name="T21" fmla="*/ 297 h 297"/>
                  <a:gd name="T22" fmla="*/ 145 w 338"/>
                  <a:gd name="T23" fmla="*/ 297 h 297"/>
                  <a:gd name="T24" fmla="*/ 220 w 338"/>
                  <a:gd name="T25" fmla="*/ 265 h 297"/>
                  <a:gd name="T26" fmla="*/ 239 w 338"/>
                  <a:gd name="T27" fmla="*/ 245 h 297"/>
                  <a:gd name="T28" fmla="*/ 266 w 338"/>
                  <a:gd name="T29" fmla="*/ 164 h 297"/>
                  <a:gd name="T30" fmla="*/ 338 w 338"/>
                  <a:gd name="T31" fmla="*/ 143 h 297"/>
                  <a:gd name="T32" fmla="*/ 199 w 338"/>
                  <a:gd name="T33" fmla="*/ 143 h 297"/>
                  <a:gd name="T34" fmla="*/ 121 w 338"/>
                  <a:gd name="T35" fmla="*/ 112 h 297"/>
                  <a:gd name="T36" fmla="*/ 156 w 338"/>
                  <a:gd name="T37" fmla="*/ 147 h 297"/>
                  <a:gd name="T38" fmla="*/ 192 w 338"/>
                  <a:gd name="T39" fmla="*/ 112 h 297"/>
                  <a:gd name="T40" fmla="*/ 156 w 338"/>
                  <a:gd name="T41" fmla="*/ 147 h 297"/>
                  <a:gd name="T42" fmla="*/ 156 w 338"/>
                  <a:gd name="T43"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8" h="297">
                    <a:moveTo>
                      <a:pt x="303" y="107"/>
                    </a:moveTo>
                    <a:cubicBezTo>
                      <a:pt x="338" y="143"/>
                      <a:pt x="338" y="143"/>
                      <a:pt x="338" y="143"/>
                    </a:cubicBezTo>
                    <a:cubicBezTo>
                      <a:pt x="303" y="179"/>
                      <a:pt x="303" y="179"/>
                      <a:pt x="303" y="179"/>
                    </a:cubicBezTo>
                    <a:moveTo>
                      <a:pt x="133" y="31"/>
                    </a:moveTo>
                    <a:cubicBezTo>
                      <a:pt x="101" y="31"/>
                      <a:pt x="72" y="42"/>
                      <a:pt x="50" y="60"/>
                    </a:cubicBezTo>
                    <a:moveTo>
                      <a:pt x="32" y="77"/>
                    </a:moveTo>
                    <a:cubicBezTo>
                      <a:pt x="15" y="97"/>
                      <a:pt x="4" y="122"/>
                      <a:pt x="1" y="149"/>
                    </a:cubicBezTo>
                    <a:moveTo>
                      <a:pt x="0" y="174"/>
                    </a:moveTo>
                    <a:cubicBezTo>
                      <a:pt x="2" y="202"/>
                      <a:pt x="13" y="227"/>
                      <a:pt x="29" y="248"/>
                    </a:cubicBezTo>
                    <a:moveTo>
                      <a:pt x="46" y="265"/>
                    </a:moveTo>
                    <a:cubicBezTo>
                      <a:pt x="66" y="282"/>
                      <a:pt x="92" y="294"/>
                      <a:pt x="121" y="297"/>
                    </a:cubicBezTo>
                    <a:moveTo>
                      <a:pt x="145" y="297"/>
                    </a:moveTo>
                    <a:cubicBezTo>
                      <a:pt x="174" y="294"/>
                      <a:pt x="200" y="282"/>
                      <a:pt x="220" y="265"/>
                    </a:cubicBezTo>
                    <a:moveTo>
                      <a:pt x="239" y="245"/>
                    </a:moveTo>
                    <a:cubicBezTo>
                      <a:pt x="256" y="223"/>
                      <a:pt x="266" y="194"/>
                      <a:pt x="266" y="164"/>
                    </a:cubicBezTo>
                    <a:moveTo>
                      <a:pt x="338" y="143"/>
                    </a:moveTo>
                    <a:cubicBezTo>
                      <a:pt x="199" y="143"/>
                      <a:pt x="199" y="143"/>
                      <a:pt x="199" y="143"/>
                    </a:cubicBezTo>
                    <a:moveTo>
                      <a:pt x="121" y="112"/>
                    </a:moveTo>
                    <a:cubicBezTo>
                      <a:pt x="156" y="147"/>
                      <a:pt x="156" y="147"/>
                      <a:pt x="156" y="147"/>
                    </a:cubicBezTo>
                    <a:cubicBezTo>
                      <a:pt x="192" y="112"/>
                      <a:pt x="192" y="112"/>
                      <a:pt x="192" y="112"/>
                    </a:cubicBezTo>
                    <a:moveTo>
                      <a:pt x="156" y="147"/>
                    </a:moveTo>
                    <a:cubicBezTo>
                      <a:pt x="156" y="0"/>
                      <a:pt x="156" y="0"/>
                      <a:pt x="156" y="0"/>
                    </a:cubicBezTo>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Tree>
    <p:extLst>
      <p:ext uri="{BB962C8B-B14F-4D97-AF65-F5344CB8AC3E}">
        <p14:creationId xmlns:p14="http://schemas.microsoft.com/office/powerpoint/2010/main" val="2346430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400"/>
                                        <p:tgtEl>
                                          <p:spTgt spid="40"/>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400"/>
                                        <p:tgtEl>
                                          <p:spTgt spid="41"/>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400"/>
                                        <p:tgtEl>
                                          <p:spTgt spid="42"/>
                                        </p:tgtEl>
                                      </p:cBhvr>
                                    </p:animEffect>
                                  </p:childTnLst>
                                </p:cTn>
                              </p:par>
                            </p:childTnLst>
                          </p:cTn>
                        </p:par>
                        <p:par>
                          <p:cTn id="16" fill="hold">
                            <p:stCondLst>
                              <p:cond delay="1200"/>
                            </p:stCondLst>
                            <p:childTnLst>
                              <p:par>
                                <p:cTn id="17" presetID="10" presetClass="entr" presetSubtype="0"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400"/>
                                        <p:tgtEl>
                                          <p:spTgt spid="37"/>
                                        </p:tgtEl>
                                      </p:cBhvr>
                                    </p:animEffect>
                                  </p:childTnLst>
                                </p:cTn>
                              </p:par>
                            </p:childTnLst>
                          </p:cTn>
                        </p:par>
                        <p:par>
                          <p:cTn id="20" fill="hold">
                            <p:stCondLst>
                              <p:cond delay="1600"/>
                            </p:stCondLst>
                            <p:childTnLst>
                              <p:par>
                                <p:cTn id="21" presetID="10" presetClass="entr" presetSubtype="0" fill="hold"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400"/>
                                        <p:tgtEl>
                                          <p:spTgt spid="38"/>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4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77704-AB7D-4C75-B748-D48AA767073E}"/>
              </a:ext>
            </a:extLst>
          </p:cNvPr>
          <p:cNvSpPr>
            <a:spLocks noGrp="1"/>
          </p:cNvSpPr>
          <p:nvPr>
            <p:ph type="title"/>
          </p:nvPr>
        </p:nvSpPr>
        <p:spPr/>
        <p:txBody>
          <a:bodyPr/>
          <a:lstStyle/>
          <a:p>
            <a:r>
              <a:rPr lang="en-US" sz="4800" b="1" dirty="0"/>
              <a:t>Azure Kubernetes Service (AKS)</a:t>
            </a:r>
            <a:br>
              <a:rPr lang="en-US" sz="4800" b="1" dirty="0"/>
            </a:br>
            <a:r>
              <a:rPr lang="en-US" sz="2400" spc="-20" dirty="0">
                <a:solidFill>
                  <a:schemeClr val="accent1"/>
                </a:solidFill>
                <a:latin typeface="Segoe UI"/>
              </a:rPr>
              <a:t>Kubernetes made easy – get the most complete and simple end-to-end experience for seamless Kubernetes lifecycle management on Azure</a:t>
            </a:r>
            <a:endParaRPr lang="en-US" dirty="0">
              <a:solidFill>
                <a:schemeClr val="accent1"/>
              </a:solidFill>
            </a:endParaRPr>
          </a:p>
        </p:txBody>
      </p:sp>
      <p:graphicFrame>
        <p:nvGraphicFramePr>
          <p:cNvPr id="4" name="Table 3">
            <a:extLst>
              <a:ext uri="{FF2B5EF4-FFF2-40B4-BE49-F238E27FC236}">
                <a16:creationId xmlns:a16="http://schemas.microsoft.com/office/drawing/2014/main" id="{B09DF377-F6BA-4D91-91C0-8EA20C7F75C1}"/>
              </a:ext>
            </a:extLst>
          </p:cNvPr>
          <p:cNvGraphicFramePr>
            <a:graphicFrameLocks noGrp="1"/>
          </p:cNvGraphicFramePr>
          <p:nvPr>
            <p:extLst>
              <p:ext uri="{D42A27DB-BD31-4B8C-83A1-F6EECF244321}">
                <p14:modId xmlns:p14="http://schemas.microsoft.com/office/powerpoint/2010/main" val="1026966216"/>
              </p:ext>
            </p:extLst>
          </p:nvPr>
        </p:nvGraphicFramePr>
        <p:xfrm>
          <a:off x="1750708" y="1984776"/>
          <a:ext cx="8143775" cy="4450080"/>
        </p:xfrm>
        <a:graphic>
          <a:graphicData uri="http://schemas.openxmlformats.org/drawingml/2006/table">
            <a:tbl>
              <a:tblPr firstRow="1" bandRow="1">
                <a:tableStyleId>{5940675A-B579-460E-94D1-54222C63F5DA}</a:tableStyleId>
              </a:tblPr>
              <a:tblGrid>
                <a:gridCol w="2725109">
                  <a:extLst>
                    <a:ext uri="{9D8B030D-6E8A-4147-A177-3AD203B41FA5}">
                      <a16:colId xmlns:a16="http://schemas.microsoft.com/office/drawing/2014/main" val="2783815661"/>
                    </a:ext>
                  </a:extLst>
                </a:gridCol>
                <a:gridCol w="2709333">
                  <a:extLst>
                    <a:ext uri="{9D8B030D-6E8A-4147-A177-3AD203B41FA5}">
                      <a16:colId xmlns:a16="http://schemas.microsoft.com/office/drawing/2014/main" val="575011386"/>
                    </a:ext>
                  </a:extLst>
                </a:gridCol>
                <a:gridCol w="2709333">
                  <a:extLst>
                    <a:ext uri="{9D8B030D-6E8A-4147-A177-3AD203B41FA5}">
                      <a16:colId xmlns:a16="http://schemas.microsoft.com/office/drawing/2014/main" val="2632597335"/>
                    </a:ext>
                  </a:extLst>
                </a:gridCol>
              </a:tblGrid>
              <a:tr h="370840">
                <a:tc>
                  <a:txBody>
                    <a:bodyPr/>
                    <a:lstStyle/>
                    <a:p>
                      <a:pPr rtl="0" fontAlgn="base"/>
                      <a:r>
                        <a:rPr lang="en-US" sz="1400" b="1" i="0" u="none" strike="noStrike" kern="1200" dirty="0">
                          <a:solidFill>
                            <a:schemeClr val="tx1"/>
                          </a:solidFill>
                          <a:effectLst/>
                          <a:latin typeface="+mn-lt"/>
                          <a:ea typeface="+mn-ea"/>
                          <a:cs typeface="+mn-cs"/>
                        </a:rPr>
                        <a:t>Deploy and manage Kubernetes with ease</a:t>
                      </a:r>
                      <a:r>
                        <a:rPr lang="en-US" sz="1400" b="0" i="0" u="none" strike="noStrike" kern="1200" dirty="0">
                          <a:solidFill>
                            <a:schemeClr val="tx1"/>
                          </a:solidFill>
                          <a:effectLst/>
                          <a:latin typeface="+mn-lt"/>
                          <a:ea typeface="+mn-ea"/>
                          <a:cs typeface="+mn-cs"/>
                        </a:rPr>
                        <a:t> </a:t>
                      </a:r>
                    </a:p>
                    <a:p>
                      <a:pPr marL="285750" marR="0" lvl="0" indent="-285750" algn="l" defTabSz="914367"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dirty="0">
                          <a:solidFill>
                            <a:schemeClr val="tx1"/>
                          </a:solidFill>
                          <a:effectLst/>
                          <a:latin typeface="+mn-lt"/>
                          <a:ea typeface="+mn-ea"/>
                          <a:cs typeface="+mn-cs"/>
                        </a:rPr>
                        <a:t>Free managed control plane for auto upgrades, patching and self healing </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Provision with portal, CLI, ARM, or Terraform</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Full visibility with integrated monitoring and logging</a:t>
                      </a:r>
                    </a:p>
                    <a:p>
                      <a:endParaRPr lang="en-US" sz="1400" dirty="0"/>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b="1" i="0" u="none" strike="noStrike" kern="1200" dirty="0">
                          <a:solidFill>
                            <a:schemeClr val="tx1"/>
                          </a:solidFill>
                          <a:effectLst/>
                          <a:latin typeface="+mn-lt"/>
                          <a:ea typeface="+mn-ea"/>
                          <a:cs typeface="+mn-cs"/>
                        </a:rPr>
                        <a:t>Scale and run applications with confidence </a:t>
                      </a:r>
                      <a:r>
                        <a:rPr lang="en-US" sz="1400" b="0" i="0" u="none" strike="noStrike" kern="1200" dirty="0">
                          <a:solidFill>
                            <a:schemeClr val="tx1"/>
                          </a:solidFill>
                          <a:effectLst/>
                          <a:latin typeface="+mn-lt"/>
                          <a:ea typeface="+mn-ea"/>
                          <a:cs typeface="+mn-cs"/>
                        </a:rPr>
                        <a:t> </a:t>
                      </a:r>
                    </a:p>
                    <a:p>
                      <a:pPr marL="285750" indent="-285750">
                        <a:buFont typeface="Arial" panose="020B0604020202020204" pitchFamily="34" charset="0"/>
                        <a:buChar char="•"/>
                      </a:pPr>
                      <a:r>
                        <a:rPr lang="en-US" sz="1400" dirty="0"/>
                        <a:t>Built-in auto scaling </a:t>
                      </a:r>
                    </a:p>
                    <a:p>
                      <a:pPr marL="285750" indent="-285750">
                        <a:buFont typeface="Arial" panose="020B0604020202020204" pitchFamily="34" charset="0"/>
                        <a:buChar char="•"/>
                      </a:pPr>
                      <a:r>
                        <a:rPr lang="en-US" sz="1400" dirty="0"/>
                        <a:t>Global data center to boost performance and reach</a:t>
                      </a:r>
                    </a:p>
                    <a:p>
                      <a:pPr marL="285750" indent="-285750">
                        <a:buFont typeface="Arial" panose="020B0604020202020204" pitchFamily="34" charset="0"/>
                        <a:buChar char="•"/>
                      </a:pPr>
                      <a:r>
                        <a:rPr lang="en-US" sz="1400" dirty="0"/>
                        <a:t>Elastically burst from AKS cluster using ACI</a:t>
                      </a:r>
                      <a:endParaRPr lang="en-US" sz="1400" i="1" dirty="0"/>
                    </a:p>
                    <a:p>
                      <a:endParaRPr lang="en-US" sz="1400" dirty="0"/>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b="1" i="0" u="none" strike="noStrike" kern="1200" dirty="0">
                          <a:solidFill>
                            <a:schemeClr val="tx1"/>
                          </a:solidFill>
                          <a:effectLst/>
                          <a:latin typeface="+mn-lt"/>
                          <a:ea typeface="+mn-ea"/>
                          <a:cs typeface="+mn-cs"/>
                        </a:rPr>
                        <a:t>Secure your Kubernetes environment</a:t>
                      </a:r>
                      <a:r>
                        <a:rPr lang="en-US" sz="1400" b="0" i="0" u="none" strike="noStrike" kern="1200" dirty="0">
                          <a:solidFill>
                            <a:schemeClr val="tx1"/>
                          </a:solidFill>
                          <a:effectLst/>
                          <a:latin typeface="+mn-lt"/>
                          <a:ea typeface="+mn-ea"/>
                          <a:cs typeface="+mn-cs"/>
                        </a:rPr>
                        <a:t> </a:t>
                      </a:r>
                    </a:p>
                    <a:p>
                      <a:pPr marL="285750" indent="-285750">
                        <a:buFont typeface="Arial" panose="020B0604020202020204" pitchFamily="34" charset="0"/>
                        <a:buChar char="•"/>
                      </a:pPr>
                      <a:r>
                        <a:rPr lang="en-US" sz="1400" dirty="0"/>
                        <a:t>Control access through AAD and RBAC</a:t>
                      </a:r>
                    </a:p>
                    <a:p>
                      <a:pPr marL="285750" indent="-285750">
                        <a:buFont typeface="Arial" panose="020B0604020202020204" pitchFamily="34" charset="0"/>
                        <a:buChar char="•"/>
                      </a:pPr>
                      <a:r>
                        <a:rPr lang="en-US" sz="1400" dirty="0"/>
                        <a:t>Safeguard keys and secrets with Key Vault</a:t>
                      </a:r>
                    </a:p>
                    <a:p>
                      <a:pPr marL="285750" indent="-285750">
                        <a:buFont typeface="Arial" panose="020B0604020202020204" pitchFamily="34" charset="0"/>
                        <a:buChar char="•"/>
                      </a:pPr>
                      <a:r>
                        <a:rPr lang="en-US" sz="1400" dirty="0"/>
                        <a:t>Secure network communication with VNET and CNI </a:t>
                      </a:r>
                    </a:p>
                  </a:txBody>
                  <a:tcPr/>
                </a:tc>
                <a:extLst>
                  <a:ext uri="{0D108BD9-81ED-4DB2-BD59-A6C34878D82A}">
                    <a16:rowId xmlns:a16="http://schemas.microsoft.com/office/drawing/2014/main" val="4086692880"/>
                  </a:ext>
                </a:extLst>
              </a:tr>
              <a:tr h="37084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b="1" i="0" u="none" strike="noStrike" kern="1200" dirty="0">
                          <a:solidFill>
                            <a:schemeClr val="tx1"/>
                          </a:solidFill>
                          <a:effectLst/>
                          <a:latin typeface="+mn-lt"/>
                          <a:ea typeface="+mn-ea"/>
                          <a:cs typeface="+mn-cs"/>
                        </a:rPr>
                        <a:t>Accelerate containerized application development </a:t>
                      </a:r>
                      <a:r>
                        <a:rPr lang="en-US" sz="1400" b="0" i="0" u="none" strike="noStrike" kern="1200" dirty="0">
                          <a:solidFill>
                            <a:schemeClr val="tx1"/>
                          </a:solidFill>
                          <a:effectLst/>
                          <a:latin typeface="+mn-lt"/>
                          <a:ea typeface="+mn-ea"/>
                          <a:cs typeface="+mn-cs"/>
                        </a:rPr>
                        <a:t> </a:t>
                      </a:r>
                    </a:p>
                    <a:p>
                      <a:pPr marL="285750" indent="-285750">
                        <a:buFont typeface="Arial" panose="020B0604020202020204" pitchFamily="34" charset="0"/>
                        <a:buChar char="•"/>
                      </a:pPr>
                      <a:r>
                        <a:rPr lang="en-US" sz="1400" dirty="0"/>
                        <a:t>Define, install and upgrade apps easily with Helm</a:t>
                      </a:r>
                    </a:p>
                    <a:p>
                      <a:pPr marL="285750" indent="-285750">
                        <a:buFont typeface="Arial" panose="020B0604020202020204" pitchFamily="34" charset="0"/>
                        <a:buChar char="•"/>
                      </a:pPr>
                      <a:r>
                        <a:rPr lang="en-US" sz="1400" dirty="0"/>
                        <a:t>Automatically scaffold, containerize and deploy with CLI or Visual Studio</a:t>
                      </a:r>
                    </a:p>
                    <a:p>
                      <a:pPr marL="285750" indent="-285750">
                        <a:buFont typeface="Arial" panose="020B0604020202020204" pitchFamily="34" charset="0"/>
                        <a:buChar char="•"/>
                      </a:pPr>
                      <a:r>
                        <a:rPr lang="en-US" sz="1400" dirty="0"/>
                        <a:t>Rapidly iterate, test and debug microservices using Dev Spaces </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b="1" i="0" u="none" strike="noStrike" kern="1200" dirty="0">
                          <a:solidFill>
                            <a:schemeClr val="tx1"/>
                          </a:solidFill>
                          <a:effectLst/>
                          <a:latin typeface="+mn-lt"/>
                          <a:ea typeface="+mn-ea"/>
                          <a:cs typeface="+mn-cs"/>
                        </a:rPr>
                        <a:t>Work how you want with open-source tools &amp; APIs</a:t>
                      </a:r>
                      <a:r>
                        <a:rPr lang="en-US" sz="1400" b="0" i="0" u="none" strike="noStrike" kern="1200" dirty="0">
                          <a:solidFill>
                            <a:schemeClr val="tx1"/>
                          </a:solidFill>
                          <a:effectLst/>
                          <a:latin typeface="+mn-lt"/>
                          <a:ea typeface="+mn-ea"/>
                          <a:cs typeface="+mn-cs"/>
                        </a:rPr>
                        <a:t> </a:t>
                      </a:r>
                    </a:p>
                    <a:p>
                      <a:pPr marL="285750" indent="-285750">
                        <a:buFont typeface="Arial" panose="020B0604020202020204" pitchFamily="34" charset="0"/>
                        <a:buChar char="•"/>
                      </a:pPr>
                      <a:r>
                        <a:rPr lang="en-US" sz="1400" dirty="0"/>
                        <a:t>100% open source Kubernetes</a:t>
                      </a:r>
                    </a:p>
                    <a:p>
                      <a:pPr marL="285750" indent="-285750">
                        <a:buFont typeface="Arial" panose="020B0604020202020204" pitchFamily="34" charset="0"/>
                        <a:buChar char="•"/>
                      </a:pPr>
                      <a:r>
                        <a:rPr lang="en-US" sz="1400" dirty="0"/>
                        <a:t>Take full advantage of services and tools in the ecosystem</a:t>
                      </a:r>
                    </a:p>
                    <a:p>
                      <a:pPr marL="285750" indent="-285750">
                        <a:buFont typeface="Arial" panose="020B0604020202020204" pitchFamily="34" charset="0"/>
                        <a:buChar char="•"/>
                      </a:pPr>
                      <a:r>
                        <a:rPr lang="en-US" sz="1400" dirty="0"/>
                        <a:t>Easily integrate with SLA-backed Azure services with OSBA</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b="1" i="0" u="none" strike="noStrike" kern="1200" dirty="0">
                          <a:solidFill>
                            <a:schemeClr val="tx1"/>
                          </a:solidFill>
                          <a:effectLst/>
                          <a:latin typeface="+mn-lt"/>
                          <a:ea typeface="+mn-ea"/>
                          <a:cs typeface="+mn-cs"/>
                        </a:rPr>
                        <a:t>Set up CI/CD in a few clicks </a:t>
                      </a:r>
                      <a:r>
                        <a:rPr lang="en-US" sz="1400" b="0" i="0" u="none" strike="noStrike" kern="1200" dirty="0">
                          <a:solidFill>
                            <a:schemeClr val="tx1"/>
                          </a:solidFill>
                          <a:effectLst/>
                          <a:latin typeface="+mn-lt"/>
                          <a:ea typeface="+mn-ea"/>
                          <a:cs typeface="+mn-cs"/>
                        </a:rPr>
                        <a:t> </a:t>
                      </a:r>
                    </a:p>
                    <a:p>
                      <a:endParaRPr lang="en-US" sz="1400" dirty="0"/>
                    </a:p>
                    <a:p>
                      <a:pPr marL="285750" indent="-285750">
                        <a:buFont typeface="Arial" panose="020B0604020202020204" pitchFamily="34" charset="0"/>
                        <a:buChar char="•"/>
                      </a:pPr>
                      <a:r>
                        <a:rPr lang="en-US" sz="1400" dirty="0"/>
                        <a:t>Three steps away from a CI/CD pipeline with DevOps Project</a:t>
                      </a:r>
                    </a:p>
                    <a:p>
                      <a:pPr marL="285750" indent="-285750">
                        <a:buFont typeface="Arial" panose="020B0604020202020204" pitchFamily="34" charset="0"/>
                        <a:buChar char="•"/>
                      </a:pPr>
                      <a:r>
                        <a:rPr lang="en-US" sz="1400" dirty="0"/>
                        <a:t>Work with existing tools such as Jenkins</a:t>
                      </a:r>
                    </a:p>
                    <a:p>
                      <a:pPr marL="285750" indent="-285750">
                        <a:buFont typeface="Arial" panose="020B0604020202020204" pitchFamily="34" charset="0"/>
                        <a:buChar char="•"/>
                      </a:pPr>
                      <a:r>
                        <a:rPr lang="en-US" sz="1400" dirty="0"/>
                        <a:t>Geo-replicated container registry</a:t>
                      </a:r>
                    </a:p>
                    <a:p>
                      <a:r>
                        <a:rPr lang="en-US" sz="1400" dirty="0"/>
                        <a:t> </a:t>
                      </a:r>
                    </a:p>
                  </a:txBody>
                  <a:tcPr/>
                </a:tc>
                <a:extLst>
                  <a:ext uri="{0D108BD9-81ED-4DB2-BD59-A6C34878D82A}">
                    <a16:rowId xmlns:a16="http://schemas.microsoft.com/office/drawing/2014/main" val="1756022509"/>
                  </a:ext>
                </a:extLst>
              </a:tr>
            </a:tbl>
          </a:graphicData>
        </a:graphic>
      </p:graphicFrame>
    </p:spTree>
    <p:extLst>
      <p:ext uri="{BB962C8B-B14F-4D97-AF65-F5344CB8AC3E}">
        <p14:creationId xmlns:p14="http://schemas.microsoft.com/office/powerpoint/2010/main" val="314621603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A7FFDCD-ECB7-4D49-85C3-468988282DC9}"/>
              </a:ext>
            </a:extLst>
          </p:cNvPr>
          <p:cNvSpPr>
            <a:spLocks noGrp="1"/>
          </p:cNvSpPr>
          <p:nvPr>
            <p:ph type="title"/>
          </p:nvPr>
        </p:nvSpPr>
        <p:spPr>
          <a:xfrm>
            <a:off x="268929" y="291549"/>
            <a:ext cx="10967081" cy="899537"/>
          </a:xfrm>
        </p:spPr>
        <p:txBody>
          <a:bodyPr/>
          <a:lstStyle/>
          <a:p>
            <a:pPr defTabSz="914192"/>
            <a:r>
              <a:rPr lang="en-US" sz="3700" b="1" dirty="0"/>
              <a:t>Work how you want with opensource tools and APIs</a:t>
            </a:r>
          </a:p>
        </p:txBody>
      </p:sp>
      <p:graphicFrame>
        <p:nvGraphicFramePr>
          <p:cNvPr id="30" name="Table 29">
            <a:extLst>
              <a:ext uri="{FF2B5EF4-FFF2-40B4-BE49-F238E27FC236}">
                <a16:creationId xmlns:a16="http://schemas.microsoft.com/office/drawing/2014/main" id="{9E050F9E-3B58-4324-8A80-67691B27D494}"/>
              </a:ext>
            </a:extLst>
          </p:cNvPr>
          <p:cNvGraphicFramePr>
            <a:graphicFrameLocks noGrp="1"/>
          </p:cNvGraphicFramePr>
          <p:nvPr>
            <p:extLst>
              <p:ext uri="{D42A27DB-BD31-4B8C-83A1-F6EECF244321}">
                <p14:modId xmlns:p14="http://schemas.microsoft.com/office/powerpoint/2010/main" val="866669460"/>
              </p:ext>
            </p:extLst>
          </p:nvPr>
        </p:nvGraphicFramePr>
        <p:xfrm>
          <a:off x="427191" y="1331455"/>
          <a:ext cx="11337618" cy="4880604"/>
        </p:xfrm>
        <a:graphic>
          <a:graphicData uri="http://schemas.openxmlformats.org/drawingml/2006/table">
            <a:tbl>
              <a:tblPr firstRow="1" bandRow="1">
                <a:tableStyleId>{5C22544A-7EE6-4342-B048-85BDC9FD1C3A}</a:tableStyleId>
              </a:tblPr>
              <a:tblGrid>
                <a:gridCol w="1390986">
                  <a:extLst>
                    <a:ext uri="{9D8B030D-6E8A-4147-A177-3AD203B41FA5}">
                      <a16:colId xmlns:a16="http://schemas.microsoft.com/office/drawing/2014/main" val="1718013709"/>
                    </a:ext>
                  </a:extLst>
                </a:gridCol>
                <a:gridCol w="1657772">
                  <a:extLst>
                    <a:ext uri="{9D8B030D-6E8A-4147-A177-3AD203B41FA5}">
                      <a16:colId xmlns:a16="http://schemas.microsoft.com/office/drawing/2014/main" val="1990358366"/>
                    </a:ext>
                  </a:extLst>
                </a:gridCol>
                <a:gridCol w="1657772">
                  <a:extLst>
                    <a:ext uri="{9D8B030D-6E8A-4147-A177-3AD203B41FA5}">
                      <a16:colId xmlns:a16="http://schemas.microsoft.com/office/drawing/2014/main" val="1769369918"/>
                    </a:ext>
                  </a:extLst>
                </a:gridCol>
                <a:gridCol w="1657772">
                  <a:extLst>
                    <a:ext uri="{9D8B030D-6E8A-4147-A177-3AD203B41FA5}">
                      <a16:colId xmlns:a16="http://schemas.microsoft.com/office/drawing/2014/main" val="720603844"/>
                    </a:ext>
                  </a:extLst>
                </a:gridCol>
                <a:gridCol w="1657772">
                  <a:extLst>
                    <a:ext uri="{9D8B030D-6E8A-4147-A177-3AD203B41FA5}">
                      <a16:colId xmlns:a16="http://schemas.microsoft.com/office/drawing/2014/main" val="3480668213"/>
                    </a:ext>
                  </a:extLst>
                </a:gridCol>
                <a:gridCol w="1657772">
                  <a:extLst>
                    <a:ext uri="{9D8B030D-6E8A-4147-A177-3AD203B41FA5}">
                      <a16:colId xmlns:a16="http://schemas.microsoft.com/office/drawing/2014/main" val="4169488182"/>
                    </a:ext>
                  </a:extLst>
                </a:gridCol>
                <a:gridCol w="1657772">
                  <a:extLst>
                    <a:ext uri="{9D8B030D-6E8A-4147-A177-3AD203B41FA5}">
                      <a16:colId xmlns:a16="http://schemas.microsoft.com/office/drawing/2014/main" val="1819581551"/>
                    </a:ext>
                  </a:extLst>
                </a:gridCol>
              </a:tblGrid>
              <a:tr h="466954">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latin typeface="+mn-lt"/>
                        <a:ea typeface="+mn-ea"/>
                        <a:cs typeface="+mn-cs"/>
                      </a:endParaRPr>
                    </a:p>
                  </a:txBody>
                  <a:tcPr marL="91427" marR="91427" marT="45713" marB="45713" anchor="ctr">
                    <a:lnL w="12700" cmpd="sng">
                      <a:noFill/>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rPr>
                        <a:t>Development</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1200" dirty="0">
                          <a:solidFill>
                            <a:schemeClr val="bg1"/>
                          </a:solidFill>
                        </a:rPr>
                        <a:t>DevOps</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1200" dirty="0">
                          <a:solidFill>
                            <a:schemeClr val="bg1"/>
                          </a:solidFill>
                        </a:rPr>
                        <a:t>Monitoring</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1200" dirty="0">
                          <a:solidFill>
                            <a:schemeClr val="bg1"/>
                          </a:solidFill>
                        </a:rPr>
                        <a:t>Networking</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1200" dirty="0">
                          <a:solidFill>
                            <a:schemeClr val="bg1"/>
                          </a:solidFill>
                        </a:rPr>
                        <a:t>Storage</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1200" dirty="0">
                          <a:solidFill>
                            <a:schemeClr val="bg1"/>
                          </a:solidFill>
                        </a:rPr>
                        <a:t>Security</a:t>
                      </a:r>
                    </a:p>
                  </a:txBody>
                  <a:tcPr marL="91427" marR="91427" marT="45713" marB="45713" anchor="ctr">
                    <a:lnL w="381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2471007751"/>
                  </a:ext>
                </a:extLst>
              </a:tr>
              <a:tr h="2833551">
                <a:tc>
                  <a:txBody>
                    <a:bodyPr/>
                    <a:lstStyle/>
                    <a:p>
                      <a:pPr>
                        <a:lnSpc>
                          <a:spcPct val="110000"/>
                        </a:lnSpc>
                      </a:pPr>
                      <a:r>
                        <a:rPr lang="en-US" sz="1200" dirty="0">
                          <a:solidFill>
                            <a:schemeClr val="tx1"/>
                          </a:solidFill>
                          <a:latin typeface="Segoe UI Semibold" panose="020B0702040204020203" pitchFamily="34" charset="0"/>
                          <a:cs typeface="Segoe UI Semibold" panose="020B0702040204020203" pitchFamily="34" charset="0"/>
                        </a:rPr>
                        <a:t>Take advantage of services and tools in the Kubernetes ecosystem</a:t>
                      </a:r>
                    </a:p>
                    <a:p>
                      <a:pPr>
                        <a:lnSpc>
                          <a:spcPct val="110000"/>
                        </a:lnSpc>
                      </a:pPr>
                      <a:endParaRPr lang="en-US" sz="1200" dirty="0">
                        <a:solidFill>
                          <a:schemeClr val="tx1"/>
                        </a:solidFill>
                        <a:latin typeface="Segoe UI Semibold" panose="020B0702040204020203" pitchFamily="34" charset="0"/>
                        <a:cs typeface="Segoe UI Semibold" panose="020B0702040204020203" pitchFamily="34" charset="0"/>
                      </a:endParaRPr>
                    </a:p>
                  </a:txBody>
                  <a:tcPr marL="89630" marR="89630" marT="44814" marB="44814" anchor="ctr">
                    <a:lnL w="12700" cmpd="sng">
                      <a:noFill/>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1200" dirty="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1200" dirty="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1200" dirty="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1200" dirty="0">
                        <a:solidFill>
                          <a:schemeClr val="tx1"/>
                        </a:solidFill>
                      </a:endParaRPr>
                    </a:p>
                  </a:txBody>
                  <a:tcPr marL="91427" marR="91427" marT="45713" marB="45713">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1200" dirty="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1200" dirty="0">
                        <a:solidFill>
                          <a:schemeClr val="tx1"/>
                        </a:solidFill>
                      </a:endParaRPr>
                    </a:p>
                  </a:txBody>
                  <a:tcPr marL="91427" marR="91427" marT="45713" marB="45713" anchor="b">
                    <a:lnL w="38100" cap="flat" cmpd="sng" algn="ctr">
                      <a:solidFill>
                        <a:schemeClr val="bg1"/>
                      </a:solidFill>
                      <a:prstDash val="solid"/>
                      <a:round/>
                      <a:headEnd type="none" w="med" len="med"/>
                      <a:tailEnd type="none" w="med" len="med"/>
                    </a:lnL>
                    <a:lnR w="12700" cmpd="sng">
                      <a:noFill/>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01490433"/>
                  </a:ext>
                </a:extLst>
              </a:tr>
              <a:tr h="1580099">
                <a:tc>
                  <a:txBody>
                    <a:bodyPr/>
                    <a:lstStyle/>
                    <a:p>
                      <a:pPr>
                        <a:lnSpc>
                          <a:spcPct val="110000"/>
                        </a:lnSpc>
                      </a:pPr>
                      <a:r>
                        <a:rPr lang="en-US" sz="1200" dirty="0">
                          <a:solidFill>
                            <a:schemeClr val="tx1"/>
                          </a:solidFill>
                          <a:latin typeface="Segoe UI Semibold" panose="020B0702040204020203" pitchFamily="34" charset="0"/>
                          <a:cs typeface="Segoe UI Semibold" panose="020B0702040204020203" pitchFamily="34" charset="0"/>
                        </a:rPr>
                        <a:t>OR, </a:t>
                      </a:r>
                    </a:p>
                    <a:p>
                      <a:pPr>
                        <a:lnSpc>
                          <a:spcPct val="110000"/>
                        </a:lnSpc>
                      </a:pPr>
                      <a:endParaRPr lang="en-US" sz="1200" dirty="0">
                        <a:solidFill>
                          <a:schemeClr val="tx1"/>
                        </a:solidFill>
                        <a:latin typeface="Segoe UI Semibold" panose="020B0702040204020203" pitchFamily="34" charset="0"/>
                        <a:cs typeface="Segoe UI Semibold" panose="020B0702040204020203" pitchFamily="34" charset="0"/>
                      </a:endParaRPr>
                    </a:p>
                    <a:p>
                      <a:pPr>
                        <a:lnSpc>
                          <a:spcPct val="110000"/>
                        </a:lnSpc>
                      </a:pPr>
                      <a:r>
                        <a:rPr lang="en-US" sz="1200" dirty="0">
                          <a:solidFill>
                            <a:schemeClr val="tx1"/>
                          </a:solidFill>
                          <a:latin typeface="Segoe UI Semibold" panose="020B0702040204020203" pitchFamily="34" charset="0"/>
                          <a:cs typeface="Segoe UI Semibold" panose="020B0702040204020203" pitchFamily="34" charset="0"/>
                        </a:rPr>
                        <a:t>Leverage growing Azure support </a:t>
                      </a:r>
                    </a:p>
                    <a:p>
                      <a:pPr>
                        <a:lnSpc>
                          <a:spcPct val="110000"/>
                        </a:lnSpc>
                      </a:pPr>
                      <a:endParaRPr lang="en-US" sz="1200" dirty="0">
                        <a:solidFill>
                          <a:schemeClr val="tx1"/>
                        </a:solidFill>
                        <a:latin typeface="Segoe UI Semibold" panose="020B0702040204020203" pitchFamily="34" charset="0"/>
                        <a:cs typeface="Segoe UI Semibold" panose="020B0702040204020203" pitchFamily="34" charset="0"/>
                      </a:endParaRPr>
                    </a:p>
                  </a:txBody>
                  <a:tcPr marL="89630" marR="89630" marT="44814" marB="44814" anchor="ct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1200" dirty="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marL="0" marR="0" lvl="0" indent="0" algn="ctr" defTabSz="932742" rtl="0" eaLnBrk="1" fontAlgn="auto" latinLnBrk="0" hangingPunct="1">
                        <a:lnSpc>
                          <a:spcPct val="110000"/>
                        </a:lnSpc>
                        <a:spcBef>
                          <a:spcPts val="0"/>
                        </a:spcBef>
                        <a:spcAft>
                          <a:spcPts val="0"/>
                        </a:spcAft>
                        <a:buClrTx/>
                        <a:buSzTx/>
                        <a:buFontTx/>
                        <a:buNone/>
                        <a:tabLst/>
                        <a:defRPr/>
                      </a:pPr>
                      <a:endParaRPr lang="en-US" sz="1200" dirty="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marL="0" marR="0" lvl="0" indent="0" algn="ctr" defTabSz="932742" rtl="0" eaLnBrk="1" fontAlgn="auto" latinLnBrk="0" hangingPunct="1">
                        <a:lnSpc>
                          <a:spcPct val="110000"/>
                        </a:lnSpc>
                        <a:spcBef>
                          <a:spcPts val="0"/>
                        </a:spcBef>
                        <a:spcAft>
                          <a:spcPts val="0"/>
                        </a:spcAft>
                        <a:buClrTx/>
                        <a:buSzTx/>
                        <a:buFontTx/>
                        <a:buNone/>
                        <a:tabLst/>
                        <a:defRPr/>
                      </a:pPr>
                      <a:endParaRPr lang="en-US" sz="1200" dirty="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marL="0" marR="0" lvl="0" indent="0" algn="ctr" defTabSz="932742" rtl="0" eaLnBrk="1" fontAlgn="auto" latinLnBrk="0" hangingPunct="1">
                        <a:lnSpc>
                          <a:spcPct val="110000"/>
                        </a:lnSpc>
                        <a:spcBef>
                          <a:spcPts val="0"/>
                        </a:spcBef>
                        <a:spcAft>
                          <a:spcPts val="0"/>
                        </a:spcAft>
                        <a:buClrTx/>
                        <a:buSzTx/>
                        <a:buFontTx/>
                        <a:buNone/>
                        <a:tabLst/>
                        <a:defRPr/>
                      </a:pPr>
                      <a:endParaRPr lang="en-US" sz="1200" dirty="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marL="0" marR="0" lvl="0" indent="0" algn="ctr" defTabSz="932742" rtl="0" eaLnBrk="1" fontAlgn="auto" latinLnBrk="0" hangingPunct="1">
                        <a:lnSpc>
                          <a:spcPct val="110000"/>
                        </a:lnSpc>
                        <a:spcBef>
                          <a:spcPts val="0"/>
                        </a:spcBef>
                        <a:spcAft>
                          <a:spcPts val="0"/>
                        </a:spcAft>
                        <a:buClrTx/>
                        <a:buSzTx/>
                        <a:buFontTx/>
                        <a:buNone/>
                        <a:tabLst/>
                        <a:defRPr/>
                      </a:pPr>
                      <a:endParaRPr lang="en-US" sz="1200" dirty="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marL="0" marR="0" lvl="0" indent="0" algn="ctr" defTabSz="932742" rtl="0" eaLnBrk="1" fontAlgn="auto" latinLnBrk="0" hangingPunct="1">
                        <a:lnSpc>
                          <a:spcPct val="110000"/>
                        </a:lnSpc>
                        <a:spcBef>
                          <a:spcPts val="0"/>
                        </a:spcBef>
                        <a:spcAft>
                          <a:spcPts val="600"/>
                        </a:spcAft>
                        <a:buClrTx/>
                        <a:buSzTx/>
                        <a:buFontTx/>
                        <a:buNone/>
                        <a:tabLst/>
                        <a:defRPr/>
                      </a:pPr>
                      <a:endParaRPr lang="en-US" sz="1200" dirty="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179738365"/>
                  </a:ext>
                </a:extLst>
              </a:tr>
            </a:tbl>
          </a:graphicData>
        </a:graphic>
      </p:graphicFrame>
      <p:pic>
        <p:nvPicPr>
          <p:cNvPr id="31" name="Picture 30">
            <a:extLst>
              <a:ext uri="{FF2B5EF4-FFF2-40B4-BE49-F238E27FC236}">
                <a16:creationId xmlns:a16="http://schemas.microsoft.com/office/drawing/2014/main" id="{0AC3B970-2D62-487C-B5C4-12552DB4D0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58671" y="1918353"/>
            <a:ext cx="383777" cy="399634"/>
          </a:xfrm>
          <a:prstGeom prst="rect">
            <a:avLst/>
          </a:prstGeom>
        </p:spPr>
      </p:pic>
      <p:pic>
        <p:nvPicPr>
          <p:cNvPr id="32" name="Picture 31">
            <a:extLst>
              <a:ext uri="{FF2B5EF4-FFF2-40B4-BE49-F238E27FC236}">
                <a16:creationId xmlns:a16="http://schemas.microsoft.com/office/drawing/2014/main" id="{F0816BE6-8BC8-4C09-9809-E0622250102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1405" t="8665" r="11405"/>
          <a:stretch/>
        </p:blipFill>
        <p:spPr>
          <a:xfrm>
            <a:off x="2374616" y="2517102"/>
            <a:ext cx="551888" cy="323242"/>
          </a:xfrm>
          <a:prstGeom prst="rect">
            <a:avLst/>
          </a:prstGeom>
        </p:spPr>
      </p:pic>
      <p:pic>
        <p:nvPicPr>
          <p:cNvPr id="34" name="Picture 33">
            <a:extLst>
              <a:ext uri="{FF2B5EF4-FFF2-40B4-BE49-F238E27FC236}">
                <a16:creationId xmlns:a16="http://schemas.microsoft.com/office/drawing/2014/main" id="{CC9ED11F-7E4E-4410-B02A-A3D683461B30}"/>
              </a:ext>
            </a:extLst>
          </p:cNvPr>
          <p:cNvPicPr>
            <a:picLocks noChangeAspect="1"/>
          </p:cNvPicPr>
          <p:nvPr/>
        </p:nvPicPr>
        <p:blipFill>
          <a:blip r:embed="rId5" cstate="screen">
            <a:extLst>
              <a:ext uri="{BEBA8EAE-BF5A-486C-A8C5-ECC9F3942E4B}">
                <a14:imgProps xmlns:a14="http://schemas.microsoft.com/office/drawing/2010/main">
                  <a14:imgLayer r:embed="rId6">
                    <a14:imgEffect>
                      <a14:backgroundRemoval t="9910" b="88288" l="3297" r="97582">
                        <a14:foregroundMark x1="17582" y1="36036" x2="17582" y2="36036"/>
                        <a14:foregroundMark x1="11868" y1="37838" x2="11868" y2="37838"/>
                        <a14:foregroundMark x1="11429" y1="79279" x2="11429" y2="79279"/>
                        <a14:foregroundMark x1="3297" y1="21622" x2="3297" y2="21622"/>
                        <a14:foregroundMark x1="33626" y1="52252" x2="33626" y2="52252"/>
                        <a14:foregroundMark x1="37143" y1="54955" x2="37143" y2="54955"/>
                        <a14:foregroundMark x1="45934" y1="52252" x2="45934" y2="52252"/>
                        <a14:foregroundMark x1="52088" y1="48649" x2="52088" y2="48649"/>
                        <a14:foregroundMark x1="62198" y1="58559" x2="62198" y2="58559"/>
                        <a14:foregroundMark x1="66813" y1="46847" x2="66813" y2="46847"/>
                        <a14:foregroundMark x1="81538" y1="48649" x2="81538" y2="48649"/>
                        <a14:foregroundMark x1="78242" y1="57658" x2="78242" y2="57658"/>
                        <a14:foregroundMark x1="97582" y1="48649" x2="97582" y2="48649"/>
                      </a14:backgroundRemoval>
                    </a14:imgEffect>
                  </a14:imgLayer>
                </a14:imgProps>
              </a:ext>
              <a:ext uri="{28A0092B-C50C-407E-A947-70E740481C1C}">
                <a14:useLocalDpi xmlns:a14="http://schemas.microsoft.com/office/drawing/2010/main"/>
              </a:ext>
            </a:extLst>
          </a:blip>
          <a:stretch>
            <a:fillRect/>
          </a:stretch>
        </p:blipFill>
        <p:spPr>
          <a:xfrm>
            <a:off x="3806388" y="2546845"/>
            <a:ext cx="1081170" cy="263758"/>
          </a:xfrm>
          <a:prstGeom prst="rect">
            <a:avLst/>
          </a:prstGeom>
        </p:spPr>
      </p:pic>
      <p:grpSp>
        <p:nvGrpSpPr>
          <p:cNvPr id="13" name="Group 12">
            <a:extLst>
              <a:ext uri="{FF2B5EF4-FFF2-40B4-BE49-F238E27FC236}">
                <a16:creationId xmlns:a16="http://schemas.microsoft.com/office/drawing/2014/main" id="{3C48D4CA-24EE-4C96-B33B-A047840EE439}"/>
              </a:ext>
            </a:extLst>
          </p:cNvPr>
          <p:cNvGrpSpPr/>
          <p:nvPr/>
        </p:nvGrpSpPr>
        <p:grpSpPr>
          <a:xfrm>
            <a:off x="3761437" y="3027676"/>
            <a:ext cx="1171072" cy="405222"/>
            <a:chOff x="3637497" y="3660479"/>
            <a:chExt cx="1334540" cy="461787"/>
          </a:xfrm>
        </p:grpSpPr>
        <p:pic>
          <p:nvPicPr>
            <p:cNvPr id="35" name="Picture 34">
              <a:extLst>
                <a:ext uri="{FF2B5EF4-FFF2-40B4-BE49-F238E27FC236}">
                  <a16:creationId xmlns:a16="http://schemas.microsoft.com/office/drawing/2014/main" id="{244B1ED4-6FCB-4FD9-B26C-1A2388F6857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637497" y="3665092"/>
              <a:ext cx="743681" cy="452560"/>
            </a:xfrm>
            <a:prstGeom prst="rect">
              <a:avLst/>
            </a:prstGeom>
          </p:spPr>
        </p:pic>
        <p:pic>
          <p:nvPicPr>
            <p:cNvPr id="36" name="Picture 6" descr="Image result for Jfrog logo">
              <a:extLst>
                <a:ext uri="{FF2B5EF4-FFF2-40B4-BE49-F238E27FC236}">
                  <a16:creationId xmlns:a16="http://schemas.microsoft.com/office/drawing/2014/main" id="{4ACBCF5D-9712-479E-A11C-1B871B347B50}"/>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494320" y="3660479"/>
              <a:ext cx="477717" cy="461787"/>
            </a:xfrm>
            <a:prstGeom prst="rect">
              <a:avLst/>
            </a:prstGeom>
            <a:noFill/>
            <a:extLst>
              <a:ext uri="{909E8E84-426E-40DD-AFC4-6F175D3DCCD1}">
                <a14:hiddenFill xmlns:a14="http://schemas.microsoft.com/office/drawing/2010/main">
                  <a:solidFill>
                    <a:srgbClr val="FFFFFF"/>
                  </a:solidFill>
                </a14:hiddenFill>
              </a:ext>
            </a:extLst>
          </p:spPr>
        </p:pic>
      </p:grpSp>
      <p:pic>
        <p:nvPicPr>
          <p:cNvPr id="37" name="Picture 8" descr="Image result for Codeship">
            <a:extLst>
              <a:ext uri="{FF2B5EF4-FFF2-40B4-BE49-F238E27FC236}">
                <a16:creationId xmlns:a16="http://schemas.microsoft.com/office/drawing/2014/main" id="{81B97219-D56F-4442-A215-AE09450036FF}"/>
              </a:ext>
            </a:extLst>
          </p:cNvPr>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b="-3110"/>
          <a:stretch/>
        </p:blipFill>
        <p:spPr bwMode="auto">
          <a:xfrm>
            <a:off x="3597682" y="3531985"/>
            <a:ext cx="1498583" cy="41037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 descr="Image result for Prometheus logo">
            <a:extLst>
              <a:ext uri="{FF2B5EF4-FFF2-40B4-BE49-F238E27FC236}">
                <a16:creationId xmlns:a16="http://schemas.microsoft.com/office/drawing/2014/main" id="{99E58D30-1C32-4D51-BAF0-72F15C3DCDB6}"/>
              </a:ext>
            </a:extLst>
          </p:cNvPr>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a:stretch/>
        </p:blipFill>
        <p:spPr bwMode="auto">
          <a:xfrm>
            <a:off x="5410969" y="1918864"/>
            <a:ext cx="1157725" cy="39861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2" descr="Image result for Fluentd logo">
            <a:extLst>
              <a:ext uri="{FF2B5EF4-FFF2-40B4-BE49-F238E27FC236}">
                <a16:creationId xmlns:a16="http://schemas.microsoft.com/office/drawing/2014/main" id="{00F5C581-AAB8-47C4-AA0C-06B222877E7B}"/>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5571567" y="2533906"/>
            <a:ext cx="836531" cy="28963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8" descr="Image result for Jaeger logo">
            <a:extLst>
              <a:ext uri="{FF2B5EF4-FFF2-40B4-BE49-F238E27FC236}">
                <a16:creationId xmlns:a16="http://schemas.microsoft.com/office/drawing/2014/main" id="{2EC2B4F1-1908-4872-BCF5-1B85F1B42674}"/>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5528317" y="4203774"/>
            <a:ext cx="923030" cy="300803"/>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6" descr="Image result for opentracing logo">
            <a:extLst>
              <a:ext uri="{FF2B5EF4-FFF2-40B4-BE49-F238E27FC236}">
                <a16:creationId xmlns:a16="http://schemas.microsoft.com/office/drawing/2014/main" id="{543B062C-D027-4853-88F7-E257490C97CE}"/>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5375438" y="3530223"/>
            <a:ext cx="565994" cy="4139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2" descr="Image result for Tigera logo">
            <a:extLst>
              <a:ext uri="{FF2B5EF4-FFF2-40B4-BE49-F238E27FC236}">
                <a16:creationId xmlns:a16="http://schemas.microsoft.com/office/drawing/2014/main" id="{C0E7252C-8C6F-40EC-836A-7675BA868BA1}"/>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7368622" y="2482613"/>
            <a:ext cx="470665" cy="39222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ED019988-C82A-48B1-A0C2-5DD6E9779A98}"/>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934005" y="1945966"/>
            <a:ext cx="799163" cy="271922"/>
          </a:xfrm>
          <a:prstGeom prst="rect">
            <a:avLst/>
          </a:prstGeom>
        </p:spPr>
      </p:pic>
      <p:pic>
        <p:nvPicPr>
          <p:cNvPr id="48" name="Picture 26" descr="Image result for Portworx logo">
            <a:extLst>
              <a:ext uri="{FF2B5EF4-FFF2-40B4-BE49-F238E27FC236}">
                <a16:creationId xmlns:a16="http://schemas.microsoft.com/office/drawing/2014/main" id="{0A5F0042-F38A-4A6F-86AF-5D8B3CC7FCCF}"/>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8784420" y="2467835"/>
            <a:ext cx="1074219" cy="42177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8" descr="Image result for Twistlock logo">
            <a:extLst>
              <a:ext uri="{FF2B5EF4-FFF2-40B4-BE49-F238E27FC236}">
                <a16:creationId xmlns:a16="http://schemas.microsoft.com/office/drawing/2014/main" id="{5AFA8C12-EB9C-4669-A216-227BCA8A1D3E}"/>
              </a:ext>
            </a:extLst>
          </p:cNvPr>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10340352" y="1982210"/>
            <a:ext cx="1128306" cy="27192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30" descr="Image result for Aqua container security logo">
            <a:extLst>
              <a:ext uri="{FF2B5EF4-FFF2-40B4-BE49-F238E27FC236}">
                <a16:creationId xmlns:a16="http://schemas.microsoft.com/office/drawing/2014/main" id="{D0506F74-3E3D-479A-8095-51732A554DA5}"/>
              </a:ext>
            </a:extLst>
          </p:cNvPr>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10446108" y="2493177"/>
            <a:ext cx="892625" cy="32178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34" descr="Image result for Hashicorp">
            <a:extLst>
              <a:ext uri="{FF2B5EF4-FFF2-40B4-BE49-F238E27FC236}">
                <a16:creationId xmlns:a16="http://schemas.microsoft.com/office/drawing/2014/main" id="{78CFB63C-261D-4600-9D37-5E9148A87101}"/>
              </a:ext>
            </a:extLst>
          </p:cNvPr>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3761437" y="4150231"/>
            <a:ext cx="1033660" cy="26624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cni logo">
            <a:extLst>
              <a:ext uri="{FF2B5EF4-FFF2-40B4-BE49-F238E27FC236}">
                <a16:creationId xmlns:a16="http://schemas.microsoft.com/office/drawing/2014/main" id="{A44089BA-87E6-4534-B13D-3A60F77A5717}"/>
              </a:ext>
            </a:extLst>
          </p:cNvPr>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7292758" y="1830342"/>
            <a:ext cx="575655" cy="5756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2D5324F-92F4-4EB2-9529-E1F1E6F3A071}"/>
              </a:ext>
            </a:extLst>
          </p:cNvPr>
          <p:cNvSpPr txBox="1"/>
          <p:nvPr/>
        </p:nvSpPr>
        <p:spPr>
          <a:xfrm>
            <a:off x="10460246" y="3519348"/>
            <a:ext cx="858865" cy="479745"/>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t>RBAC</a:t>
            </a:r>
          </a:p>
        </p:txBody>
      </p:sp>
      <p:grpSp>
        <p:nvGrpSpPr>
          <p:cNvPr id="14" name="Group 13"/>
          <p:cNvGrpSpPr/>
          <p:nvPr/>
        </p:nvGrpSpPr>
        <p:grpSpPr>
          <a:xfrm>
            <a:off x="2126744" y="4972007"/>
            <a:ext cx="1047629" cy="883315"/>
            <a:chOff x="2168607" y="5395936"/>
            <a:chExt cx="1068636" cy="901027"/>
          </a:xfrm>
        </p:grpSpPr>
        <p:pic>
          <p:nvPicPr>
            <p:cNvPr id="8" name="Picture 7">
              <a:extLst>
                <a:ext uri="{FF2B5EF4-FFF2-40B4-BE49-F238E27FC236}">
                  <a16:creationId xmlns:a16="http://schemas.microsoft.com/office/drawing/2014/main" id="{F008B286-A8EE-4F88-A0A6-E4267FEB0DAF}"/>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2504666" y="5395936"/>
              <a:ext cx="396518" cy="394866"/>
            </a:xfrm>
            <a:prstGeom prst="rect">
              <a:avLst/>
            </a:prstGeom>
          </p:spPr>
        </p:pic>
        <p:sp>
          <p:nvSpPr>
            <p:cNvPr id="3" name="TextBox 2">
              <a:extLst>
                <a:ext uri="{FF2B5EF4-FFF2-40B4-BE49-F238E27FC236}">
                  <a16:creationId xmlns:a16="http://schemas.microsoft.com/office/drawing/2014/main" id="{877538CF-FB49-4C6F-9428-3577250D170F}"/>
                </a:ext>
              </a:extLst>
            </p:cNvPr>
            <p:cNvSpPr txBox="1"/>
            <p:nvPr/>
          </p:nvSpPr>
          <p:spPr>
            <a:xfrm>
              <a:off x="2168607" y="5835298"/>
              <a:ext cx="1068636" cy="461665"/>
            </a:xfrm>
            <a:prstGeom prst="rect">
              <a:avLst/>
            </a:prstGeom>
            <a:noFill/>
          </p:spPr>
          <p:txBody>
            <a:bodyPr wrap="square" lIns="179285" tIns="143428" rIns="179285" bIns="143428" rtlCol="0">
              <a:spAutoFit/>
            </a:bodyPr>
            <a:lstStyle/>
            <a:p>
              <a:pPr algn="ctr">
                <a:lnSpc>
                  <a:spcPct val="90000"/>
                </a:lnSpc>
              </a:pPr>
              <a:r>
                <a:rPr lang="en-US" sz="1176" b="1" dirty="0">
                  <a:latin typeface="Segoe UI Semibold" charset="0"/>
                  <a:ea typeface="Segoe UI Semibold" charset="0"/>
                  <a:cs typeface="Segoe UI Semibold" charset="0"/>
                </a:rPr>
                <a:t>VS</a:t>
              </a:r>
              <a:r>
                <a:rPr lang="en-US" sz="1176" b="1" dirty="0">
                  <a:solidFill>
                    <a:srgbClr val="FF0000"/>
                  </a:solidFill>
                  <a:latin typeface="Segoe UI Semibold" charset="0"/>
                  <a:ea typeface="Segoe UI Semibold" charset="0"/>
                  <a:cs typeface="Segoe UI Semibold" charset="0"/>
                </a:rPr>
                <a:t> </a:t>
              </a:r>
              <a:r>
                <a:rPr lang="en-US" sz="1176" b="1" dirty="0">
                  <a:latin typeface="Segoe UI Semibold" charset="0"/>
                  <a:ea typeface="Segoe UI Semibold" charset="0"/>
                  <a:cs typeface="Segoe UI Semibold" charset="0"/>
                </a:rPr>
                <a:t>Code</a:t>
              </a:r>
            </a:p>
          </p:txBody>
        </p:sp>
      </p:grpSp>
      <p:grpSp>
        <p:nvGrpSpPr>
          <p:cNvPr id="11" name="Group 10"/>
          <p:cNvGrpSpPr/>
          <p:nvPr/>
        </p:nvGrpSpPr>
        <p:grpSpPr>
          <a:xfrm>
            <a:off x="3822641" y="4870556"/>
            <a:ext cx="1422406" cy="1086215"/>
            <a:chOff x="3898510" y="5411167"/>
            <a:chExt cx="1450928" cy="1107996"/>
          </a:xfrm>
        </p:grpSpPr>
        <p:pic>
          <p:nvPicPr>
            <p:cNvPr id="17" name="Picture 16">
              <a:extLst>
                <a:ext uri="{FF2B5EF4-FFF2-40B4-BE49-F238E27FC236}">
                  <a16:creationId xmlns:a16="http://schemas.microsoft.com/office/drawing/2014/main" id="{562C0BA8-8B5F-4123-AE81-278B142334DC}"/>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3927262" y="5411167"/>
              <a:ext cx="365931" cy="364405"/>
            </a:xfrm>
            <a:prstGeom prst="rect">
              <a:avLst/>
            </a:prstGeom>
          </p:spPr>
        </p:pic>
        <p:pic>
          <p:nvPicPr>
            <p:cNvPr id="19" name="Graphic 18">
              <a:extLst>
                <a:ext uri="{FF2B5EF4-FFF2-40B4-BE49-F238E27FC236}">
                  <a16:creationId xmlns:a16="http://schemas.microsoft.com/office/drawing/2014/main" id="{68555918-E1F7-43C1-A54A-469143453454}"/>
                </a:ext>
              </a:extLst>
            </p:cNvPr>
            <p:cNvPicPr>
              <a:picLocks noChangeAspect="1"/>
            </p:cNvPicPr>
            <p:nvPr/>
          </p:nvPicPr>
          <p:blipFill>
            <a:blip r:embed="rId23" cstate="screen">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3898510" y="6098760"/>
              <a:ext cx="432333" cy="353575"/>
            </a:xfrm>
            <a:prstGeom prst="rect">
              <a:avLst/>
            </a:prstGeom>
          </p:spPr>
        </p:pic>
        <p:sp>
          <p:nvSpPr>
            <p:cNvPr id="45" name="TextBox 44">
              <a:extLst>
                <a:ext uri="{FF2B5EF4-FFF2-40B4-BE49-F238E27FC236}">
                  <a16:creationId xmlns:a16="http://schemas.microsoft.com/office/drawing/2014/main" id="{17254D9F-B02E-4290-A007-A91864776A2D}"/>
                </a:ext>
              </a:extLst>
            </p:cNvPr>
            <p:cNvSpPr txBox="1"/>
            <p:nvPr/>
          </p:nvSpPr>
          <p:spPr>
            <a:xfrm>
              <a:off x="4280802" y="5411167"/>
              <a:ext cx="1068636" cy="1107996"/>
            </a:xfrm>
            <a:prstGeom prst="rect">
              <a:avLst/>
            </a:prstGeom>
            <a:noFill/>
          </p:spPr>
          <p:txBody>
            <a:bodyPr wrap="square" lIns="179285" tIns="143428" rIns="179285" bIns="143428" rtlCol="0">
              <a:spAutoFit/>
            </a:bodyPr>
            <a:lstStyle/>
            <a:p>
              <a:pPr defTabSz="914192">
                <a:lnSpc>
                  <a:spcPct val="110000"/>
                </a:lnSpc>
              </a:pPr>
              <a:r>
                <a:rPr lang="en-US" sz="1176" b="1" dirty="0">
                  <a:latin typeface="Segoe UI Semibold" charset="0"/>
                  <a:ea typeface="Segoe UI Semibold" charset="0"/>
                  <a:cs typeface="Segoe UI Semibold" charset="0"/>
                </a:rPr>
                <a:t>VSTS</a:t>
              </a:r>
              <a:br>
                <a:rPr lang="en-US" sz="1176" b="1" dirty="0">
                  <a:latin typeface="Segoe UI Semibold" charset="0"/>
                  <a:ea typeface="Segoe UI Semibold" charset="0"/>
                  <a:cs typeface="Segoe UI Semibold" charset="0"/>
                </a:rPr>
              </a:br>
              <a:endParaRPr lang="en-US" sz="1176" b="1" dirty="0">
                <a:latin typeface="Segoe UI Semibold" charset="0"/>
                <a:ea typeface="Segoe UI Semibold" charset="0"/>
                <a:cs typeface="Segoe UI Semibold" charset="0"/>
              </a:endParaRPr>
            </a:p>
            <a:p>
              <a:pPr defTabSz="914192">
                <a:lnSpc>
                  <a:spcPct val="110000"/>
                </a:lnSpc>
              </a:pPr>
              <a:endParaRPr lang="en-US" sz="1176" b="1" dirty="0">
                <a:latin typeface="Segoe UI Semibold" charset="0"/>
                <a:ea typeface="Segoe UI Semibold" charset="0"/>
                <a:cs typeface="Segoe UI Semibold" charset="0"/>
              </a:endParaRPr>
            </a:p>
            <a:p>
              <a:pPr defTabSz="914192">
                <a:lnSpc>
                  <a:spcPct val="110000"/>
                </a:lnSpc>
              </a:pPr>
              <a:r>
                <a:rPr lang="en-US" sz="1176" b="1" dirty="0">
                  <a:latin typeface="Segoe UI Semibold" charset="0"/>
                  <a:ea typeface="Segoe UI Semibold" charset="0"/>
                  <a:cs typeface="Segoe UI Semibold" charset="0"/>
                </a:rPr>
                <a:t>ARM</a:t>
              </a:r>
            </a:p>
          </p:txBody>
        </p:sp>
      </p:grpSp>
      <p:sp>
        <p:nvSpPr>
          <p:cNvPr id="53" name="TextBox 52">
            <a:extLst>
              <a:ext uri="{FF2B5EF4-FFF2-40B4-BE49-F238E27FC236}">
                <a16:creationId xmlns:a16="http://schemas.microsoft.com/office/drawing/2014/main" id="{D391690D-9781-4FD0-831E-DED1EF82AE5C}"/>
              </a:ext>
            </a:extLst>
          </p:cNvPr>
          <p:cNvSpPr txBox="1"/>
          <p:nvPr/>
        </p:nvSpPr>
        <p:spPr>
          <a:xfrm>
            <a:off x="5163227" y="5358788"/>
            <a:ext cx="1562703" cy="469436"/>
          </a:xfrm>
          <a:prstGeom prst="rect">
            <a:avLst/>
          </a:prstGeom>
          <a:noFill/>
        </p:spPr>
        <p:txBody>
          <a:bodyPr wrap="square" lIns="179285" tIns="143428" rIns="179285" bIns="143428" rtlCol="0">
            <a:spAutoFit/>
          </a:bodyPr>
          <a:lstStyle/>
          <a:p>
            <a:pPr algn="ctr" defTabSz="914192">
              <a:lnSpc>
                <a:spcPct val="110000"/>
              </a:lnSpc>
            </a:pPr>
            <a:r>
              <a:rPr lang="en-US" sz="1176" b="1" dirty="0">
                <a:latin typeface="Segoe UI Semibold" charset="0"/>
                <a:ea typeface="Segoe UI Semibold" charset="0"/>
                <a:cs typeface="Segoe UI Semibold" charset="0"/>
              </a:rPr>
              <a:t>Azure Monitor</a:t>
            </a:r>
          </a:p>
        </p:txBody>
      </p:sp>
      <p:grpSp>
        <p:nvGrpSpPr>
          <p:cNvPr id="6" name="Group 5"/>
          <p:cNvGrpSpPr/>
          <p:nvPr/>
        </p:nvGrpSpPr>
        <p:grpSpPr>
          <a:xfrm>
            <a:off x="6949751" y="4970476"/>
            <a:ext cx="1258256" cy="867014"/>
            <a:chOff x="7088324" y="5482101"/>
            <a:chExt cx="1283487" cy="884399"/>
          </a:xfrm>
        </p:grpSpPr>
        <p:pic>
          <p:nvPicPr>
            <p:cNvPr id="15" name="Picture 14">
              <a:extLst>
                <a:ext uri="{FF2B5EF4-FFF2-40B4-BE49-F238E27FC236}">
                  <a16:creationId xmlns:a16="http://schemas.microsoft.com/office/drawing/2014/main" id="{35CAAA54-1132-4014-B40C-0EA6BC0605DB}"/>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7488138" y="5482101"/>
              <a:ext cx="483858" cy="483858"/>
            </a:xfrm>
            <a:prstGeom prst="rect">
              <a:avLst/>
            </a:prstGeom>
          </p:spPr>
        </p:pic>
        <p:sp>
          <p:nvSpPr>
            <p:cNvPr id="54" name="TextBox 53">
              <a:extLst>
                <a:ext uri="{FF2B5EF4-FFF2-40B4-BE49-F238E27FC236}">
                  <a16:creationId xmlns:a16="http://schemas.microsoft.com/office/drawing/2014/main" id="{655AD0C0-0451-4F48-8908-9F76D6912904}"/>
                </a:ext>
              </a:extLst>
            </p:cNvPr>
            <p:cNvSpPr txBox="1"/>
            <p:nvPr/>
          </p:nvSpPr>
          <p:spPr>
            <a:xfrm>
              <a:off x="7088324" y="5887651"/>
              <a:ext cx="1283487" cy="478849"/>
            </a:xfrm>
            <a:prstGeom prst="rect">
              <a:avLst/>
            </a:prstGeom>
            <a:noFill/>
          </p:spPr>
          <p:txBody>
            <a:bodyPr wrap="square" lIns="179285" tIns="143428" rIns="179285" bIns="143428" rtlCol="0">
              <a:spAutoFit/>
            </a:bodyPr>
            <a:lstStyle/>
            <a:p>
              <a:pPr algn="ctr" defTabSz="914192">
                <a:lnSpc>
                  <a:spcPct val="110000"/>
                </a:lnSpc>
              </a:pPr>
              <a:r>
                <a:rPr lang="en-US" sz="1176" b="1" dirty="0">
                  <a:latin typeface="Segoe UI Semibold" charset="0"/>
                  <a:ea typeface="Segoe UI Semibold" charset="0"/>
                  <a:cs typeface="Segoe UI Semibold" charset="0"/>
                </a:rPr>
                <a:t>Azure VNET</a:t>
              </a:r>
            </a:p>
          </p:txBody>
        </p:sp>
      </p:grpSp>
      <p:grpSp>
        <p:nvGrpSpPr>
          <p:cNvPr id="7" name="Group 6"/>
          <p:cNvGrpSpPr/>
          <p:nvPr/>
        </p:nvGrpSpPr>
        <p:grpSpPr>
          <a:xfrm>
            <a:off x="8578346" y="4983905"/>
            <a:ext cx="1347569" cy="840156"/>
            <a:chOff x="8749576" y="5509497"/>
            <a:chExt cx="1374591" cy="857003"/>
          </a:xfrm>
        </p:grpSpPr>
        <p:pic>
          <p:nvPicPr>
            <p:cNvPr id="18" name="Picture 17">
              <a:extLst>
                <a:ext uri="{FF2B5EF4-FFF2-40B4-BE49-F238E27FC236}">
                  <a16:creationId xmlns:a16="http://schemas.microsoft.com/office/drawing/2014/main" id="{92559573-F461-41B8-A443-9E2C319B09FF}"/>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9222338" y="5509497"/>
              <a:ext cx="429066" cy="429066"/>
            </a:xfrm>
            <a:prstGeom prst="rect">
              <a:avLst/>
            </a:prstGeom>
          </p:spPr>
        </p:pic>
        <p:sp>
          <p:nvSpPr>
            <p:cNvPr id="55" name="TextBox 54">
              <a:extLst>
                <a:ext uri="{FF2B5EF4-FFF2-40B4-BE49-F238E27FC236}">
                  <a16:creationId xmlns:a16="http://schemas.microsoft.com/office/drawing/2014/main" id="{8D54EBA9-8823-431D-A1F2-3A485BC3AE3A}"/>
                </a:ext>
              </a:extLst>
            </p:cNvPr>
            <p:cNvSpPr txBox="1"/>
            <p:nvPr/>
          </p:nvSpPr>
          <p:spPr>
            <a:xfrm>
              <a:off x="8749576" y="5887651"/>
              <a:ext cx="1374591" cy="478849"/>
            </a:xfrm>
            <a:prstGeom prst="rect">
              <a:avLst/>
            </a:prstGeom>
            <a:noFill/>
          </p:spPr>
          <p:txBody>
            <a:bodyPr wrap="square" lIns="179285" tIns="143428" rIns="179285" bIns="143428" rtlCol="0">
              <a:spAutoFit/>
            </a:bodyPr>
            <a:lstStyle/>
            <a:p>
              <a:pPr algn="ctr" defTabSz="914192">
                <a:lnSpc>
                  <a:spcPct val="110000"/>
                </a:lnSpc>
              </a:pPr>
              <a:r>
                <a:rPr lang="en-US" sz="1176" b="1" dirty="0">
                  <a:latin typeface="Segoe UI Semibold" charset="0"/>
                  <a:ea typeface="Segoe UI Semibold" charset="0"/>
                  <a:cs typeface="Segoe UI Semibold" charset="0"/>
                </a:rPr>
                <a:t>Azure Storage</a:t>
              </a:r>
            </a:p>
          </p:txBody>
        </p:sp>
      </p:grpSp>
      <p:grpSp>
        <p:nvGrpSpPr>
          <p:cNvPr id="9" name="Group 8"/>
          <p:cNvGrpSpPr/>
          <p:nvPr/>
        </p:nvGrpSpPr>
        <p:grpSpPr>
          <a:xfrm>
            <a:off x="10332850" y="4636069"/>
            <a:ext cx="1431960" cy="1581046"/>
            <a:chOff x="10539262" y="5160338"/>
            <a:chExt cx="1460674" cy="1612749"/>
          </a:xfrm>
        </p:grpSpPr>
        <p:pic>
          <p:nvPicPr>
            <p:cNvPr id="20" name="Picture 19">
              <a:extLst>
                <a:ext uri="{FF2B5EF4-FFF2-40B4-BE49-F238E27FC236}">
                  <a16:creationId xmlns:a16="http://schemas.microsoft.com/office/drawing/2014/main" id="{0ECA6792-42AC-4D04-BD9E-7871974EC5DE}"/>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10539262" y="5370345"/>
              <a:ext cx="403095" cy="403095"/>
            </a:xfrm>
            <a:prstGeom prst="rect">
              <a:avLst/>
            </a:prstGeom>
          </p:spPr>
        </p:pic>
        <p:pic>
          <p:nvPicPr>
            <p:cNvPr id="22" name="Picture 21">
              <a:extLst>
                <a:ext uri="{FF2B5EF4-FFF2-40B4-BE49-F238E27FC236}">
                  <a16:creationId xmlns:a16="http://schemas.microsoft.com/office/drawing/2014/main" id="{03E9A7E6-5952-4843-848A-59F17BE88349}"/>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10589464" y="6382034"/>
              <a:ext cx="302691" cy="302691"/>
            </a:xfrm>
            <a:prstGeom prst="rect">
              <a:avLst/>
            </a:prstGeom>
          </p:spPr>
        </p:pic>
        <p:pic>
          <p:nvPicPr>
            <p:cNvPr id="10" name="Graphic 9">
              <a:extLst>
                <a:ext uri="{FF2B5EF4-FFF2-40B4-BE49-F238E27FC236}">
                  <a16:creationId xmlns:a16="http://schemas.microsoft.com/office/drawing/2014/main" id="{89B62202-3CC9-4F7F-8340-B51A484E3E44}"/>
                </a:ext>
              </a:extLst>
            </p:cNvPr>
            <p:cNvPicPr>
              <a:picLocks noChangeAspect="1"/>
            </p:cNvPicPr>
            <p:nvPr/>
          </p:nvPicPr>
          <p:blipFill>
            <a:blip r:embed="rId29"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10555964" y="5906935"/>
              <a:ext cx="369692" cy="372464"/>
            </a:xfrm>
            <a:prstGeom prst="rect">
              <a:avLst/>
            </a:prstGeom>
          </p:spPr>
        </p:pic>
        <p:sp>
          <p:nvSpPr>
            <p:cNvPr id="56" name="TextBox 55">
              <a:extLst>
                <a:ext uri="{FF2B5EF4-FFF2-40B4-BE49-F238E27FC236}">
                  <a16:creationId xmlns:a16="http://schemas.microsoft.com/office/drawing/2014/main" id="{9CF16327-C8A1-4A14-85C3-D9AB19073FCB}"/>
                </a:ext>
              </a:extLst>
            </p:cNvPr>
            <p:cNvSpPr txBox="1"/>
            <p:nvPr/>
          </p:nvSpPr>
          <p:spPr>
            <a:xfrm>
              <a:off x="10925655" y="5160338"/>
              <a:ext cx="1074281" cy="1612749"/>
            </a:xfrm>
            <a:prstGeom prst="rect">
              <a:avLst/>
            </a:prstGeom>
            <a:noFill/>
          </p:spPr>
          <p:txBody>
            <a:bodyPr wrap="square" lIns="179285" tIns="143428" rIns="179285" bIns="143428" rtlCol="0">
              <a:spAutoFit/>
            </a:bodyPr>
            <a:lstStyle/>
            <a:p>
              <a:pPr defTabSz="914192">
                <a:lnSpc>
                  <a:spcPct val="90000"/>
                </a:lnSpc>
                <a:spcAft>
                  <a:spcPts val="294"/>
                </a:spcAft>
              </a:pPr>
              <a:r>
                <a:rPr lang="en-US" sz="1176" b="1" dirty="0">
                  <a:latin typeface="Segoe UI Semibold" charset="0"/>
                  <a:ea typeface="Segoe UI Semibold" charset="0"/>
                  <a:cs typeface="Segoe UI Semibold" charset="0"/>
                </a:rPr>
                <a:t>Azure Container Registry</a:t>
              </a:r>
            </a:p>
            <a:p>
              <a:pPr>
                <a:lnSpc>
                  <a:spcPct val="90000"/>
                </a:lnSpc>
                <a:spcAft>
                  <a:spcPts val="294"/>
                </a:spcAft>
              </a:pPr>
              <a:endParaRPr lang="en-US" sz="1176" b="1" dirty="0">
                <a:solidFill>
                  <a:srgbClr val="FF0000"/>
                </a:solidFill>
                <a:latin typeface="Segoe UI Semibold" charset="0"/>
                <a:ea typeface="Segoe UI Semibold" charset="0"/>
                <a:cs typeface="Segoe UI Semibold" charset="0"/>
              </a:endParaRPr>
            </a:p>
            <a:p>
              <a:pPr defTabSz="914192">
                <a:lnSpc>
                  <a:spcPct val="90000"/>
                </a:lnSpc>
                <a:spcAft>
                  <a:spcPts val="294"/>
                </a:spcAft>
              </a:pPr>
              <a:r>
                <a:rPr lang="en-US" sz="1176" b="1" dirty="0">
                  <a:latin typeface="Segoe UI Semibold" charset="0"/>
                  <a:ea typeface="Segoe UI Semibold" charset="0"/>
                  <a:cs typeface="Segoe UI Semibold" charset="0"/>
                </a:rPr>
                <a:t>AAD</a:t>
              </a:r>
            </a:p>
            <a:p>
              <a:pPr>
                <a:lnSpc>
                  <a:spcPct val="90000"/>
                </a:lnSpc>
                <a:spcAft>
                  <a:spcPts val="294"/>
                </a:spcAft>
              </a:pPr>
              <a:endParaRPr lang="en-US" sz="1176" b="1" dirty="0">
                <a:solidFill>
                  <a:srgbClr val="FF0000"/>
                </a:solidFill>
                <a:latin typeface="Segoe UI Semibold" charset="0"/>
                <a:ea typeface="Segoe UI Semibold" charset="0"/>
                <a:cs typeface="Segoe UI Semibold" charset="0"/>
              </a:endParaRPr>
            </a:p>
            <a:p>
              <a:pPr defTabSz="914192">
                <a:lnSpc>
                  <a:spcPct val="90000"/>
                </a:lnSpc>
                <a:spcAft>
                  <a:spcPts val="294"/>
                </a:spcAft>
              </a:pPr>
              <a:r>
                <a:rPr lang="en-US" sz="1176" b="1" dirty="0">
                  <a:latin typeface="Segoe UI Semibold" charset="0"/>
                  <a:ea typeface="Segoe UI Semibold" charset="0"/>
                  <a:cs typeface="Segoe UI Semibold" charset="0"/>
                </a:rPr>
                <a:t>Key Vault</a:t>
              </a:r>
            </a:p>
          </p:txBody>
        </p:sp>
      </p:grpSp>
      <p:pic>
        <p:nvPicPr>
          <p:cNvPr id="57" name="Picture 56"/>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3726063" y="1975293"/>
            <a:ext cx="1217286" cy="391489"/>
          </a:xfrm>
          <a:prstGeom prst="rect">
            <a:avLst/>
          </a:prstGeom>
        </p:spPr>
      </p:pic>
      <p:pic>
        <p:nvPicPr>
          <p:cNvPr id="58" name="Picture 57"/>
          <p:cNvPicPr>
            <a:picLocks noChangeAspect="1"/>
          </p:cNvPicPr>
          <p:nvPr/>
        </p:nvPicPr>
        <p:blipFill rotWithShape="1">
          <a:blip r:embed="rId32" cstate="screen">
            <a:extLst>
              <a:ext uri="{28A0092B-C50C-407E-A947-70E740481C1C}">
                <a14:useLocalDpi xmlns:a14="http://schemas.microsoft.com/office/drawing/2010/main"/>
              </a:ext>
            </a:extLst>
          </a:blip>
          <a:srcRect/>
          <a:stretch/>
        </p:blipFill>
        <p:spPr>
          <a:xfrm>
            <a:off x="5438456" y="3056375"/>
            <a:ext cx="1083180" cy="267233"/>
          </a:xfrm>
          <a:prstGeom prst="rect">
            <a:avLst/>
          </a:prstGeom>
        </p:spPr>
      </p:pic>
      <p:pic>
        <p:nvPicPr>
          <p:cNvPr id="59" name="Picture 58"/>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6151406" y="3519348"/>
            <a:ext cx="423306" cy="423306"/>
          </a:xfrm>
          <a:prstGeom prst="rect">
            <a:avLst/>
          </a:prstGeom>
        </p:spPr>
      </p:pic>
      <p:sp>
        <p:nvSpPr>
          <p:cNvPr id="60" name="speedometer_2" title="Icon of a spedometer showing fast speed">
            <a:extLst>
              <a:ext uri="{FF2B5EF4-FFF2-40B4-BE49-F238E27FC236}">
                <a16:creationId xmlns:a16="http://schemas.microsoft.com/office/drawing/2014/main" id="{2A15BD68-56F2-4AF2-AF52-ED46AE521FD0}"/>
              </a:ext>
            </a:extLst>
          </p:cNvPr>
          <p:cNvSpPr>
            <a:spLocks noChangeAspect="1" noEditPoints="1"/>
          </p:cNvSpPr>
          <p:nvPr/>
        </p:nvSpPr>
        <p:spPr bwMode="auto">
          <a:xfrm>
            <a:off x="5747832" y="4995502"/>
            <a:ext cx="409484" cy="409484"/>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pic>
        <p:nvPicPr>
          <p:cNvPr id="61" name="Picture 60"/>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10446108" y="3099952"/>
            <a:ext cx="892625" cy="222999"/>
          </a:xfrm>
          <a:prstGeom prst="rect">
            <a:avLst/>
          </a:prstGeom>
        </p:spPr>
      </p:pic>
    </p:spTree>
    <p:extLst>
      <p:ext uri="{BB962C8B-B14F-4D97-AF65-F5344CB8AC3E}">
        <p14:creationId xmlns:p14="http://schemas.microsoft.com/office/powerpoint/2010/main" val="18146668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1C5B0A-57F1-4611-8103-2A5064B91516}"/>
              </a:ext>
            </a:extLst>
          </p:cNvPr>
          <p:cNvSpPr>
            <a:spLocks noGrp="1"/>
          </p:cNvSpPr>
          <p:nvPr>
            <p:ph type="title"/>
          </p:nvPr>
        </p:nvSpPr>
        <p:spPr/>
        <p:txBody>
          <a:bodyPr/>
          <a:lstStyle/>
          <a:p>
            <a:r>
              <a:rPr lang="en-US" sz="3700" b="1" dirty="0"/>
              <a:t>Azure makes Kubernetes easy </a:t>
            </a:r>
          </a:p>
        </p:txBody>
      </p:sp>
      <p:sp>
        <p:nvSpPr>
          <p:cNvPr id="3" name="Text Placeholder 2">
            <a:extLst>
              <a:ext uri="{FF2B5EF4-FFF2-40B4-BE49-F238E27FC236}">
                <a16:creationId xmlns:a16="http://schemas.microsoft.com/office/drawing/2014/main" id="{7C7E1F11-8760-4B6B-85EC-E5D582526DE0}"/>
              </a:ext>
            </a:extLst>
          </p:cNvPr>
          <p:cNvSpPr>
            <a:spLocks noGrp="1"/>
          </p:cNvSpPr>
          <p:nvPr>
            <p:ph type="body" sz="quarter" idx="10"/>
          </p:nvPr>
        </p:nvSpPr>
        <p:spPr>
          <a:xfrm>
            <a:off x="268080" y="1191051"/>
            <a:ext cx="11655840" cy="325858"/>
          </a:xfrm>
        </p:spPr>
        <p:txBody>
          <a:bodyPr/>
          <a:lstStyle/>
          <a:p>
            <a:r>
              <a:rPr lang="en-US" dirty="0"/>
              <a:t>Deploy and manage Kubernetes with ease </a:t>
            </a:r>
          </a:p>
        </p:txBody>
      </p:sp>
      <p:graphicFrame>
        <p:nvGraphicFramePr>
          <p:cNvPr id="7" name="Table 6">
            <a:extLst>
              <a:ext uri="{FF2B5EF4-FFF2-40B4-BE49-F238E27FC236}">
                <a16:creationId xmlns:a16="http://schemas.microsoft.com/office/drawing/2014/main" id="{7C5CEE51-E766-46FD-9652-92401C8AFD2F}"/>
              </a:ext>
            </a:extLst>
          </p:cNvPr>
          <p:cNvGraphicFramePr>
            <a:graphicFrameLocks noGrp="1"/>
          </p:cNvGraphicFramePr>
          <p:nvPr>
            <p:extLst>
              <p:ext uri="{D42A27DB-BD31-4B8C-83A1-F6EECF244321}">
                <p14:modId xmlns:p14="http://schemas.microsoft.com/office/powerpoint/2010/main" val="112521620"/>
              </p:ext>
            </p:extLst>
          </p:nvPr>
        </p:nvGraphicFramePr>
        <p:xfrm>
          <a:off x="426424" y="1868074"/>
          <a:ext cx="11252001" cy="3663573"/>
        </p:xfrm>
        <a:graphic>
          <a:graphicData uri="http://schemas.openxmlformats.org/drawingml/2006/table">
            <a:tbl>
              <a:tblPr firstRow="1" bandRow="1">
                <a:tableStyleId>{5C22544A-7EE6-4342-B048-85BDC9FD1C3A}</a:tableStyleId>
              </a:tblPr>
              <a:tblGrid>
                <a:gridCol w="2428855">
                  <a:extLst>
                    <a:ext uri="{9D8B030D-6E8A-4147-A177-3AD203B41FA5}">
                      <a16:colId xmlns:a16="http://schemas.microsoft.com/office/drawing/2014/main" val="1718013709"/>
                    </a:ext>
                  </a:extLst>
                </a:gridCol>
                <a:gridCol w="4411573">
                  <a:extLst>
                    <a:ext uri="{9D8B030D-6E8A-4147-A177-3AD203B41FA5}">
                      <a16:colId xmlns:a16="http://schemas.microsoft.com/office/drawing/2014/main" val="1990358366"/>
                    </a:ext>
                  </a:extLst>
                </a:gridCol>
                <a:gridCol w="4411573">
                  <a:extLst>
                    <a:ext uri="{9D8B030D-6E8A-4147-A177-3AD203B41FA5}">
                      <a16:colId xmlns:a16="http://schemas.microsoft.com/office/drawing/2014/main" val="1769369918"/>
                    </a:ext>
                  </a:extLst>
                </a:gridCol>
              </a:tblGrid>
              <a:tr h="448212">
                <a:tc>
                  <a:txBody>
                    <a:bodyPr/>
                    <a:lstStyle/>
                    <a:p>
                      <a:pPr marL="548640" marR="0" lvl="0" indent="0" algn="l" defTabSz="914367" rtl="0" eaLnBrk="1" fontAlgn="auto" latinLnBrk="0" hangingPunct="1">
                        <a:lnSpc>
                          <a:spcPct val="100000"/>
                        </a:lnSpc>
                        <a:spcBef>
                          <a:spcPts val="0"/>
                        </a:spcBef>
                        <a:spcAft>
                          <a:spcPts val="0"/>
                        </a:spcAft>
                        <a:buClrTx/>
                        <a:buSzTx/>
                        <a:buFontTx/>
                        <a:buNone/>
                        <a:tabLst/>
                        <a:defRPr/>
                      </a:pPr>
                      <a:r>
                        <a:rPr lang="en-US" sz="1200" b="1" kern="1200" dirty="0">
                          <a:solidFill>
                            <a:schemeClr val="bg1"/>
                          </a:solidFill>
                          <a:latin typeface="+mn-lt"/>
                          <a:ea typeface="+mn-ea"/>
                          <a:cs typeface="+mn-cs"/>
                        </a:rPr>
                        <a:t>Task</a:t>
                      </a:r>
                    </a:p>
                  </a:txBody>
                  <a:tcPr marL="91427" marR="91427" marT="45713" marB="45713" anchor="ctr">
                    <a:lnL w="12700" cmpd="sng">
                      <a:noFill/>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548640" algn="l"/>
                      <a:r>
                        <a:rPr lang="en-US" sz="1200" dirty="0">
                          <a:solidFill>
                            <a:schemeClr val="bg1"/>
                          </a:solidFill>
                        </a:rPr>
                        <a:t>The Old Way</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548640" algn="l"/>
                      <a:r>
                        <a:rPr lang="en-US" sz="1200" dirty="0">
                          <a:solidFill>
                            <a:schemeClr val="bg1"/>
                          </a:solidFill>
                        </a:rPr>
                        <a:t>With Azure</a:t>
                      </a:r>
                    </a:p>
                  </a:txBody>
                  <a:tcPr marL="91427" marR="91427" marT="45713" marB="45713" anchor="ctr">
                    <a:lnL w="381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2471007751"/>
                  </a:ext>
                </a:extLst>
              </a:tr>
              <a:tr h="1429050">
                <a:tc>
                  <a:txBody>
                    <a:bodyPr/>
                    <a:lstStyle/>
                    <a:p>
                      <a:pPr marL="91440">
                        <a:lnSpc>
                          <a:spcPct val="110000"/>
                        </a:lnSpc>
                        <a:spcAft>
                          <a:spcPts val="300"/>
                        </a:spcAft>
                      </a:pPr>
                      <a:r>
                        <a:rPr lang="en-US" sz="1100" dirty="0">
                          <a:solidFill>
                            <a:schemeClr val="tx1"/>
                          </a:solidFill>
                          <a:latin typeface="Segoe UI Semibold" panose="020B0702040204020203" pitchFamily="34" charset="0"/>
                          <a:cs typeface="Segoe UI Semibold" panose="020B0702040204020203" pitchFamily="34" charset="0"/>
                        </a:rPr>
                        <a:t>Create a cluster</a:t>
                      </a:r>
                    </a:p>
                  </a:txBody>
                  <a:tcPr marL="134464" marR="134464" marT="134464" marB="134464">
                    <a:lnL w="12700" cmpd="sng">
                      <a:noFill/>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a:lnSpc>
                          <a:spcPct val="110000"/>
                        </a:lnSpc>
                        <a:spcAft>
                          <a:spcPts val="300"/>
                        </a:spcAft>
                      </a:pPr>
                      <a:r>
                        <a:rPr lang="en-US" sz="1100" dirty="0">
                          <a:solidFill>
                            <a:schemeClr val="tx1"/>
                          </a:solidFill>
                        </a:rPr>
                        <a:t>Provision network and VMs</a:t>
                      </a:r>
                    </a:p>
                    <a:p>
                      <a:pPr marL="91440" algn="l">
                        <a:lnSpc>
                          <a:spcPct val="110000"/>
                        </a:lnSpc>
                        <a:spcAft>
                          <a:spcPts val="300"/>
                        </a:spcAft>
                      </a:pPr>
                      <a:r>
                        <a:rPr lang="en-US" sz="1100" dirty="0">
                          <a:solidFill>
                            <a:schemeClr val="tx1"/>
                          </a:solidFill>
                        </a:rPr>
                        <a:t>Install dozens of system components including </a:t>
                      </a:r>
                      <a:r>
                        <a:rPr lang="en-US" sz="1100" dirty="0" err="1">
                          <a:solidFill>
                            <a:schemeClr val="tx1"/>
                          </a:solidFill>
                        </a:rPr>
                        <a:t>etcd</a:t>
                      </a:r>
                      <a:endParaRPr lang="en-US" sz="1100" dirty="0">
                        <a:solidFill>
                          <a:schemeClr val="tx1"/>
                        </a:solidFill>
                      </a:endParaRPr>
                    </a:p>
                    <a:p>
                      <a:pPr marL="91440" algn="l">
                        <a:lnSpc>
                          <a:spcPct val="110000"/>
                        </a:lnSpc>
                        <a:spcAft>
                          <a:spcPts val="300"/>
                        </a:spcAft>
                      </a:pPr>
                      <a:r>
                        <a:rPr lang="en-US" sz="1100" dirty="0">
                          <a:solidFill>
                            <a:schemeClr val="tx1"/>
                          </a:solidFill>
                        </a:rPr>
                        <a:t>Create and install certificates</a:t>
                      </a:r>
                    </a:p>
                    <a:p>
                      <a:pPr marL="91440" algn="l">
                        <a:lnSpc>
                          <a:spcPct val="110000"/>
                        </a:lnSpc>
                        <a:spcAft>
                          <a:spcPts val="300"/>
                        </a:spcAft>
                      </a:pPr>
                      <a:r>
                        <a:rPr lang="en-US" sz="1100" dirty="0">
                          <a:solidFill>
                            <a:schemeClr val="tx1"/>
                          </a:solidFill>
                        </a:rPr>
                        <a:t>Register agent nodes with control plane</a:t>
                      </a: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a:lnSpc>
                          <a:spcPct val="110000"/>
                        </a:lnSpc>
                        <a:spcAft>
                          <a:spcPts val="300"/>
                        </a:spcAft>
                      </a:pPr>
                      <a:r>
                        <a:rPr lang="en-US" sz="1100" kern="1200" dirty="0" err="1">
                          <a:solidFill>
                            <a:srgbClr val="0078D4"/>
                          </a:solidFill>
                          <a:latin typeface="Consolas" panose="020B0609020204030204" pitchFamily="49" charset="0"/>
                          <a:ea typeface="+mn-ea"/>
                          <a:cs typeface="+mn-cs"/>
                        </a:rPr>
                        <a:t>az</a:t>
                      </a:r>
                      <a:r>
                        <a:rPr lang="en-US" sz="1100" kern="1200" dirty="0">
                          <a:solidFill>
                            <a:srgbClr val="0078D4"/>
                          </a:solidFill>
                          <a:latin typeface="Consolas" panose="020B0609020204030204" pitchFamily="49" charset="0"/>
                          <a:ea typeface="+mn-ea"/>
                          <a:cs typeface="+mn-cs"/>
                        </a:rPr>
                        <a:t> </a:t>
                      </a:r>
                      <a:r>
                        <a:rPr lang="en-US" sz="1100" kern="1200" dirty="0" err="1">
                          <a:solidFill>
                            <a:srgbClr val="0078D4"/>
                          </a:solidFill>
                          <a:latin typeface="Consolas" panose="020B0609020204030204" pitchFamily="49" charset="0"/>
                          <a:ea typeface="+mn-ea"/>
                          <a:cs typeface="+mn-cs"/>
                        </a:rPr>
                        <a:t>aks</a:t>
                      </a:r>
                      <a:r>
                        <a:rPr lang="en-US" sz="1100" kern="1200" dirty="0">
                          <a:solidFill>
                            <a:srgbClr val="0078D4"/>
                          </a:solidFill>
                          <a:latin typeface="Consolas" panose="020B0609020204030204" pitchFamily="49" charset="0"/>
                          <a:ea typeface="+mn-ea"/>
                          <a:cs typeface="+mn-cs"/>
                        </a:rPr>
                        <a:t> create</a:t>
                      </a:r>
                    </a:p>
                  </a:txBody>
                  <a:tcPr marL="134464" marR="134464" marT="134464" marB="134464">
                    <a:lnL w="38100" cap="flat" cmpd="sng" algn="ctr">
                      <a:solidFill>
                        <a:schemeClr val="bg1"/>
                      </a:solidFill>
                      <a:prstDash val="solid"/>
                      <a:round/>
                      <a:headEnd type="none" w="med" len="med"/>
                      <a:tailEnd type="none" w="med" len="med"/>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01490433"/>
                  </a:ext>
                </a:extLst>
              </a:tr>
              <a:tr h="774068">
                <a:tc>
                  <a:txBody>
                    <a:bodyPr/>
                    <a:lstStyle/>
                    <a:p>
                      <a:pPr marL="91440">
                        <a:lnSpc>
                          <a:spcPct val="110000"/>
                        </a:lnSpc>
                        <a:spcAft>
                          <a:spcPts val="300"/>
                        </a:spcAft>
                      </a:pPr>
                      <a:r>
                        <a:rPr lang="en-US" sz="1100" dirty="0">
                          <a:solidFill>
                            <a:schemeClr val="tx1"/>
                          </a:solidFill>
                          <a:latin typeface="Segoe UI Semibold" panose="020B0702040204020203" pitchFamily="34" charset="0"/>
                          <a:cs typeface="Segoe UI Semibold" panose="020B0702040204020203" pitchFamily="34" charset="0"/>
                        </a:rPr>
                        <a:t>Upgrade a cluster</a:t>
                      </a:r>
                    </a:p>
                  </a:txBody>
                  <a:tcPr marL="134464" marR="134464" marT="134464" marB="134464">
                    <a:lnL w="12700" cmpd="sng">
                      <a:noFill/>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91440" algn="l">
                        <a:lnSpc>
                          <a:spcPct val="110000"/>
                        </a:lnSpc>
                        <a:spcAft>
                          <a:spcPts val="300"/>
                        </a:spcAft>
                      </a:pPr>
                      <a:r>
                        <a:rPr lang="en-US" sz="1100" dirty="0">
                          <a:solidFill>
                            <a:schemeClr val="tx1"/>
                          </a:solidFill>
                        </a:rPr>
                        <a:t>Upgrade your master nodes</a:t>
                      </a:r>
                    </a:p>
                    <a:p>
                      <a:pPr marL="91440" algn="l">
                        <a:lnSpc>
                          <a:spcPct val="110000"/>
                        </a:lnSpc>
                        <a:spcAft>
                          <a:spcPts val="300"/>
                        </a:spcAft>
                      </a:pPr>
                      <a:r>
                        <a:rPr lang="en-US" sz="1100" dirty="0">
                          <a:solidFill>
                            <a:schemeClr val="tx1"/>
                          </a:solidFill>
                        </a:rPr>
                        <a:t>Cordon/drain and upgrade worker nodes individually</a:t>
                      </a: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91440" marR="0" lvl="0" indent="0" algn="l" defTabSz="932742" rtl="0" eaLnBrk="1" fontAlgn="auto" latinLnBrk="0" hangingPunct="1">
                        <a:lnSpc>
                          <a:spcPct val="110000"/>
                        </a:lnSpc>
                        <a:spcBef>
                          <a:spcPts val="0"/>
                        </a:spcBef>
                        <a:spcAft>
                          <a:spcPts val="300"/>
                        </a:spcAft>
                        <a:buClrTx/>
                        <a:buSzTx/>
                        <a:buFontTx/>
                        <a:buNone/>
                        <a:tabLst/>
                        <a:defRPr/>
                      </a:pPr>
                      <a:r>
                        <a:rPr lang="en-US" sz="1100" kern="1200" dirty="0" err="1">
                          <a:solidFill>
                            <a:srgbClr val="0078D4"/>
                          </a:solidFill>
                          <a:latin typeface="Consolas" panose="020B0609020204030204" pitchFamily="49" charset="0"/>
                          <a:ea typeface="+mn-ea"/>
                          <a:cs typeface="+mn-cs"/>
                        </a:rPr>
                        <a:t>az</a:t>
                      </a:r>
                      <a:r>
                        <a:rPr lang="en-US" sz="1100" kern="1200" dirty="0">
                          <a:solidFill>
                            <a:srgbClr val="0078D4"/>
                          </a:solidFill>
                          <a:latin typeface="Consolas" panose="020B0609020204030204" pitchFamily="49" charset="0"/>
                          <a:ea typeface="+mn-ea"/>
                          <a:cs typeface="+mn-cs"/>
                        </a:rPr>
                        <a:t> </a:t>
                      </a:r>
                      <a:r>
                        <a:rPr lang="en-US" sz="1100" kern="1200" dirty="0" err="1">
                          <a:solidFill>
                            <a:srgbClr val="0078D4"/>
                          </a:solidFill>
                          <a:latin typeface="Consolas" panose="020B0609020204030204" pitchFamily="49" charset="0"/>
                          <a:ea typeface="+mn-ea"/>
                          <a:cs typeface="+mn-cs"/>
                        </a:rPr>
                        <a:t>aks</a:t>
                      </a:r>
                      <a:r>
                        <a:rPr lang="en-US" sz="1100" kern="1200" dirty="0">
                          <a:solidFill>
                            <a:srgbClr val="0078D4"/>
                          </a:solidFill>
                          <a:latin typeface="Consolas" panose="020B0609020204030204" pitchFamily="49" charset="0"/>
                          <a:ea typeface="+mn-ea"/>
                          <a:cs typeface="+mn-cs"/>
                        </a:rPr>
                        <a:t> upgrade</a:t>
                      </a:r>
                    </a:p>
                  </a:txBody>
                  <a:tcPr marL="134464" marR="134464" marT="134464" marB="134464">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extLst>
                  <a:ext uri="{0D108BD9-81ED-4DB2-BD59-A6C34878D82A}">
                    <a16:rowId xmlns:a16="http://schemas.microsoft.com/office/drawing/2014/main" val="3179738365"/>
                  </a:ext>
                </a:extLst>
              </a:tr>
              <a:tr h="1012243">
                <a:tc>
                  <a:txBody>
                    <a:bodyPr/>
                    <a:lstStyle/>
                    <a:p>
                      <a:pPr marL="91440">
                        <a:lnSpc>
                          <a:spcPct val="110000"/>
                        </a:lnSpc>
                        <a:spcAft>
                          <a:spcPts val="300"/>
                        </a:spcAft>
                      </a:pPr>
                      <a:r>
                        <a:rPr lang="en-US" sz="1100" dirty="0">
                          <a:solidFill>
                            <a:schemeClr val="tx1"/>
                          </a:solidFill>
                          <a:latin typeface="Segoe UI Semibold" panose="020B0702040204020203" pitchFamily="34" charset="0"/>
                          <a:cs typeface="Segoe UI Semibold" panose="020B0702040204020203" pitchFamily="34" charset="0"/>
                        </a:rPr>
                        <a:t>Scale a cluster</a:t>
                      </a:r>
                    </a:p>
                  </a:txBody>
                  <a:tcPr marL="134464" marR="134464" marT="134464" marB="134464">
                    <a:lnL w="12700" cmpd="sng">
                      <a:noFill/>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91440" algn="l">
                        <a:lnSpc>
                          <a:spcPct val="110000"/>
                        </a:lnSpc>
                        <a:spcAft>
                          <a:spcPts val="300"/>
                        </a:spcAft>
                      </a:pPr>
                      <a:r>
                        <a:rPr lang="en-US" sz="1100" dirty="0">
                          <a:solidFill>
                            <a:schemeClr val="tx1"/>
                          </a:solidFill>
                        </a:rPr>
                        <a:t>Provision new VMs</a:t>
                      </a:r>
                    </a:p>
                    <a:p>
                      <a:pPr marL="91440" algn="l">
                        <a:lnSpc>
                          <a:spcPct val="110000"/>
                        </a:lnSpc>
                        <a:spcAft>
                          <a:spcPts val="300"/>
                        </a:spcAft>
                      </a:pPr>
                      <a:r>
                        <a:rPr lang="en-US" sz="1100" dirty="0">
                          <a:solidFill>
                            <a:schemeClr val="tx1"/>
                          </a:solidFill>
                        </a:rPr>
                        <a:t>Install system components</a:t>
                      </a:r>
                    </a:p>
                    <a:p>
                      <a:pPr marL="91440" algn="l">
                        <a:lnSpc>
                          <a:spcPct val="110000"/>
                        </a:lnSpc>
                        <a:spcAft>
                          <a:spcPts val="300"/>
                        </a:spcAft>
                      </a:pPr>
                      <a:r>
                        <a:rPr lang="en-US" sz="1100" dirty="0">
                          <a:solidFill>
                            <a:schemeClr val="tx1"/>
                          </a:solidFill>
                        </a:rPr>
                        <a:t>Register nodes with API server</a:t>
                      </a: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91440" marR="0" lvl="0" indent="0" algn="l" defTabSz="932742" rtl="0" eaLnBrk="1" fontAlgn="auto" latinLnBrk="0" hangingPunct="1">
                        <a:lnSpc>
                          <a:spcPct val="110000"/>
                        </a:lnSpc>
                        <a:spcBef>
                          <a:spcPts val="0"/>
                        </a:spcBef>
                        <a:spcAft>
                          <a:spcPts val="300"/>
                        </a:spcAft>
                        <a:buClrTx/>
                        <a:buSzTx/>
                        <a:buFontTx/>
                        <a:buNone/>
                        <a:tabLst/>
                        <a:defRPr/>
                      </a:pPr>
                      <a:r>
                        <a:rPr lang="en-US" sz="1100" kern="1200" dirty="0" err="1">
                          <a:solidFill>
                            <a:srgbClr val="0078D4"/>
                          </a:solidFill>
                          <a:latin typeface="Consolas" panose="020B0609020204030204" pitchFamily="49" charset="0"/>
                          <a:ea typeface="+mn-ea"/>
                          <a:cs typeface="+mn-cs"/>
                        </a:rPr>
                        <a:t>az</a:t>
                      </a:r>
                      <a:r>
                        <a:rPr lang="en-US" sz="1100" kern="1200" dirty="0">
                          <a:solidFill>
                            <a:srgbClr val="0078D4"/>
                          </a:solidFill>
                          <a:latin typeface="Consolas" panose="020B0609020204030204" pitchFamily="49" charset="0"/>
                          <a:ea typeface="+mn-ea"/>
                          <a:cs typeface="+mn-cs"/>
                        </a:rPr>
                        <a:t> </a:t>
                      </a:r>
                      <a:r>
                        <a:rPr lang="en-US" sz="1100" kern="1200" dirty="0" err="1">
                          <a:solidFill>
                            <a:srgbClr val="0078D4"/>
                          </a:solidFill>
                          <a:latin typeface="Consolas" panose="020B0609020204030204" pitchFamily="49" charset="0"/>
                          <a:ea typeface="+mn-ea"/>
                          <a:cs typeface="+mn-cs"/>
                        </a:rPr>
                        <a:t>aks</a:t>
                      </a:r>
                      <a:r>
                        <a:rPr lang="en-US" sz="1100" kern="1200" dirty="0">
                          <a:solidFill>
                            <a:srgbClr val="0078D4"/>
                          </a:solidFill>
                          <a:latin typeface="Consolas" panose="020B0609020204030204" pitchFamily="49" charset="0"/>
                          <a:ea typeface="+mn-ea"/>
                          <a:cs typeface="+mn-cs"/>
                        </a:rPr>
                        <a:t> scale</a:t>
                      </a:r>
                    </a:p>
                  </a:txBody>
                  <a:tcPr marL="134464" marR="134464" marT="134464" marB="134464">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34487615"/>
                  </a:ext>
                </a:extLst>
              </a:tr>
            </a:tbl>
          </a:graphicData>
        </a:graphic>
      </p:graphicFrame>
      <p:grpSp>
        <p:nvGrpSpPr>
          <p:cNvPr id="9" name="Group 9">
            <a:extLst>
              <a:ext uri="{FF2B5EF4-FFF2-40B4-BE49-F238E27FC236}">
                <a16:creationId xmlns:a16="http://schemas.microsoft.com/office/drawing/2014/main" id="{CE2A42E7-EEE3-4F79-AE04-308128C4E940}"/>
              </a:ext>
            </a:extLst>
          </p:cNvPr>
          <p:cNvGrpSpPr>
            <a:grpSpLocks noChangeAspect="1"/>
          </p:cNvGrpSpPr>
          <p:nvPr/>
        </p:nvGrpSpPr>
        <p:grpSpPr bwMode="auto">
          <a:xfrm>
            <a:off x="632391" y="1970187"/>
            <a:ext cx="231711" cy="268927"/>
            <a:chOff x="-395" y="771"/>
            <a:chExt cx="193" cy="224"/>
          </a:xfrm>
        </p:grpSpPr>
        <p:sp>
          <p:nvSpPr>
            <p:cNvPr id="10" name="Freeform 10">
              <a:extLst>
                <a:ext uri="{FF2B5EF4-FFF2-40B4-BE49-F238E27FC236}">
                  <a16:creationId xmlns:a16="http://schemas.microsoft.com/office/drawing/2014/main" id="{20EC6855-BAEB-415F-AF9D-41BC810B49FB}"/>
                </a:ext>
              </a:extLst>
            </p:cNvPr>
            <p:cNvSpPr>
              <a:spLocks/>
            </p:cNvSpPr>
            <p:nvPr/>
          </p:nvSpPr>
          <p:spPr bwMode="auto">
            <a:xfrm>
              <a:off x="-395" y="963"/>
              <a:ext cx="193" cy="32"/>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11" name="Freeform 11">
              <a:extLst>
                <a:ext uri="{FF2B5EF4-FFF2-40B4-BE49-F238E27FC236}">
                  <a16:creationId xmlns:a16="http://schemas.microsoft.com/office/drawing/2014/main" id="{22744E54-7F9B-4875-B080-2AB976CA8807}"/>
                </a:ext>
              </a:extLst>
            </p:cNvPr>
            <p:cNvSpPr>
              <a:spLocks/>
            </p:cNvSpPr>
            <p:nvPr/>
          </p:nvSpPr>
          <p:spPr bwMode="auto">
            <a:xfrm>
              <a:off x="-395" y="771"/>
              <a:ext cx="169" cy="194"/>
            </a:xfrm>
            <a:custGeom>
              <a:avLst/>
              <a:gdLst>
                <a:gd name="T0" fmla="*/ 0 w 169"/>
                <a:gd name="T1" fmla="*/ 194 h 194"/>
                <a:gd name="T2" fmla="*/ 0 w 169"/>
                <a:gd name="T3" fmla="*/ 0 h 194"/>
                <a:gd name="T4" fmla="*/ 169 w 169"/>
                <a:gd name="T5" fmla="*/ 0 h 194"/>
                <a:gd name="T6" fmla="*/ 169 w 169"/>
                <a:gd name="T7" fmla="*/ 192 h 194"/>
              </a:gdLst>
              <a:ahLst/>
              <a:cxnLst>
                <a:cxn ang="0">
                  <a:pos x="T0" y="T1"/>
                </a:cxn>
                <a:cxn ang="0">
                  <a:pos x="T2" y="T3"/>
                </a:cxn>
                <a:cxn ang="0">
                  <a:pos x="T4" y="T5"/>
                </a:cxn>
                <a:cxn ang="0">
                  <a:pos x="T6" y="T7"/>
                </a:cxn>
              </a:cxnLst>
              <a:rect l="0" t="0" r="r" b="b"/>
              <a:pathLst>
                <a:path w="169" h="194">
                  <a:moveTo>
                    <a:pt x="0" y="194"/>
                  </a:moveTo>
                  <a:lnTo>
                    <a:pt x="0" y="0"/>
                  </a:lnTo>
                  <a:lnTo>
                    <a:pt x="169" y="0"/>
                  </a:lnTo>
                  <a:lnTo>
                    <a:pt x="169" y="192"/>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12" name="Line 12">
              <a:extLst>
                <a:ext uri="{FF2B5EF4-FFF2-40B4-BE49-F238E27FC236}">
                  <a16:creationId xmlns:a16="http://schemas.microsoft.com/office/drawing/2014/main" id="{7AAF5178-589A-4A01-8CA0-10CE0870EFE6}"/>
                </a:ext>
              </a:extLst>
            </p:cNvPr>
            <p:cNvSpPr>
              <a:spLocks noChangeShapeType="1"/>
            </p:cNvSpPr>
            <p:nvPr/>
          </p:nvSpPr>
          <p:spPr bwMode="auto">
            <a:xfrm>
              <a:off x="-327" y="820"/>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13" name="Line 13">
              <a:extLst>
                <a:ext uri="{FF2B5EF4-FFF2-40B4-BE49-F238E27FC236}">
                  <a16:creationId xmlns:a16="http://schemas.microsoft.com/office/drawing/2014/main" id="{8E833CA2-1578-4C6C-8946-4816450BAE74}"/>
                </a:ext>
              </a:extLst>
            </p:cNvPr>
            <p:cNvSpPr>
              <a:spLocks noChangeShapeType="1"/>
            </p:cNvSpPr>
            <p:nvPr/>
          </p:nvSpPr>
          <p:spPr bwMode="auto">
            <a:xfrm>
              <a:off x="-327" y="866"/>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14" name="Line 14">
              <a:extLst>
                <a:ext uri="{FF2B5EF4-FFF2-40B4-BE49-F238E27FC236}">
                  <a16:creationId xmlns:a16="http://schemas.microsoft.com/office/drawing/2014/main" id="{5435D947-F259-4E1A-BE1D-C013FF7E5B8A}"/>
                </a:ext>
              </a:extLst>
            </p:cNvPr>
            <p:cNvSpPr>
              <a:spLocks noChangeShapeType="1"/>
            </p:cNvSpPr>
            <p:nvPr/>
          </p:nvSpPr>
          <p:spPr bwMode="auto">
            <a:xfrm>
              <a:off x="-327" y="915"/>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15" name="Line 15">
              <a:extLst>
                <a:ext uri="{FF2B5EF4-FFF2-40B4-BE49-F238E27FC236}">
                  <a16:creationId xmlns:a16="http://schemas.microsoft.com/office/drawing/2014/main" id="{2CCFEA53-E1CF-4D99-BB0B-EE4D33F7F54E}"/>
                </a:ext>
              </a:extLst>
            </p:cNvPr>
            <p:cNvSpPr>
              <a:spLocks noChangeShapeType="1"/>
            </p:cNvSpPr>
            <p:nvPr/>
          </p:nvSpPr>
          <p:spPr bwMode="auto">
            <a:xfrm>
              <a:off x="-361" y="820"/>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16" name="Line 16">
              <a:extLst>
                <a:ext uri="{FF2B5EF4-FFF2-40B4-BE49-F238E27FC236}">
                  <a16:creationId xmlns:a16="http://schemas.microsoft.com/office/drawing/2014/main" id="{CEBF939E-85BE-4264-80F1-8E77EBA1FEE3}"/>
                </a:ext>
              </a:extLst>
            </p:cNvPr>
            <p:cNvSpPr>
              <a:spLocks noChangeShapeType="1"/>
            </p:cNvSpPr>
            <p:nvPr/>
          </p:nvSpPr>
          <p:spPr bwMode="auto">
            <a:xfrm>
              <a:off x="-361" y="866"/>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17" name="Line 17">
              <a:extLst>
                <a:ext uri="{FF2B5EF4-FFF2-40B4-BE49-F238E27FC236}">
                  <a16:creationId xmlns:a16="http://schemas.microsoft.com/office/drawing/2014/main" id="{EF15BA3E-FC15-4BAA-82B3-B64D5FDCD2C2}"/>
                </a:ext>
              </a:extLst>
            </p:cNvPr>
            <p:cNvSpPr>
              <a:spLocks noChangeShapeType="1"/>
            </p:cNvSpPr>
            <p:nvPr/>
          </p:nvSpPr>
          <p:spPr bwMode="auto">
            <a:xfrm>
              <a:off x="-361" y="915"/>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grpSp>
      <p:sp>
        <p:nvSpPr>
          <p:cNvPr id="18" name="arrow_15_bidi">
            <a:extLst>
              <a:ext uri="{FF2B5EF4-FFF2-40B4-BE49-F238E27FC236}">
                <a16:creationId xmlns:a16="http://schemas.microsoft.com/office/drawing/2014/main" id="{FE59AD0E-C910-4B23-B648-C454DE93C111}"/>
              </a:ext>
            </a:extLst>
          </p:cNvPr>
          <p:cNvSpPr>
            <a:spLocks noChangeAspect="1" noEditPoints="1"/>
          </p:cNvSpPr>
          <p:nvPr/>
        </p:nvSpPr>
        <p:spPr bwMode="auto">
          <a:xfrm flipH="1">
            <a:off x="3056791" y="1970187"/>
            <a:ext cx="270155" cy="268927"/>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dirty="0">
              <a:solidFill>
                <a:sysClr val="windowText" lastClr="000000"/>
              </a:solidFill>
              <a:latin typeface="Segoe UI"/>
            </a:endParaRPr>
          </a:p>
        </p:txBody>
      </p:sp>
      <p:sp>
        <p:nvSpPr>
          <p:cNvPr id="19" name="arrow_15_bidi">
            <a:extLst>
              <a:ext uri="{FF2B5EF4-FFF2-40B4-BE49-F238E27FC236}">
                <a16:creationId xmlns:a16="http://schemas.microsoft.com/office/drawing/2014/main" id="{33D5FEAD-C622-437D-B2B8-3F18DA409ADD}"/>
              </a:ext>
            </a:extLst>
          </p:cNvPr>
          <p:cNvSpPr>
            <a:spLocks noChangeAspect="1" noEditPoints="1"/>
          </p:cNvSpPr>
          <p:nvPr/>
        </p:nvSpPr>
        <p:spPr bwMode="auto">
          <a:xfrm>
            <a:off x="7454962" y="1970187"/>
            <a:ext cx="270155" cy="268927"/>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dirty="0">
              <a:solidFill>
                <a:sysClr val="windowText" lastClr="000000"/>
              </a:solidFill>
              <a:latin typeface="Segoe UI"/>
            </a:endParaRPr>
          </a:p>
        </p:txBody>
      </p:sp>
    </p:spTree>
    <p:extLst>
      <p:ext uri="{BB962C8B-B14F-4D97-AF65-F5344CB8AC3E}">
        <p14:creationId xmlns:p14="http://schemas.microsoft.com/office/powerpoint/2010/main" val="190358886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BA5BC-0FB7-4638-B66E-705575DA2CBF}"/>
              </a:ext>
            </a:extLst>
          </p:cNvPr>
          <p:cNvSpPr>
            <a:spLocks noGrp="1"/>
          </p:cNvSpPr>
          <p:nvPr>
            <p:ph type="title"/>
          </p:nvPr>
        </p:nvSpPr>
        <p:spPr/>
        <p:txBody>
          <a:bodyPr/>
          <a:lstStyle/>
          <a:p>
            <a:r>
              <a:rPr lang="en-US" dirty="0">
                <a:solidFill>
                  <a:schemeClr val="bg1"/>
                </a:solidFill>
              </a:rPr>
              <a:t>Table of contents</a:t>
            </a:r>
          </a:p>
        </p:txBody>
      </p:sp>
      <p:grpSp>
        <p:nvGrpSpPr>
          <p:cNvPr id="12" name="Group 11"/>
          <p:cNvGrpSpPr/>
          <p:nvPr/>
        </p:nvGrpSpPr>
        <p:grpSpPr>
          <a:xfrm>
            <a:off x="869963" y="2300474"/>
            <a:ext cx="10414062" cy="2254374"/>
            <a:chOff x="887407" y="2856757"/>
            <a:chExt cx="10622886" cy="2299579"/>
          </a:xfrm>
        </p:grpSpPr>
        <p:grpSp>
          <p:nvGrpSpPr>
            <p:cNvPr id="5" name="Group 4"/>
            <p:cNvGrpSpPr/>
            <p:nvPr/>
          </p:nvGrpSpPr>
          <p:grpSpPr>
            <a:xfrm>
              <a:off x="8358202" y="3727084"/>
              <a:ext cx="1657931" cy="1429252"/>
              <a:chOff x="8331342" y="3727084"/>
              <a:chExt cx="1657931" cy="1429252"/>
            </a:xfrm>
          </p:grpSpPr>
          <p:sp>
            <p:nvSpPr>
              <p:cNvPr id="23" name="Hexagon 22">
                <a:extLst>
                  <a:ext uri="{FF2B5EF4-FFF2-40B4-BE49-F238E27FC236}">
                    <a16:creationId xmlns:a16="http://schemas.microsoft.com/office/drawing/2014/main" id="{533719B5-4670-4C1D-9CB2-B49CF1D2BA02}"/>
                  </a:ext>
                </a:extLst>
              </p:cNvPr>
              <p:cNvSpPr/>
              <p:nvPr/>
            </p:nvSpPr>
            <p:spPr bwMode="auto">
              <a:xfrm>
                <a:off x="8331342"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32" name="Rectangle 31">
                <a:extLst>
                  <a:ext uri="{FF2B5EF4-FFF2-40B4-BE49-F238E27FC236}">
                    <a16:creationId xmlns:a16="http://schemas.microsoft.com/office/drawing/2014/main" id="{FA16BB40-496F-4CDC-8D7A-7E9F6B79A8BE}"/>
                  </a:ext>
                </a:extLst>
              </p:cNvPr>
              <p:cNvSpPr/>
              <p:nvPr/>
            </p:nvSpPr>
            <p:spPr>
              <a:xfrm>
                <a:off x="8560198" y="4608752"/>
                <a:ext cx="1200219" cy="2585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Resources</a:t>
                </a:r>
              </a:p>
            </p:txBody>
          </p:sp>
          <p:sp>
            <p:nvSpPr>
              <p:cNvPr id="61" name="Books" title="Icon of a stack of books">
                <a:extLst>
                  <a:ext uri="{FF2B5EF4-FFF2-40B4-BE49-F238E27FC236}">
                    <a16:creationId xmlns:a16="http://schemas.microsoft.com/office/drawing/2014/main" id="{F6556584-970D-4B8E-A73A-3A98F78A614A}"/>
                  </a:ext>
                </a:extLst>
              </p:cNvPr>
              <p:cNvSpPr>
                <a:spLocks noChangeAspect="1" noEditPoints="1"/>
              </p:cNvSpPr>
              <p:nvPr/>
            </p:nvSpPr>
            <p:spPr bwMode="auto">
              <a:xfrm>
                <a:off x="8928689" y="4020219"/>
                <a:ext cx="463236" cy="36576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4" name="Group 3"/>
            <p:cNvGrpSpPr/>
            <p:nvPr/>
          </p:nvGrpSpPr>
          <p:grpSpPr>
            <a:xfrm>
              <a:off x="9852362" y="2856757"/>
              <a:ext cx="1657931" cy="1429252"/>
              <a:chOff x="9797498" y="2856757"/>
              <a:chExt cx="1657931" cy="1429252"/>
            </a:xfrm>
          </p:grpSpPr>
          <p:sp>
            <p:nvSpPr>
              <p:cNvPr id="48" name="Hexagon 47">
                <a:extLst>
                  <a:ext uri="{FF2B5EF4-FFF2-40B4-BE49-F238E27FC236}">
                    <a16:creationId xmlns:a16="http://schemas.microsoft.com/office/drawing/2014/main" id="{99064AFB-7CB0-4021-9914-2EA40EF42971}"/>
                  </a:ext>
                </a:extLst>
              </p:cNvPr>
              <p:cNvSpPr/>
              <p:nvPr/>
            </p:nvSpPr>
            <p:spPr bwMode="auto">
              <a:xfrm>
                <a:off x="9797498"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49" name="Rectangle 48">
                <a:extLst>
                  <a:ext uri="{FF2B5EF4-FFF2-40B4-BE49-F238E27FC236}">
                    <a16:creationId xmlns:a16="http://schemas.microsoft.com/office/drawing/2014/main" id="{943B9012-C0B0-4B44-83A4-5A184C43A0F8}"/>
                  </a:ext>
                </a:extLst>
              </p:cNvPr>
              <p:cNvSpPr/>
              <p:nvPr/>
            </p:nvSpPr>
            <p:spPr>
              <a:xfrm>
                <a:off x="10167392" y="3666355"/>
                <a:ext cx="918142" cy="4247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Product deep dive</a:t>
                </a:r>
              </a:p>
            </p:txBody>
          </p:sp>
          <p:sp>
            <p:nvSpPr>
              <p:cNvPr id="71" name="Glasses_EA16" title="Icon of eye glasses">
                <a:extLst>
                  <a:ext uri="{FF2B5EF4-FFF2-40B4-BE49-F238E27FC236}">
                    <a16:creationId xmlns:a16="http://schemas.microsoft.com/office/drawing/2014/main" id="{98D25EF0-7F41-4147-9D71-B649DA4EC189}"/>
                  </a:ext>
                </a:extLst>
              </p:cNvPr>
              <p:cNvSpPr>
                <a:spLocks noChangeAspect="1" noEditPoints="1"/>
              </p:cNvSpPr>
              <p:nvPr/>
            </p:nvSpPr>
            <p:spPr bwMode="auto">
              <a:xfrm>
                <a:off x="10307835" y="3195484"/>
                <a:ext cx="637256" cy="339844"/>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8" name="Group 7"/>
            <p:cNvGrpSpPr/>
            <p:nvPr/>
          </p:nvGrpSpPr>
          <p:grpSpPr>
            <a:xfrm>
              <a:off x="3875725" y="2856757"/>
              <a:ext cx="1657931" cy="1429252"/>
              <a:chOff x="3825022" y="2856757"/>
              <a:chExt cx="1657931" cy="1429252"/>
            </a:xfrm>
          </p:grpSpPr>
          <p:sp>
            <p:nvSpPr>
              <p:cNvPr id="17" name="Hexagon 16">
                <a:extLst>
                  <a:ext uri="{FF2B5EF4-FFF2-40B4-BE49-F238E27FC236}">
                    <a16:creationId xmlns:a16="http://schemas.microsoft.com/office/drawing/2014/main" id="{E9AEA4D5-0344-408B-81B8-81F176F0CA1A}"/>
                  </a:ext>
                </a:extLst>
              </p:cNvPr>
              <p:cNvSpPr/>
              <p:nvPr/>
            </p:nvSpPr>
            <p:spPr bwMode="auto">
              <a:xfrm>
                <a:off x="3825022"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2E6E921B-5532-4CBF-9B79-3015F0DC1520}"/>
                  </a:ext>
                </a:extLst>
              </p:cNvPr>
              <p:cNvSpPr/>
              <p:nvPr/>
            </p:nvSpPr>
            <p:spPr>
              <a:xfrm>
                <a:off x="4075811" y="3749455"/>
                <a:ext cx="1156353" cy="2585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Top scenarios</a:t>
                </a:r>
              </a:p>
            </p:txBody>
          </p:sp>
          <p:sp>
            <p:nvSpPr>
              <p:cNvPr id="73" name="strategy" title="Icon of two circles and a curved arrow winding between three exes connecting them">
                <a:extLst>
                  <a:ext uri="{FF2B5EF4-FFF2-40B4-BE49-F238E27FC236}">
                    <a16:creationId xmlns:a16="http://schemas.microsoft.com/office/drawing/2014/main" id="{A31BCD53-8416-4BE5-B301-45000BD1E1D5}"/>
                  </a:ext>
                </a:extLst>
              </p:cNvPr>
              <p:cNvSpPr>
                <a:spLocks noChangeAspect="1" noEditPoints="1"/>
              </p:cNvSpPr>
              <p:nvPr/>
            </p:nvSpPr>
            <p:spPr bwMode="auto">
              <a:xfrm>
                <a:off x="4442060" y="3050347"/>
                <a:ext cx="423854" cy="564712"/>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9050" cap="flat">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endParaRPr lang="en-US" sz="1765"/>
              </a:p>
            </p:txBody>
          </p:sp>
        </p:grpSp>
        <p:grpSp>
          <p:nvGrpSpPr>
            <p:cNvPr id="9" name="Group 8"/>
            <p:cNvGrpSpPr/>
            <p:nvPr/>
          </p:nvGrpSpPr>
          <p:grpSpPr>
            <a:xfrm>
              <a:off x="2381566" y="3727084"/>
              <a:ext cx="1657931" cy="1429252"/>
              <a:chOff x="2322916" y="3727084"/>
              <a:chExt cx="1657931" cy="1429252"/>
            </a:xfrm>
          </p:grpSpPr>
          <p:sp>
            <p:nvSpPr>
              <p:cNvPr id="15" name="Hexagon 14">
                <a:extLst>
                  <a:ext uri="{FF2B5EF4-FFF2-40B4-BE49-F238E27FC236}">
                    <a16:creationId xmlns:a16="http://schemas.microsoft.com/office/drawing/2014/main" id="{B9538ACC-6C5C-4BA1-B81E-53ED3F8323EE}"/>
                  </a:ext>
                </a:extLst>
              </p:cNvPr>
              <p:cNvSpPr/>
              <p:nvPr/>
            </p:nvSpPr>
            <p:spPr bwMode="auto">
              <a:xfrm>
                <a:off x="2322916"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5" name="Rectangle 24">
                <a:extLst>
                  <a:ext uri="{FF2B5EF4-FFF2-40B4-BE49-F238E27FC236}">
                    <a16:creationId xmlns:a16="http://schemas.microsoft.com/office/drawing/2014/main" id="{D8871EB6-0E30-48FC-A2FB-4AA36F9F243F}"/>
                  </a:ext>
                </a:extLst>
              </p:cNvPr>
              <p:cNvSpPr/>
              <p:nvPr/>
            </p:nvSpPr>
            <p:spPr>
              <a:xfrm>
                <a:off x="2442790" y="4442553"/>
                <a:ext cx="1418182" cy="590931"/>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Azure Kubernetes Service </a:t>
                </a:r>
                <a:br>
                  <a:rPr lang="en-US" sz="1176" dirty="0">
                    <a:solidFill>
                      <a:srgbClr val="FFFFFF"/>
                    </a:solidFill>
                    <a:latin typeface="Segoe UI" charset="0"/>
                    <a:ea typeface="Segoe UI" charset="0"/>
                    <a:cs typeface="Segoe UI" charset="0"/>
                  </a:rPr>
                </a:br>
                <a:r>
                  <a:rPr lang="en-US" sz="1176" dirty="0">
                    <a:solidFill>
                      <a:srgbClr val="FFFFFF"/>
                    </a:solidFill>
                    <a:latin typeface="Segoe UI" charset="0"/>
                    <a:ea typeface="Segoe UI" charset="0"/>
                    <a:cs typeface="Segoe UI" charset="0"/>
                  </a:rPr>
                  <a:t>Overview</a:t>
                </a:r>
              </a:p>
            </p:txBody>
          </p:sp>
          <p:sp>
            <p:nvSpPr>
              <p:cNvPr id="75" name="Eye" title="Icon of an eye">
                <a:extLst>
                  <a:ext uri="{FF2B5EF4-FFF2-40B4-BE49-F238E27FC236}">
                    <a16:creationId xmlns:a16="http://schemas.microsoft.com/office/drawing/2014/main" id="{488C0ED6-160A-477F-A5A4-994CA5C85B4E}"/>
                  </a:ext>
                </a:extLst>
              </p:cNvPr>
              <p:cNvSpPr>
                <a:spLocks noChangeAspect="1" noEditPoints="1"/>
              </p:cNvSpPr>
              <p:nvPr/>
            </p:nvSpPr>
            <p:spPr bwMode="auto">
              <a:xfrm>
                <a:off x="2884313" y="4027660"/>
                <a:ext cx="535136" cy="295458"/>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grpSp>
        <p:grpSp>
          <p:nvGrpSpPr>
            <p:cNvPr id="10" name="Group 9"/>
            <p:cNvGrpSpPr/>
            <p:nvPr/>
          </p:nvGrpSpPr>
          <p:grpSpPr>
            <a:xfrm>
              <a:off x="887407" y="2856757"/>
              <a:ext cx="1657931" cy="1429252"/>
              <a:chOff x="832543" y="2856757"/>
              <a:chExt cx="1657931" cy="1429252"/>
            </a:xfrm>
          </p:grpSpPr>
          <p:sp>
            <p:nvSpPr>
              <p:cNvPr id="14" name="Hexagon 176">
                <a:extLst>
                  <a:ext uri="{FF2B5EF4-FFF2-40B4-BE49-F238E27FC236}">
                    <a16:creationId xmlns:a16="http://schemas.microsoft.com/office/drawing/2014/main" id="{04E77473-2C92-4606-A34C-9BDBC958863C}"/>
                  </a:ext>
                </a:extLst>
              </p:cNvPr>
              <p:cNvSpPr/>
              <p:nvPr/>
            </p:nvSpPr>
            <p:spPr bwMode="auto">
              <a:xfrm>
                <a:off x="832543"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24" name="Rectangle 23">
                <a:extLst>
                  <a:ext uri="{FF2B5EF4-FFF2-40B4-BE49-F238E27FC236}">
                    <a16:creationId xmlns:a16="http://schemas.microsoft.com/office/drawing/2014/main" id="{9E7B51F0-D7A8-47EA-B604-86649B5113FD}"/>
                  </a:ext>
                </a:extLst>
              </p:cNvPr>
              <p:cNvSpPr/>
              <p:nvPr/>
            </p:nvSpPr>
            <p:spPr>
              <a:xfrm>
                <a:off x="1084076" y="3749455"/>
                <a:ext cx="1154864" cy="258532"/>
              </a:xfrm>
              <a:prstGeom prst="rect">
                <a:avLst/>
              </a:prstGeom>
            </p:spPr>
            <p:txBody>
              <a:bodyPr wrap="square" anchor="ctr" anchorCtr="1">
                <a:spAutoFit/>
              </a:bodyPr>
              <a:lstStyle/>
              <a:p>
                <a:pPr algn="ctr" defTabSz="895923" fontAlgn="base">
                  <a:lnSpc>
                    <a:spcPct val="90000"/>
                  </a:lnSpc>
                  <a:spcBef>
                    <a:spcPct val="0"/>
                  </a:spcBef>
                  <a:spcAft>
                    <a:spcPct val="0"/>
                  </a:spcAft>
                </a:pPr>
                <a:r>
                  <a:rPr lang="en-US" sz="1176" dirty="0">
                    <a:solidFill>
                      <a:srgbClr val="FFFFFF"/>
                    </a:solidFill>
                    <a:latin typeface="Segoe UI" charset="0"/>
                    <a:ea typeface="Segoe UI" charset="0"/>
                    <a:cs typeface="Segoe UI" charset="0"/>
                  </a:rPr>
                  <a:t>Introduction</a:t>
                </a:r>
              </a:p>
            </p:txBody>
          </p:sp>
          <p:sp>
            <p:nvSpPr>
              <p:cNvPr id="76" name="information" title="Icon of a circle with the letter i inside">
                <a:extLst>
                  <a:ext uri="{FF2B5EF4-FFF2-40B4-BE49-F238E27FC236}">
                    <a16:creationId xmlns:a16="http://schemas.microsoft.com/office/drawing/2014/main" id="{03AAF476-9509-443D-9768-6FC88C86ABCA}"/>
                  </a:ext>
                </a:extLst>
              </p:cNvPr>
              <p:cNvSpPr>
                <a:spLocks noChangeAspect="1" noEditPoints="1"/>
              </p:cNvSpPr>
              <p:nvPr/>
            </p:nvSpPr>
            <p:spPr bwMode="auto">
              <a:xfrm>
                <a:off x="1445231" y="3115102"/>
                <a:ext cx="432556" cy="435200"/>
              </a:xfrm>
              <a:custGeom>
                <a:avLst/>
                <a:gdLst>
                  <a:gd name="T0" fmla="*/ 0 w 333"/>
                  <a:gd name="T1" fmla="*/ 170 h 340"/>
                  <a:gd name="T2" fmla="*/ 167 w 333"/>
                  <a:gd name="T3" fmla="*/ 0 h 340"/>
                  <a:gd name="T4" fmla="*/ 333 w 333"/>
                  <a:gd name="T5" fmla="*/ 170 h 340"/>
                  <a:gd name="T6" fmla="*/ 167 w 333"/>
                  <a:gd name="T7" fmla="*/ 340 h 340"/>
                  <a:gd name="T8" fmla="*/ 0 w 333"/>
                  <a:gd name="T9" fmla="*/ 170 h 340"/>
                  <a:gd name="T10" fmla="*/ 163 w 333"/>
                  <a:gd name="T11" fmla="*/ 252 h 340"/>
                  <a:gd name="T12" fmla="*/ 163 w 333"/>
                  <a:gd name="T13" fmla="*/ 150 h 340"/>
                  <a:gd name="T14" fmla="*/ 163 w 333"/>
                  <a:gd name="T15" fmla="*/ 121 h 340"/>
                  <a:gd name="T16" fmla="*/ 163 w 333"/>
                  <a:gd name="T17" fmla="*/ 8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40">
                    <a:moveTo>
                      <a:pt x="0" y="170"/>
                    </a:moveTo>
                    <a:cubicBezTo>
                      <a:pt x="0" y="76"/>
                      <a:pt x="75" y="0"/>
                      <a:pt x="167" y="0"/>
                    </a:cubicBezTo>
                    <a:cubicBezTo>
                      <a:pt x="259" y="0"/>
                      <a:pt x="333" y="76"/>
                      <a:pt x="333" y="170"/>
                    </a:cubicBezTo>
                    <a:cubicBezTo>
                      <a:pt x="333" y="264"/>
                      <a:pt x="259" y="340"/>
                      <a:pt x="167" y="340"/>
                    </a:cubicBezTo>
                    <a:cubicBezTo>
                      <a:pt x="75" y="340"/>
                      <a:pt x="0" y="264"/>
                      <a:pt x="0" y="170"/>
                    </a:cubicBezTo>
                    <a:close/>
                    <a:moveTo>
                      <a:pt x="163" y="252"/>
                    </a:moveTo>
                    <a:cubicBezTo>
                      <a:pt x="163" y="150"/>
                      <a:pt x="163" y="150"/>
                      <a:pt x="163" y="150"/>
                    </a:cubicBezTo>
                    <a:moveTo>
                      <a:pt x="163" y="121"/>
                    </a:moveTo>
                    <a:cubicBezTo>
                      <a:pt x="163" y="88"/>
                      <a:pt x="163" y="88"/>
                      <a:pt x="163" y="88"/>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lin ang="5400000" scaled="1"/>
                  </a:gradFill>
                </a:endParaRPr>
              </a:p>
            </p:txBody>
          </p:sp>
        </p:grpSp>
        <p:grpSp>
          <p:nvGrpSpPr>
            <p:cNvPr id="7" name="Group 6"/>
            <p:cNvGrpSpPr/>
            <p:nvPr/>
          </p:nvGrpSpPr>
          <p:grpSpPr>
            <a:xfrm>
              <a:off x="5369884" y="3727084"/>
              <a:ext cx="1657931" cy="1429252"/>
              <a:chOff x="5327129" y="3727084"/>
              <a:chExt cx="1657931" cy="1429252"/>
            </a:xfrm>
          </p:grpSpPr>
          <p:sp>
            <p:nvSpPr>
              <p:cNvPr id="20" name="Hexagon 19">
                <a:extLst>
                  <a:ext uri="{FF2B5EF4-FFF2-40B4-BE49-F238E27FC236}">
                    <a16:creationId xmlns:a16="http://schemas.microsoft.com/office/drawing/2014/main" id="{B137AF26-29E6-4E26-BDEC-67DBFCE25FB2}"/>
                  </a:ext>
                </a:extLst>
              </p:cNvPr>
              <p:cNvSpPr/>
              <p:nvPr/>
            </p:nvSpPr>
            <p:spPr bwMode="auto">
              <a:xfrm>
                <a:off x="5327129"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30" name="Rectangle 29">
                <a:extLst>
                  <a:ext uri="{FF2B5EF4-FFF2-40B4-BE49-F238E27FC236}">
                    <a16:creationId xmlns:a16="http://schemas.microsoft.com/office/drawing/2014/main" id="{52EED68E-8987-4BC0-9CAC-2BE2B1F3581D}"/>
                  </a:ext>
                </a:extLst>
              </p:cNvPr>
              <p:cNvSpPr/>
              <p:nvPr/>
            </p:nvSpPr>
            <p:spPr>
              <a:xfrm>
                <a:off x="5566597" y="4525652"/>
                <a:ext cx="1178994" cy="4247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Customer stories</a:t>
                </a:r>
              </a:p>
            </p:txBody>
          </p:sp>
          <p:sp>
            <p:nvSpPr>
              <p:cNvPr id="77" name="hand_3" title="Icon of a hand giving a thumbs-up">
                <a:extLst>
                  <a:ext uri="{FF2B5EF4-FFF2-40B4-BE49-F238E27FC236}">
                    <a16:creationId xmlns:a16="http://schemas.microsoft.com/office/drawing/2014/main" id="{98A1CABB-4682-4A7D-817A-028BE7BCF56F}"/>
                  </a:ext>
                </a:extLst>
              </p:cNvPr>
              <p:cNvSpPr>
                <a:spLocks noChangeAspect="1"/>
              </p:cNvSpPr>
              <p:nvPr/>
            </p:nvSpPr>
            <p:spPr bwMode="auto">
              <a:xfrm>
                <a:off x="5929477" y="3976908"/>
                <a:ext cx="453234" cy="39696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6" name="Group 5"/>
            <p:cNvGrpSpPr/>
            <p:nvPr/>
          </p:nvGrpSpPr>
          <p:grpSpPr>
            <a:xfrm>
              <a:off x="6864043" y="2856757"/>
              <a:ext cx="1657931" cy="1429252"/>
              <a:chOff x="6841355" y="2856757"/>
              <a:chExt cx="1657931" cy="1429252"/>
            </a:xfrm>
          </p:grpSpPr>
          <p:sp>
            <p:nvSpPr>
              <p:cNvPr id="21" name="Hexagon 20">
                <a:extLst>
                  <a:ext uri="{FF2B5EF4-FFF2-40B4-BE49-F238E27FC236}">
                    <a16:creationId xmlns:a16="http://schemas.microsoft.com/office/drawing/2014/main" id="{99064AFB-7CB0-4021-9914-2EA40EF42971}"/>
                  </a:ext>
                </a:extLst>
              </p:cNvPr>
              <p:cNvSpPr/>
              <p:nvPr/>
            </p:nvSpPr>
            <p:spPr bwMode="auto">
              <a:xfrm>
                <a:off x="6841355"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31" name="Rectangle 30">
                <a:extLst>
                  <a:ext uri="{FF2B5EF4-FFF2-40B4-BE49-F238E27FC236}">
                    <a16:creationId xmlns:a16="http://schemas.microsoft.com/office/drawing/2014/main" id="{943B9012-C0B0-4B44-83A4-5A184C43A0F8}"/>
                  </a:ext>
                </a:extLst>
              </p:cNvPr>
              <p:cNvSpPr/>
              <p:nvPr/>
            </p:nvSpPr>
            <p:spPr>
              <a:xfrm>
                <a:off x="7059514" y="3666355"/>
                <a:ext cx="1221612" cy="4247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a:solidFill>
                      <a:srgbClr val="FFFFFF"/>
                    </a:solidFill>
                    <a:latin typeface="Segoe UI" charset="0"/>
                    <a:ea typeface="Segoe UI" charset="0"/>
                    <a:cs typeface="Segoe UI" charset="0"/>
                  </a:rPr>
                  <a:t>Open source culture</a:t>
                </a:r>
                <a:endParaRPr lang="en-US" sz="1176" dirty="0">
                  <a:solidFill>
                    <a:srgbClr val="FFFFFF"/>
                  </a:solidFill>
                  <a:latin typeface="Segoe UI" charset="0"/>
                  <a:ea typeface="Segoe UI" charset="0"/>
                  <a:cs typeface="Segoe UI" charset="0"/>
                </a:endParaRPr>
              </a:p>
            </p:txBody>
          </p:sp>
        </p:grpSp>
      </p:grpSp>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3083" y="2577710"/>
            <a:ext cx="378657" cy="378657"/>
          </a:xfrm>
          <a:prstGeom prst="rect">
            <a:avLst/>
          </a:prstGeom>
        </p:spPr>
      </p:pic>
    </p:spTree>
    <p:extLst>
      <p:ext uri="{BB962C8B-B14F-4D97-AF65-F5344CB8AC3E}">
        <p14:creationId xmlns:p14="http://schemas.microsoft.com/office/powerpoint/2010/main" val="231623521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1C5B0A-57F1-4611-8103-2A5064B91516}"/>
              </a:ext>
            </a:extLst>
          </p:cNvPr>
          <p:cNvSpPr>
            <a:spLocks noGrp="1"/>
          </p:cNvSpPr>
          <p:nvPr>
            <p:ph type="title"/>
          </p:nvPr>
        </p:nvSpPr>
        <p:spPr/>
        <p:txBody>
          <a:bodyPr/>
          <a:lstStyle/>
          <a:p>
            <a:r>
              <a:rPr lang="en-US" sz="3700" b="1" dirty="0"/>
              <a:t>Azure makes Kubernetes easy </a:t>
            </a:r>
          </a:p>
        </p:txBody>
      </p:sp>
      <p:sp>
        <p:nvSpPr>
          <p:cNvPr id="30" name="Text Placeholder 29">
            <a:extLst>
              <a:ext uri="{FF2B5EF4-FFF2-40B4-BE49-F238E27FC236}">
                <a16:creationId xmlns:a16="http://schemas.microsoft.com/office/drawing/2014/main" id="{BA61F258-3E83-409D-8E7D-B3317C862879}"/>
              </a:ext>
            </a:extLst>
          </p:cNvPr>
          <p:cNvSpPr>
            <a:spLocks noGrp="1"/>
          </p:cNvSpPr>
          <p:nvPr>
            <p:ph type="body" sz="quarter" idx="10"/>
          </p:nvPr>
        </p:nvSpPr>
        <p:spPr>
          <a:xfrm>
            <a:off x="268080" y="1191052"/>
            <a:ext cx="11655840" cy="325865"/>
          </a:xfrm>
        </p:spPr>
        <p:txBody>
          <a:bodyPr vert="horz" wrap="square" lIns="146304" tIns="0" rIns="146304" bIns="0" rtlCol="0">
            <a:spAutoFit/>
          </a:bodyPr>
          <a:lstStyle/>
          <a:p>
            <a:r>
              <a:rPr lang="en-US" dirty="0"/>
              <a:t>Accelerate containerized application development  </a:t>
            </a:r>
          </a:p>
        </p:txBody>
      </p:sp>
      <p:graphicFrame>
        <p:nvGraphicFramePr>
          <p:cNvPr id="33" name="Table 32">
            <a:extLst>
              <a:ext uri="{FF2B5EF4-FFF2-40B4-BE49-F238E27FC236}">
                <a16:creationId xmlns:a16="http://schemas.microsoft.com/office/drawing/2014/main" id="{3DC91730-9D7E-4FF3-93FB-9CEEE0DDFEE5}"/>
              </a:ext>
            </a:extLst>
          </p:cNvPr>
          <p:cNvGraphicFramePr>
            <a:graphicFrameLocks noGrp="1"/>
          </p:cNvGraphicFramePr>
          <p:nvPr>
            <p:extLst>
              <p:ext uri="{D42A27DB-BD31-4B8C-83A1-F6EECF244321}">
                <p14:modId xmlns:p14="http://schemas.microsoft.com/office/powerpoint/2010/main" val="1554761094"/>
              </p:ext>
            </p:extLst>
          </p:nvPr>
        </p:nvGraphicFramePr>
        <p:xfrm>
          <a:off x="426424" y="1868074"/>
          <a:ext cx="11252001" cy="4879830"/>
        </p:xfrm>
        <a:graphic>
          <a:graphicData uri="http://schemas.openxmlformats.org/drawingml/2006/table">
            <a:tbl>
              <a:tblPr firstRow="1" bandRow="1">
                <a:tableStyleId>{5C22544A-7EE6-4342-B048-85BDC9FD1C3A}</a:tableStyleId>
              </a:tblPr>
              <a:tblGrid>
                <a:gridCol w="2428855">
                  <a:extLst>
                    <a:ext uri="{9D8B030D-6E8A-4147-A177-3AD203B41FA5}">
                      <a16:colId xmlns:a16="http://schemas.microsoft.com/office/drawing/2014/main" val="1718013709"/>
                    </a:ext>
                  </a:extLst>
                </a:gridCol>
                <a:gridCol w="4411573">
                  <a:extLst>
                    <a:ext uri="{9D8B030D-6E8A-4147-A177-3AD203B41FA5}">
                      <a16:colId xmlns:a16="http://schemas.microsoft.com/office/drawing/2014/main" val="1990358366"/>
                    </a:ext>
                  </a:extLst>
                </a:gridCol>
                <a:gridCol w="4411573">
                  <a:extLst>
                    <a:ext uri="{9D8B030D-6E8A-4147-A177-3AD203B41FA5}">
                      <a16:colId xmlns:a16="http://schemas.microsoft.com/office/drawing/2014/main" val="1769369918"/>
                    </a:ext>
                  </a:extLst>
                </a:gridCol>
              </a:tblGrid>
              <a:tr h="448212">
                <a:tc>
                  <a:txBody>
                    <a:bodyPr/>
                    <a:lstStyle/>
                    <a:p>
                      <a:pPr marL="548640" marR="0" lvl="0" indent="0" algn="l" defTabSz="914367" rtl="0" eaLnBrk="1" fontAlgn="auto" latinLnBrk="0" hangingPunct="1">
                        <a:lnSpc>
                          <a:spcPct val="100000"/>
                        </a:lnSpc>
                        <a:spcBef>
                          <a:spcPts val="0"/>
                        </a:spcBef>
                        <a:spcAft>
                          <a:spcPts val="0"/>
                        </a:spcAft>
                        <a:buClrTx/>
                        <a:buSzTx/>
                        <a:buFontTx/>
                        <a:buNone/>
                        <a:tabLst/>
                        <a:defRPr/>
                      </a:pPr>
                      <a:r>
                        <a:rPr lang="en-US" sz="1200" b="1" kern="1200" dirty="0">
                          <a:solidFill>
                            <a:schemeClr val="bg1"/>
                          </a:solidFill>
                          <a:latin typeface="+mn-lt"/>
                          <a:ea typeface="+mn-ea"/>
                          <a:cs typeface="+mn-cs"/>
                        </a:rPr>
                        <a:t>Task</a:t>
                      </a:r>
                    </a:p>
                  </a:txBody>
                  <a:tcPr marL="91427" marR="91427" marT="45713" marB="45713" anchor="ctr">
                    <a:lnL w="12700" cmpd="sng">
                      <a:noFill/>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548640" algn="l"/>
                      <a:r>
                        <a:rPr lang="en-US" sz="1200" dirty="0">
                          <a:solidFill>
                            <a:schemeClr val="bg1"/>
                          </a:solidFill>
                        </a:rPr>
                        <a:t>The Old Way</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548640" algn="l"/>
                      <a:r>
                        <a:rPr lang="en-US" sz="1200" dirty="0">
                          <a:solidFill>
                            <a:schemeClr val="bg1"/>
                          </a:solidFill>
                        </a:rPr>
                        <a:t>With Azure</a:t>
                      </a:r>
                    </a:p>
                  </a:txBody>
                  <a:tcPr marL="91427" marR="91427" marT="45713" marB="45713" anchor="ctr">
                    <a:lnL w="381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2471007751"/>
                  </a:ext>
                </a:extLst>
              </a:tr>
              <a:tr h="1526163">
                <a:tc>
                  <a:txBody>
                    <a:bodyPr/>
                    <a:lstStyle/>
                    <a:p>
                      <a:pPr marL="91440">
                        <a:lnSpc>
                          <a:spcPct val="110000"/>
                        </a:lnSpc>
                        <a:spcAft>
                          <a:spcPts val="300"/>
                        </a:spcAft>
                      </a:pPr>
                      <a:r>
                        <a:rPr lang="en-US" sz="1100" dirty="0">
                          <a:solidFill>
                            <a:schemeClr val="tx1"/>
                          </a:solidFill>
                          <a:latin typeface="Segoe UI Semibold" panose="020B0702040204020203" pitchFamily="34" charset="0"/>
                          <a:cs typeface="Segoe UI Semibold" panose="020B0702040204020203" pitchFamily="34" charset="0"/>
                        </a:rPr>
                        <a:t>Build a containerized app and deploy to Kubernetes</a:t>
                      </a:r>
                    </a:p>
                  </a:txBody>
                  <a:tcPr marL="134464" marR="134464" marT="134464" marB="134464">
                    <a:lnL w="12700" cmpd="sng">
                      <a:noFill/>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a:lnSpc>
                          <a:spcPct val="110000"/>
                        </a:lnSpc>
                        <a:spcAft>
                          <a:spcPts val="300"/>
                        </a:spcAft>
                      </a:pPr>
                      <a:r>
                        <a:rPr lang="en-US" sz="1100" dirty="0">
                          <a:solidFill>
                            <a:schemeClr val="tx1"/>
                          </a:solidFill>
                        </a:rPr>
                        <a:t>Build the app</a:t>
                      </a:r>
                    </a:p>
                    <a:p>
                      <a:pPr marL="91440" algn="l">
                        <a:lnSpc>
                          <a:spcPct val="110000"/>
                        </a:lnSpc>
                        <a:spcAft>
                          <a:spcPts val="300"/>
                        </a:spcAft>
                      </a:pPr>
                      <a:r>
                        <a:rPr lang="en-US" sz="1100" dirty="0">
                          <a:solidFill>
                            <a:schemeClr val="tx1"/>
                          </a:solidFill>
                        </a:rPr>
                        <a:t>Write a </a:t>
                      </a:r>
                      <a:r>
                        <a:rPr lang="en-US" sz="1100" dirty="0" err="1">
                          <a:solidFill>
                            <a:schemeClr val="tx1"/>
                          </a:solidFill>
                        </a:rPr>
                        <a:t>Dockerfile</a:t>
                      </a:r>
                      <a:endParaRPr lang="en-US" sz="1100" dirty="0">
                        <a:solidFill>
                          <a:schemeClr val="tx1"/>
                        </a:solidFill>
                      </a:endParaRPr>
                    </a:p>
                    <a:p>
                      <a:pPr marL="91440" algn="l">
                        <a:lnSpc>
                          <a:spcPct val="110000"/>
                        </a:lnSpc>
                        <a:spcAft>
                          <a:spcPts val="300"/>
                        </a:spcAft>
                      </a:pPr>
                      <a:r>
                        <a:rPr lang="en-US" sz="1100" dirty="0">
                          <a:solidFill>
                            <a:schemeClr val="tx1"/>
                          </a:solidFill>
                        </a:rPr>
                        <a:t>Build the container image</a:t>
                      </a:r>
                    </a:p>
                    <a:p>
                      <a:pPr marL="91440" algn="l">
                        <a:lnSpc>
                          <a:spcPct val="110000"/>
                        </a:lnSpc>
                        <a:spcAft>
                          <a:spcPts val="300"/>
                        </a:spcAft>
                      </a:pPr>
                      <a:r>
                        <a:rPr lang="en-US" sz="1100" dirty="0">
                          <a:solidFill>
                            <a:schemeClr val="tx1"/>
                          </a:solidFill>
                        </a:rPr>
                        <a:t>Push the container to a registry</a:t>
                      </a:r>
                    </a:p>
                    <a:p>
                      <a:pPr marL="91440" algn="l">
                        <a:lnSpc>
                          <a:spcPct val="110000"/>
                        </a:lnSpc>
                        <a:spcAft>
                          <a:spcPts val="300"/>
                        </a:spcAft>
                      </a:pPr>
                      <a:r>
                        <a:rPr lang="en-US" sz="1100" dirty="0">
                          <a:solidFill>
                            <a:schemeClr val="tx1"/>
                          </a:solidFill>
                        </a:rPr>
                        <a:t>Write Kubernetes manifests/Helm chart</a:t>
                      </a:r>
                    </a:p>
                    <a:p>
                      <a:pPr marL="91440" algn="l">
                        <a:lnSpc>
                          <a:spcPct val="110000"/>
                        </a:lnSpc>
                        <a:spcAft>
                          <a:spcPts val="300"/>
                        </a:spcAft>
                      </a:pPr>
                      <a:r>
                        <a:rPr lang="en-US" sz="1100" dirty="0">
                          <a:solidFill>
                            <a:schemeClr val="tx1"/>
                          </a:solidFill>
                        </a:rPr>
                        <a:t>Deploy to Kubernetes</a:t>
                      </a: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a:lnSpc>
                          <a:spcPct val="110000"/>
                        </a:lnSpc>
                        <a:spcAft>
                          <a:spcPts val="300"/>
                        </a:spcAft>
                      </a:pPr>
                      <a:r>
                        <a:rPr lang="en-US" sz="1100" kern="1200" dirty="0">
                          <a:solidFill>
                            <a:srgbClr val="0078D4"/>
                          </a:solidFill>
                          <a:latin typeface="Consolas" panose="020B0609020204030204" pitchFamily="49" charset="0"/>
                          <a:ea typeface="+mn-ea"/>
                          <a:cs typeface="+mn-cs"/>
                        </a:rPr>
                        <a:t>draft </a:t>
                      </a:r>
                      <a:r>
                        <a:rPr lang="en-US" sz="1100" kern="1200" dirty="0" err="1">
                          <a:solidFill>
                            <a:srgbClr val="0078D4"/>
                          </a:solidFill>
                          <a:latin typeface="Consolas" panose="020B0609020204030204" pitchFamily="49" charset="0"/>
                          <a:ea typeface="+mn-ea"/>
                          <a:cs typeface="+mn-cs"/>
                        </a:rPr>
                        <a:t>init</a:t>
                      </a:r>
                      <a:r>
                        <a:rPr lang="en-US" sz="1100" kern="1200" dirty="0">
                          <a:solidFill>
                            <a:srgbClr val="0078D4"/>
                          </a:solidFill>
                          <a:latin typeface="Consolas" panose="020B0609020204030204" pitchFamily="49" charset="0"/>
                          <a:ea typeface="+mn-ea"/>
                          <a:cs typeface="+mn-cs"/>
                        </a:rPr>
                        <a:t> </a:t>
                      </a:r>
                      <a:r>
                        <a:rPr lang="en-US" sz="1100" dirty="0">
                          <a:solidFill>
                            <a:schemeClr val="tx1"/>
                          </a:solidFill>
                        </a:rPr>
                        <a:t>to configure your environment</a:t>
                      </a:r>
                    </a:p>
                    <a:p>
                      <a:pPr marL="91440" algn="l">
                        <a:lnSpc>
                          <a:spcPct val="110000"/>
                        </a:lnSpc>
                        <a:spcAft>
                          <a:spcPts val="300"/>
                        </a:spcAft>
                      </a:pPr>
                      <a:r>
                        <a:rPr lang="en-US" sz="1100" kern="1200" dirty="0">
                          <a:solidFill>
                            <a:srgbClr val="0078D4"/>
                          </a:solidFill>
                          <a:latin typeface="Consolas" panose="020B0609020204030204" pitchFamily="49" charset="0"/>
                          <a:ea typeface="+mn-ea"/>
                          <a:cs typeface="+mn-cs"/>
                        </a:rPr>
                        <a:t>draft create </a:t>
                      </a:r>
                      <a:r>
                        <a:rPr lang="en-US" sz="1100" dirty="0">
                          <a:solidFill>
                            <a:schemeClr val="tx1"/>
                          </a:solidFill>
                        </a:rPr>
                        <a:t>to auto-create </a:t>
                      </a:r>
                      <a:r>
                        <a:rPr lang="en-US" sz="1100" dirty="0" err="1">
                          <a:solidFill>
                            <a:schemeClr val="tx1"/>
                          </a:solidFill>
                        </a:rPr>
                        <a:t>Dockerfile</a:t>
                      </a:r>
                      <a:r>
                        <a:rPr lang="en-US" sz="1100" dirty="0">
                          <a:solidFill>
                            <a:schemeClr val="tx1"/>
                          </a:solidFill>
                        </a:rPr>
                        <a:t>/Helm chart</a:t>
                      </a:r>
                    </a:p>
                    <a:p>
                      <a:pPr marL="91440" algn="l">
                        <a:lnSpc>
                          <a:spcPct val="110000"/>
                        </a:lnSpc>
                        <a:spcAft>
                          <a:spcPts val="300"/>
                        </a:spcAft>
                      </a:pPr>
                      <a:r>
                        <a:rPr lang="en-US" sz="1100" kern="1200" dirty="0">
                          <a:solidFill>
                            <a:srgbClr val="0078D4"/>
                          </a:solidFill>
                          <a:latin typeface="Consolas" panose="020B0609020204030204" pitchFamily="49" charset="0"/>
                          <a:ea typeface="+mn-ea"/>
                          <a:cs typeface="+mn-cs"/>
                        </a:rPr>
                        <a:t>draft up </a:t>
                      </a:r>
                      <a:r>
                        <a:rPr lang="en-US" sz="1100" dirty="0">
                          <a:solidFill>
                            <a:schemeClr val="tx1"/>
                          </a:solidFill>
                        </a:rPr>
                        <a:t>to deploy to Kubernetes</a:t>
                      </a:r>
                    </a:p>
                  </a:txBody>
                  <a:tcPr marL="134464" marR="134464" marT="134464" marB="134464">
                    <a:lnL w="38100" cap="flat" cmpd="sng" algn="ctr">
                      <a:solidFill>
                        <a:schemeClr val="bg1"/>
                      </a:solidFill>
                      <a:prstDash val="solid"/>
                      <a:round/>
                      <a:headEnd type="none" w="med" len="med"/>
                      <a:tailEnd type="none" w="med" len="med"/>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01490433"/>
                  </a:ext>
                </a:extLst>
              </a:tr>
              <a:tr h="1526163">
                <a:tc>
                  <a:txBody>
                    <a:bodyPr/>
                    <a:lstStyle/>
                    <a:p>
                      <a:pPr marL="91440">
                        <a:lnSpc>
                          <a:spcPct val="110000"/>
                        </a:lnSpc>
                        <a:spcAft>
                          <a:spcPts val="300"/>
                        </a:spcAft>
                      </a:pPr>
                      <a:r>
                        <a:rPr lang="en-US" sz="1100" dirty="0">
                          <a:solidFill>
                            <a:schemeClr val="tx1"/>
                          </a:solidFill>
                          <a:latin typeface="Segoe UI Semibold" panose="020B0702040204020203" pitchFamily="34" charset="0"/>
                          <a:cs typeface="Segoe UI Semibold" panose="020B0702040204020203" pitchFamily="34" charset="0"/>
                        </a:rPr>
                        <a:t>Build a containerized app and deploy to Kubernetes</a:t>
                      </a:r>
                    </a:p>
                  </a:txBody>
                  <a:tcPr marL="134464" marR="134464" marT="134464" marB="134464">
                    <a:lnL w="12700" cmpd="sng">
                      <a:noFill/>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91440" algn="l">
                        <a:lnSpc>
                          <a:spcPct val="110000"/>
                        </a:lnSpc>
                        <a:spcAft>
                          <a:spcPts val="300"/>
                        </a:spcAft>
                      </a:pPr>
                      <a:r>
                        <a:rPr lang="en-US" sz="1100" dirty="0">
                          <a:solidFill>
                            <a:schemeClr val="tx1"/>
                          </a:solidFill>
                        </a:rPr>
                        <a:t>Set up a local dev environment using </a:t>
                      </a:r>
                      <a:r>
                        <a:rPr lang="en-US" sz="1100" dirty="0" err="1">
                          <a:solidFill>
                            <a:schemeClr val="tx1"/>
                          </a:solidFill>
                        </a:rPr>
                        <a:t>Minikube</a:t>
                      </a:r>
                      <a:endParaRPr lang="en-US" sz="1100" dirty="0">
                        <a:solidFill>
                          <a:schemeClr val="tx1"/>
                        </a:solidFill>
                      </a:endParaRPr>
                    </a:p>
                    <a:p>
                      <a:pPr marL="91440" algn="l">
                        <a:lnSpc>
                          <a:spcPct val="110000"/>
                        </a:lnSpc>
                        <a:spcAft>
                          <a:spcPts val="300"/>
                        </a:spcAft>
                      </a:pPr>
                      <a:r>
                        <a:rPr lang="en-US" sz="1100" dirty="0">
                          <a:solidFill>
                            <a:schemeClr val="tx1"/>
                          </a:solidFill>
                        </a:rPr>
                        <a:t>Determine the transitive closure of your dependencies</a:t>
                      </a:r>
                    </a:p>
                    <a:p>
                      <a:pPr marL="91440" algn="l">
                        <a:lnSpc>
                          <a:spcPct val="110000"/>
                        </a:lnSpc>
                        <a:spcAft>
                          <a:spcPts val="300"/>
                        </a:spcAft>
                      </a:pPr>
                      <a:r>
                        <a:rPr lang="en-US" sz="1100" dirty="0">
                          <a:solidFill>
                            <a:schemeClr val="tx1"/>
                          </a:solidFill>
                        </a:rPr>
                        <a:t>Identify behavior of dependencies for key test cases</a:t>
                      </a:r>
                    </a:p>
                    <a:p>
                      <a:pPr marL="91440" algn="l">
                        <a:lnSpc>
                          <a:spcPct val="110000"/>
                        </a:lnSpc>
                        <a:spcAft>
                          <a:spcPts val="300"/>
                        </a:spcAft>
                      </a:pPr>
                      <a:r>
                        <a:rPr lang="en-US" sz="1100" dirty="0">
                          <a:solidFill>
                            <a:schemeClr val="tx1"/>
                          </a:solidFill>
                        </a:rPr>
                        <a:t>Stub out dependent services with expected behavior</a:t>
                      </a:r>
                    </a:p>
                    <a:p>
                      <a:pPr marL="91440" algn="l">
                        <a:lnSpc>
                          <a:spcPct val="110000"/>
                        </a:lnSpc>
                        <a:spcAft>
                          <a:spcPts val="300"/>
                        </a:spcAft>
                      </a:pPr>
                      <a:r>
                        <a:rPr lang="en-US" sz="1100" dirty="0">
                          <a:solidFill>
                            <a:schemeClr val="tx1"/>
                          </a:solidFill>
                        </a:rPr>
                        <a:t>Make local changes, check-in, and hope things work</a:t>
                      </a:r>
                    </a:p>
                    <a:p>
                      <a:pPr marL="91440" algn="l">
                        <a:lnSpc>
                          <a:spcPct val="110000"/>
                        </a:lnSpc>
                        <a:spcAft>
                          <a:spcPts val="300"/>
                        </a:spcAft>
                      </a:pPr>
                      <a:r>
                        <a:rPr lang="en-US" sz="1100" dirty="0">
                          <a:solidFill>
                            <a:schemeClr val="tx1"/>
                          </a:solidFill>
                        </a:rPr>
                        <a:t>Validate with application logs</a:t>
                      </a: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91440" marR="0" lvl="0" indent="0" algn="l" defTabSz="932742" rtl="0" eaLnBrk="1" fontAlgn="auto" latinLnBrk="0" hangingPunct="1">
                        <a:lnSpc>
                          <a:spcPct val="110000"/>
                        </a:lnSpc>
                        <a:spcBef>
                          <a:spcPts val="0"/>
                        </a:spcBef>
                        <a:spcAft>
                          <a:spcPts val="300"/>
                        </a:spcAft>
                        <a:buClrTx/>
                        <a:buSzTx/>
                        <a:buFontTx/>
                        <a:buNone/>
                        <a:tabLst/>
                        <a:defRPr/>
                      </a:pPr>
                      <a:r>
                        <a:rPr lang="en-US" sz="1100" dirty="0">
                          <a:solidFill>
                            <a:schemeClr val="tx1"/>
                          </a:solidFill>
                        </a:rPr>
                        <a:t>Use </a:t>
                      </a:r>
                      <a:r>
                        <a:rPr lang="en-US" sz="1100" dirty="0" err="1">
                          <a:solidFill>
                            <a:schemeClr val="tx1"/>
                          </a:solidFill>
                        </a:rPr>
                        <a:t>DevSpaces</a:t>
                      </a:r>
                      <a:endParaRPr lang="en-US" sz="1100" dirty="0">
                        <a:solidFill>
                          <a:schemeClr val="tx1"/>
                        </a:solidFill>
                      </a:endParaRPr>
                    </a:p>
                    <a:p>
                      <a:pPr marL="91440" marR="0" lvl="0" indent="0" algn="l" defTabSz="932742" rtl="0" eaLnBrk="1" fontAlgn="auto" latinLnBrk="0" hangingPunct="1">
                        <a:lnSpc>
                          <a:spcPct val="110000"/>
                        </a:lnSpc>
                        <a:spcBef>
                          <a:spcPts val="0"/>
                        </a:spcBef>
                        <a:spcAft>
                          <a:spcPts val="300"/>
                        </a:spcAft>
                        <a:buClrTx/>
                        <a:buSzTx/>
                        <a:buFontTx/>
                        <a:buNone/>
                        <a:tabLst/>
                        <a:defRPr/>
                      </a:pPr>
                      <a:r>
                        <a:rPr lang="en-US" sz="1100" dirty="0">
                          <a:solidFill>
                            <a:schemeClr val="tx1"/>
                          </a:solidFill>
                        </a:rPr>
                        <a:t>Do breakpoint debugging in your IDE</a:t>
                      </a:r>
                    </a:p>
                  </a:txBody>
                  <a:tcPr marL="134464" marR="134464" marT="134464" marB="134464">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extLst>
                  <a:ext uri="{0D108BD9-81ED-4DB2-BD59-A6C34878D82A}">
                    <a16:rowId xmlns:a16="http://schemas.microsoft.com/office/drawing/2014/main" val="3179738365"/>
                  </a:ext>
                </a:extLst>
              </a:tr>
              <a:tr h="1308033">
                <a:tc>
                  <a:txBody>
                    <a:bodyPr/>
                    <a:lstStyle/>
                    <a:p>
                      <a:pPr marL="91440">
                        <a:lnSpc>
                          <a:spcPct val="110000"/>
                        </a:lnSpc>
                        <a:spcAft>
                          <a:spcPts val="300"/>
                        </a:spcAft>
                      </a:pPr>
                      <a:r>
                        <a:rPr lang="en-US" sz="1100" dirty="0">
                          <a:solidFill>
                            <a:schemeClr val="tx1"/>
                          </a:solidFill>
                          <a:latin typeface="Segoe UI Semibold" panose="020B0702040204020203" pitchFamily="34" charset="0"/>
                          <a:cs typeface="Segoe UI Semibold" panose="020B0702040204020203" pitchFamily="34" charset="0"/>
                        </a:rPr>
                        <a:t>Expose web apps to the internet with a DNS entry</a:t>
                      </a:r>
                    </a:p>
                  </a:txBody>
                  <a:tcPr marL="134464" marR="134464" marT="134464" marB="134464">
                    <a:lnL w="12700" cmpd="sng">
                      <a:noFill/>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91440" algn="l">
                        <a:lnSpc>
                          <a:spcPct val="110000"/>
                        </a:lnSpc>
                        <a:spcAft>
                          <a:spcPts val="300"/>
                        </a:spcAft>
                      </a:pPr>
                      <a:r>
                        <a:rPr lang="en-US" sz="1100" dirty="0">
                          <a:solidFill>
                            <a:schemeClr val="tx1"/>
                          </a:solidFill>
                        </a:rPr>
                        <a:t>Deploy an ingress controller</a:t>
                      </a:r>
                    </a:p>
                    <a:p>
                      <a:pPr marL="91440" algn="l">
                        <a:lnSpc>
                          <a:spcPct val="110000"/>
                        </a:lnSpc>
                        <a:spcAft>
                          <a:spcPts val="300"/>
                        </a:spcAft>
                      </a:pPr>
                      <a:r>
                        <a:rPr lang="en-US" sz="1100" dirty="0">
                          <a:solidFill>
                            <a:schemeClr val="tx1"/>
                          </a:solidFill>
                        </a:rPr>
                        <a:t>Create a load-balanced IP for it</a:t>
                      </a:r>
                    </a:p>
                    <a:p>
                      <a:pPr marL="91440" algn="l">
                        <a:lnSpc>
                          <a:spcPct val="110000"/>
                        </a:lnSpc>
                        <a:spcAft>
                          <a:spcPts val="300"/>
                        </a:spcAft>
                      </a:pPr>
                      <a:r>
                        <a:rPr lang="en-US" sz="1100" dirty="0">
                          <a:solidFill>
                            <a:schemeClr val="tx1"/>
                          </a:solidFill>
                        </a:rPr>
                        <a:t>Add an ingress resource to your deployment</a:t>
                      </a:r>
                    </a:p>
                    <a:p>
                      <a:pPr marL="91440" algn="l">
                        <a:lnSpc>
                          <a:spcPct val="110000"/>
                        </a:lnSpc>
                        <a:spcAft>
                          <a:spcPts val="300"/>
                        </a:spcAft>
                      </a:pPr>
                      <a:r>
                        <a:rPr lang="en-US" sz="1100" dirty="0">
                          <a:solidFill>
                            <a:schemeClr val="tx1"/>
                          </a:solidFill>
                        </a:rPr>
                        <a:t>Acquire a custom domain</a:t>
                      </a:r>
                    </a:p>
                    <a:p>
                      <a:pPr marL="91440" algn="l">
                        <a:lnSpc>
                          <a:spcPct val="110000"/>
                        </a:lnSpc>
                        <a:spcAft>
                          <a:spcPts val="300"/>
                        </a:spcAft>
                      </a:pPr>
                      <a:r>
                        <a:rPr lang="en-US" sz="1100" dirty="0">
                          <a:solidFill>
                            <a:schemeClr val="tx1"/>
                          </a:solidFill>
                        </a:rPr>
                        <a:t>Create a DNS A-record for your service</a:t>
                      </a: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91440" marR="0" lvl="0" indent="0" algn="l" defTabSz="932742" rtl="0" eaLnBrk="1" fontAlgn="auto" latinLnBrk="0" hangingPunct="1">
                        <a:lnSpc>
                          <a:spcPct val="110000"/>
                        </a:lnSpc>
                        <a:spcBef>
                          <a:spcPts val="0"/>
                        </a:spcBef>
                        <a:spcAft>
                          <a:spcPts val="300"/>
                        </a:spcAft>
                        <a:buClrTx/>
                        <a:buSzTx/>
                        <a:buFontTx/>
                        <a:buNone/>
                        <a:tabLst/>
                        <a:defRPr/>
                      </a:pPr>
                      <a:r>
                        <a:rPr lang="en-US" sz="1100" dirty="0">
                          <a:solidFill>
                            <a:schemeClr val="tx1"/>
                          </a:solidFill>
                        </a:rPr>
                        <a:t>Turn HTTP application routing on in your cluster</a:t>
                      </a:r>
                    </a:p>
                    <a:p>
                      <a:pPr marL="91440" marR="0" lvl="0" indent="0" algn="l" defTabSz="932742" rtl="0" eaLnBrk="1" fontAlgn="auto" latinLnBrk="0" hangingPunct="1">
                        <a:lnSpc>
                          <a:spcPct val="110000"/>
                        </a:lnSpc>
                        <a:spcBef>
                          <a:spcPts val="0"/>
                        </a:spcBef>
                        <a:spcAft>
                          <a:spcPts val="300"/>
                        </a:spcAft>
                        <a:buClrTx/>
                        <a:buSzTx/>
                        <a:buFontTx/>
                        <a:buNone/>
                        <a:tabLst/>
                        <a:defRPr/>
                      </a:pPr>
                      <a:r>
                        <a:rPr lang="en-US" sz="1100" dirty="0">
                          <a:solidFill>
                            <a:schemeClr val="tx1"/>
                          </a:solidFill>
                        </a:rPr>
                        <a:t>Add an ingress resource to your deployment</a:t>
                      </a:r>
                    </a:p>
                  </a:txBody>
                  <a:tcPr marL="134464" marR="134464" marT="134464" marB="134464">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34487615"/>
                  </a:ext>
                </a:extLst>
              </a:tr>
            </a:tbl>
          </a:graphicData>
        </a:graphic>
      </p:graphicFrame>
      <p:grpSp>
        <p:nvGrpSpPr>
          <p:cNvPr id="34" name="Group 9">
            <a:extLst>
              <a:ext uri="{FF2B5EF4-FFF2-40B4-BE49-F238E27FC236}">
                <a16:creationId xmlns:a16="http://schemas.microsoft.com/office/drawing/2014/main" id="{321F8FAC-CABC-4F9D-8850-19F4372313E0}"/>
              </a:ext>
            </a:extLst>
          </p:cNvPr>
          <p:cNvGrpSpPr>
            <a:grpSpLocks noChangeAspect="1"/>
          </p:cNvGrpSpPr>
          <p:nvPr/>
        </p:nvGrpSpPr>
        <p:grpSpPr bwMode="auto">
          <a:xfrm>
            <a:off x="632391" y="1970187"/>
            <a:ext cx="231711" cy="268927"/>
            <a:chOff x="-395" y="771"/>
            <a:chExt cx="193" cy="224"/>
          </a:xfrm>
        </p:grpSpPr>
        <p:sp>
          <p:nvSpPr>
            <p:cNvPr id="35" name="Freeform 10">
              <a:extLst>
                <a:ext uri="{FF2B5EF4-FFF2-40B4-BE49-F238E27FC236}">
                  <a16:creationId xmlns:a16="http://schemas.microsoft.com/office/drawing/2014/main" id="{D972CCB2-6E91-442C-BEF6-D7039F4BDFFA}"/>
                </a:ext>
              </a:extLst>
            </p:cNvPr>
            <p:cNvSpPr>
              <a:spLocks/>
            </p:cNvSpPr>
            <p:nvPr/>
          </p:nvSpPr>
          <p:spPr bwMode="auto">
            <a:xfrm>
              <a:off x="-395" y="963"/>
              <a:ext cx="193" cy="32"/>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36" name="Freeform 11">
              <a:extLst>
                <a:ext uri="{FF2B5EF4-FFF2-40B4-BE49-F238E27FC236}">
                  <a16:creationId xmlns:a16="http://schemas.microsoft.com/office/drawing/2014/main" id="{5F33CDBB-E72F-4C00-909A-1400F64CDC8A}"/>
                </a:ext>
              </a:extLst>
            </p:cNvPr>
            <p:cNvSpPr>
              <a:spLocks/>
            </p:cNvSpPr>
            <p:nvPr/>
          </p:nvSpPr>
          <p:spPr bwMode="auto">
            <a:xfrm>
              <a:off x="-395" y="771"/>
              <a:ext cx="169" cy="194"/>
            </a:xfrm>
            <a:custGeom>
              <a:avLst/>
              <a:gdLst>
                <a:gd name="T0" fmla="*/ 0 w 169"/>
                <a:gd name="T1" fmla="*/ 194 h 194"/>
                <a:gd name="T2" fmla="*/ 0 w 169"/>
                <a:gd name="T3" fmla="*/ 0 h 194"/>
                <a:gd name="T4" fmla="*/ 169 w 169"/>
                <a:gd name="T5" fmla="*/ 0 h 194"/>
                <a:gd name="T6" fmla="*/ 169 w 169"/>
                <a:gd name="T7" fmla="*/ 192 h 194"/>
              </a:gdLst>
              <a:ahLst/>
              <a:cxnLst>
                <a:cxn ang="0">
                  <a:pos x="T0" y="T1"/>
                </a:cxn>
                <a:cxn ang="0">
                  <a:pos x="T2" y="T3"/>
                </a:cxn>
                <a:cxn ang="0">
                  <a:pos x="T4" y="T5"/>
                </a:cxn>
                <a:cxn ang="0">
                  <a:pos x="T6" y="T7"/>
                </a:cxn>
              </a:cxnLst>
              <a:rect l="0" t="0" r="r" b="b"/>
              <a:pathLst>
                <a:path w="169" h="194">
                  <a:moveTo>
                    <a:pt x="0" y="194"/>
                  </a:moveTo>
                  <a:lnTo>
                    <a:pt x="0" y="0"/>
                  </a:lnTo>
                  <a:lnTo>
                    <a:pt x="169" y="0"/>
                  </a:lnTo>
                  <a:lnTo>
                    <a:pt x="169" y="192"/>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37" name="Line 12">
              <a:extLst>
                <a:ext uri="{FF2B5EF4-FFF2-40B4-BE49-F238E27FC236}">
                  <a16:creationId xmlns:a16="http://schemas.microsoft.com/office/drawing/2014/main" id="{EC1BBE36-FD48-4C61-9397-1ED69F6E740F}"/>
                </a:ext>
              </a:extLst>
            </p:cNvPr>
            <p:cNvSpPr>
              <a:spLocks noChangeShapeType="1"/>
            </p:cNvSpPr>
            <p:nvPr/>
          </p:nvSpPr>
          <p:spPr bwMode="auto">
            <a:xfrm>
              <a:off x="-327" y="820"/>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38" name="Line 13">
              <a:extLst>
                <a:ext uri="{FF2B5EF4-FFF2-40B4-BE49-F238E27FC236}">
                  <a16:creationId xmlns:a16="http://schemas.microsoft.com/office/drawing/2014/main" id="{8349A8BA-3C7E-4CF1-ADC9-1717BD635863}"/>
                </a:ext>
              </a:extLst>
            </p:cNvPr>
            <p:cNvSpPr>
              <a:spLocks noChangeShapeType="1"/>
            </p:cNvSpPr>
            <p:nvPr/>
          </p:nvSpPr>
          <p:spPr bwMode="auto">
            <a:xfrm>
              <a:off x="-327" y="866"/>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39" name="Line 14">
              <a:extLst>
                <a:ext uri="{FF2B5EF4-FFF2-40B4-BE49-F238E27FC236}">
                  <a16:creationId xmlns:a16="http://schemas.microsoft.com/office/drawing/2014/main" id="{9E40F34F-C7FC-4F55-92A6-B9AA73F26889}"/>
                </a:ext>
              </a:extLst>
            </p:cNvPr>
            <p:cNvSpPr>
              <a:spLocks noChangeShapeType="1"/>
            </p:cNvSpPr>
            <p:nvPr/>
          </p:nvSpPr>
          <p:spPr bwMode="auto">
            <a:xfrm>
              <a:off x="-327" y="915"/>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40" name="Line 15">
              <a:extLst>
                <a:ext uri="{FF2B5EF4-FFF2-40B4-BE49-F238E27FC236}">
                  <a16:creationId xmlns:a16="http://schemas.microsoft.com/office/drawing/2014/main" id="{A29BD218-9991-4167-838D-A8BC01233C98}"/>
                </a:ext>
              </a:extLst>
            </p:cNvPr>
            <p:cNvSpPr>
              <a:spLocks noChangeShapeType="1"/>
            </p:cNvSpPr>
            <p:nvPr/>
          </p:nvSpPr>
          <p:spPr bwMode="auto">
            <a:xfrm>
              <a:off x="-361" y="820"/>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41" name="Line 16">
              <a:extLst>
                <a:ext uri="{FF2B5EF4-FFF2-40B4-BE49-F238E27FC236}">
                  <a16:creationId xmlns:a16="http://schemas.microsoft.com/office/drawing/2014/main" id="{B9E16DAC-3EAE-4E1A-8B6C-EC48889841FF}"/>
                </a:ext>
              </a:extLst>
            </p:cNvPr>
            <p:cNvSpPr>
              <a:spLocks noChangeShapeType="1"/>
            </p:cNvSpPr>
            <p:nvPr/>
          </p:nvSpPr>
          <p:spPr bwMode="auto">
            <a:xfrm>
              <a:off x="-361" y="866"/>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42" name="Line 17">
              <a:extLst>
                <a:ext uri="{FF2B5EF4-FFF2-40B4-BE49-F238E27FC236}">
                  <a16:creationId xmlns:a16="http://schemas.microsoft.com/office/drawing/2014/main" id="{693CC395-6083-468E-8079-586FF6BA0F27}"/>
                </a:ext>
              </a:extLst>
            </p:cNvPr>
            <p:cNvSpPr>
              <a:spLocks noChangeShapeType="1"/>
            </p:cNvSpPr>
            <p:nvPr/>
          </p:nvSpPr>
          <p:spPr bwMode="auto">
            <a:xfrm>
              <a:off x="-361" y="915"/>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grpSp>
      <p:sp>
        <p:nvSpPr>
          <p:cNvPr id="43" name="arrow_15_bidi">
            <a:extLst>
              <a:ext uri="{FF2B5EF4-FFF2-40B4-BE49-F238E27FC236}">
                <a16:creationId xmlns:a16="http://schemas.microsoft.com/office/drawing/2014/main" id="{EA9DF2C4-1774-4F5C-A0FC-43DD51492BA1}"/>
              </a:ext>
            </a:extLst>
          </p:cNvPr>
          <p:cNvSpPr>
            <a:spLocks noChangeAspect="1" noEditPoints="1"/>
          </p:cNvSpPr>
          <p:nvPr/>
        </p:nvSpPr>
        <p:spPr bwMode="auto">
          <a:xfrm flipH="1">
            <a:off x="3056791" y="1970187"/>
            <a:ext cx="270155" cy="268927"/>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dirty="0">
              <a:solidFill>
                <a:sysClr val="windowText" lastClr="000000"/>
              </a:solidFill>
              <a:latin typeface="Segoe UI"/>
            </a:endParaRPr>
          </a:p>
        </p:txBody>
      </p:sp>
      <p:sp>
        <p:nvSpPr>
          <p:cNvPr id="44" name="arrow_15_bidi">
            <a:extLst>
              <a:ext uri="{FF2B5EF4-FFF2-40B4-BE49-F238E27FC236}">
                <a16:creationId xmlns:a16="http://schemas.microsoft.com/office/drawing/2014/main" id="{1063E2A9-1CE3-45FB-B327-B0DEE9CE6694}"/>
              </a:ext>
            </a:extLst>
          </p:cNvPr>
          <p:cNvSpPr>
            <a:spLocks noChangeAspect="1" noEditPoints="1"/>
          </p:cNvSpPr>
          <p:nvPr/>
        </p:nvSpPr>
        <p:spPr bwMode="auto">
          <a:xfrm>
            <a:off x="7454962" y="1970187"/>
            <a:ext cx="270155" cy="268927"/>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dirty="0">
              <a:solidFill>
                <a:sysClr val="windowText" lastClr="000000"/>
              </a:solidFill>
              <a:latin typeface="Segoe UI"/>
            </a:endParaRPr>
          </a:p>
        </p:txBody>
      </p:sp>
    </p:spTree>
    <p:extLst>
      <p:ext uri="{BB962C8B-B14F-4D97-AF65-F5344CB8AC3E}">
        <p14:creationId xmlns:p14="http://schemas.microsoft.com/office/powerpoint/2010/main" val="77047845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1C5B0A-57F1-4611-8103-2A5064B91516}"/>
              </a:ext>
            </a:extLst>
          </p:cNvPr>
          <p:cNvSpPr>
            <a:spLocks noGrp="1"/>
          </p:cNvSpPr>
          <p:nvPr>
            <p:ph type="title"/>
          </p:nvPr>
        </p:nvSpPr>
        <p:spPr/>
        <p:txBody>
          <a:bodyPr/>
          <a:lstStyle/>
          <a:p>
            <a:r>
              <a:rPr lang="en-US" sz="3700" b="1" dirty="0"/>
              <a:t>Azure makes Kubernetes easy </a:t>
            </a:r>
          </a:p>
        </p:txBody>
      </p:sp>
      <p:sp>
        <p:nvSpPr>
          <p:cNvPr id="30" name="Text Placeholder 29">
            <a:extLst>
              <a:ext uri="{FF2B5EF4-FFF2-40B4-BE49-F238E27FC236}">
                <a16:creationId xmlns:a16="http://schemas.microsoft.com/office/drawing/2014/main" id="{BA61F258-3E83-409D-8E7D-B3317C862879}"/>
              </a:ext>
            </a:extLst>
          </p:cNvPr>
          <p:cNvSpPr>
            <a:spLocks noGrp="1"/>
          </p:cNvSpPr>
          <p:nvPr>
            <p:ph type="body" sz="quarter" idx="10"/>
          </p:nvPr>
        </p:nvSpPr>
        <p:spPr>
          <a:xfrm>
            <a:off x="268080" y="1191052"/>
            <a:ext cx="11655840" cy="325865"/>
          </a:xfrm>
        </p:spPr>
        <p:txBody>
          <a:bodyPr vert="horz" wrap="square" lIns="146304" tIns="0" rIns="146304" bIns="0" rtlCol="0">
            <a:spAutoFit/>
          </a:bodyPr>
          <a:lstStyle/>
          <a:p>
            <a:r>
              <a:rPr lang="en-US" dirty="0"/>
              <a:t>Set up CI/CD in a few clicks</a:t>
            </a:r>
          </a:p>
        </p:txBody>
      </p:sp>
      <p:graphicFrame>
        <p:nvGraphicFramePr>
          <p:cNvPr id="19" name="Table 18">
            <a:extLst>
              <a:ext uri="{FF2B5EF4-FFF2-40B4-BE49-F238E27FC236}">
                <a16:creationId xmlns:a16="http://schemas.microsoft.com/office/drawing/2014/main" id="{FFED8124-86CD-46A3-919C-523CF8E9356D}"/>
              </a:ext>
            </a:extLst>
          </p:cNvPr>
          <p:cNvGraphicFramePr>
            <a:graphicFrameLocks noGrp="1"/>
          </p:cNvGraphicFramePr>
          <p:nvPr>
            <p:extLst>
              <p:ext uri="{D42A27DB-BD31-4B8C-83A1-F6EECF244321}">
                <p14:modId xmlns:p14="http://schemas.microsoft.com/office/powerpoint/2010/main" val="3004193309"/>
              </p:ext>
            </p:extLst>
          </p:nvPr>
        </p:nvGraphicFramePr>
        <p:xfrm>
          <a:off x="426424" y="1868074"/>
          <a:ext cx="11252001" cy="3895691"/>
        </p:xfrm>
        <a:graphic>
          <a:graphicData uri="http://schemas.openxmlformats.org/drawingml/2006/table">
            <a:tbl>
              <a:tblPr firstRow="1" bandRow="1">
                <a:tableStyleId>{5C22544A-7EE6-4342-B048-85BDC9FD1C3A}</a:tableStyleId>
              </a:tblPr>
              <a:tblGrid>
                <a:gridCol w="2428855">
                  <a:extLst>
                    <a:ext uri="{9D8B030D-6E8A-4147-A177-3AD203B41FA5}">
                      <a16:colId xmlns:a16="http://schemas.microsoft.com/office/drawing/2014/main" val="1718013709"/>
                    </a:ext>
                  </a:extLst>
                </a:gridCol>
                <a:gridCol w="4411573">
                  <a:extLst>
                    <a:ext uri="{9D8B030D-6E8A-4147-A177-3AD203B41FA5}">
                      <a16:colId xmlns:a16="http://schemas.microsoft.com/office/drawing/2014/main" val="1990358366"/>
                    </a:ext>
                  </a:extLst>
                </a:gridCol>
                <a:gridCol w="4411573">
                  <a:extLst>
                    <a:ext uri="{9D8B030D-6E8A-4147-A177-3AD203B41FA5}">
                      <a16:colId xmlns:a16="http://schemas.microsoft.com/office/drawing/2014/main" val="1769369918"/>
                    </a:ext>
                  </a:extLst>
                </a:gridCol>
              </a:tblGrid>
              <a:tr h="448212">
                <a:tc>
                  <a:txBody>
                    <a:bodyPr/>
                    <a:lstStyle/>
                    <a:p>
                      <a:pPr marL="548640" marR="0" lvl="0" indent="0" algn="l" defTabSz="914367" rtl="0" eaLnBrk="1" fontAlgn="auto" latinLnBrk="0" hangingPunct="1">
                        <a:lnSpc>
                          <a:spcPct val="100000"/>
                        </a:lnSpc>
                        <a:spcBef>
                          <a:spcPts val="0"/>
                        </a:spcBef>
                        <a:spcAft>
                          <a:spcPts val="0"/>
                        </a:spcAft>
                        <a:buClrTx/>
                        <a:buSzTx/>
                        <a:buFontTx/>
                        <a:buNone/>
                        <a:tabLst/>
                        <a:defRPr/>
                      </a:pPr>
                      <a:r>
                        <a:rPr lang="en-US" sz="1200" b="1" kern="1200" dirty="0">
                          <a:solidFill>
                            <a:schemeClr val="bg1"/>
                          </a:solidFill>
                          <a:latin typeface="+mn-lt"/>
                          <a:ea typeface="+mn-ea"/>
                          <a:cs typeface="+mn-cs"/>
                        </a:rPr>
                        <a:t>Task</a:t>
                      </a:r>
                    </a:p>
                  </a:txBody>
                  <a:tcPr marL="91427" marR="91427" marT="45713" marB="45713" anchor="ctr">
                    <a:lnL w="12700" cmpd="sng">
                      <a:noFill/>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548640" algn="l"/>
                      <a:r>
                        <a:rPr lang="en-US" sz="1200" dirty="0">
                          <a:solidFill>
                            <a:schemeClr val="bg1"/>
                          </a:solidFill>
                        </a:rPr>
                        <a:t>The Old Way</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548640" algn="l"/>
                      <a:r>
                        <a:rPr lang="en-US" sz="1200" dirty="0">
                          <a:solidFill>
                            <a:schemeClr val="bg1"/>
                          </a:solidFill>
                        </a:rPr>
                        <a:t>With Azure</a:t>
                      </a:r>
                    </a:p>
                  </a:txBody>
                  <a:tcPr marL="91427" marR="91427" marT="45713" marB="45713" anchor="ctr">
                    <a:lnL w="381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2471007751"/>
                  </a:ext>
                </a:extLst>
              </a:tr>
              <a:tr h="1526163">
                <a:tc>
                  <a:txBody>
                    <a:bodyPr/>
                    <a:lstStyle/>
                    <a:p>
                      <a:pPr marL="91440">
                        <a:lnSpc>
                          <a:spcPct val="110000"/>
                        </a:lnSpc>
                        <a:spcAft>
                          <a:spcPts val="300"/>
                        </a:spcAft>
                      </a:pPr>
                      <a:r>
                        <a:rPr lang="en-US" sz="1100" dirty="0">
                          <a:solidFill>
                            <a:schemeClr val="tx1"/>
                          </a:solidFill>
                          <a:latin typeface="Segoe UI Semibold" panose="020B0702040204020203" pitchFamily="34" charset="0"/>
                          <a:cs typeface="Segoe UI Semibold" panose="020B0702040204020203" pitchFamily="34" charset="0"/>
                        </a:rPr>
                        <a:t>Set up a CI/CD pipeline and deploy to Kubernetes</a:t>
                      </a:r>
                    </a:p>
                  </a:txBody>
                  <a:tcPr marL="134464" marR="134464" marT="134464" marB="134464">
                    <a:lnL w="12700" cmpd="sng">
                      <a:noFill/>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a:lnSpc>
                          <a:spcPct val="110000"/>
                        </a:lnSpc>
                        <a:spcAft>
                          <a:spcPts val="300"/>
                        </a:spcAft>
                      </a:pPr>
                      <a:r>
                        <a:rPr lang="en-US" sz="1100" dirty="0">
                          <a:solidFill>
                            <a:schemeClr val="tx1"/>
                          </a:solidFill>
                        </a:rPr>
                        <a:t>Create git repo</a:t>
                      </a:r>
                    </a:p>
                    <a:p>
                      <a:pPr marL="91440" algn="l">
                        <a:lnSpc>
                          <a:spcPct val="110000"/>
                        </a:lnSpc>
                        <a:spcAft>
                          <a:spcPts val="300"/>
                        </a:spcAft>
                      </a:pPr>
                      <a:r>
                        <a:rPr lang="en-US" sz="1100" dirty="0">
                          <a:solidFill>
                            <a:schemeClr val="tx1"/>
                          </a:solidFill>
                        </a:rPr>
                        <a:t>Create a build pipeline</a:t>
                      </a:r>
                    </a:p>
                    <a:p>
                      <a:pPr marL="91440" algn="l">
                        <a:lnSpc>
                          <a:spcPct val="110000"/>
                        </a:lnSpc>
                        <a:spcAft>
                          <a:spcPts val="300"/>
                        </a:spcAft>
                      </a:pPr>
                      <a:r>
                        <a:rPr lang="en-US" sz="1100" dirty="0">
                          <a:solidFill>
                            <a:schemeClr val="tx1"/>
                          </a:solidFill>
                        </a:rPr>
                        <a:t>Create a container registry</a:t>
                      </a:r>
                    </a:p>
                    <a:p>
                      <a:pPr marL="91440" algn="l">
                        <a:lnSpc>
                          <a:spcPct val="110000"/>
                        </a:lnSpc>
                        <a:spcAft>
                          <a:spcPts val="300"/>
                        </a:spcAft>
                      </a:pPr>
                      <a:r>
                        <a:rPr lang="en-US" sz="1100" dirty="0">
                          <a:solidFill>
                            <a:schemeClr val="tx1"/>
                          </a:solidFill>
                        </a:rPr>
                        <a:t>Create a Kubernetes cluster</a:t>
                      </a:r>
                    </a:p>
                    <a:p>
                      <a:pPr marL="91440" algn="l">
                        <a:lnSpc>
                          <a:spcPct val="110000"/>
                        </a:lnSpc>
                        <a:spcAft>
                          <a:spcPts val="300"/>
                        </a:spcAft>
                      </a:pPr>
                      <a:r>
                        <a:rPr lang="en-US" sz="1100" dirty="0">
                          <a:solidFill>
                            <a:schemeClr val="tx1"/>
                          </a:solidFill>
                        </a:rPr>
                        <a:t>Configure build pipeline to push to container registry</a:t>
                      </a:r>
                    </a:p>
                    <a:p>
                      <a:pPr marL="91440" algn="l">
                        <a:lnSpc>
                          <a:spcPct val="110000"/>
                        </a:lnSpc>
                        <a:spcAft>
                          <a:spcPts val="300"/>
                        </a:spcAft>
                      </a:pPr>
                      <a:r>
                        <a:rPr lang="en-US" sz="1100" dirty="0">
                          <a:solidFill>
                            <a:schemeClr val="tx1"/>
                          </a:solidFill>
                        </a:rPr>
                        <a:t>Configure build pipeline to deploy to Kubernetes</a:t>
                      </a: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a:lnSpc>
                          <a:spcPct val="110000"/>
                        </a:lnSpc>
                        <a:spcAft>
                          <a:spcPts val="300"/>
                        </a:spcAft>
                      </a:pPr>
                      <a:r>
                        <a:rPr lang="en-US" sz="1100" dirty="0">
                          <a:solidFill>
                            <a:schemeClr val="tx1"/>
                          </a:solidFill>
                        </a:rPr>
                        <a:t>Create an Azure DevOps project with AKS as a target</a:t>
                      </a:r>
                    </a:p>
                  </a:txBody>
                  <a:tcPr marL="134464" marR="134464" marT="134464" marB="134464">
                    <a:lnL w="38100" cap="flat" cmpd="sng" algn="ctr">
                      <a:solidFill>
                        <a:schemeClr val="bg1"/>
                      </a:solidFill>
                      <a:prstDash val="solid"/>
                      <a:round/>
                      <a:headEnd type="none" w="med" len="med"/>
                      <a:tailEnd type="none" w="med" len="med"/>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01490433"/>
                  </a:ext>
                </a:extLst>
              </a:tr>
              <a:tr h="871773">
                <a:tc>
                  <a:txBody>
                    <a:bodyPr/>
                    <a:lstStyle/>
                    <a:p>
                      <a:pPr marL="91440">
                        <a:lnSpc>
                          <a:spcPct val="110000"/>
                        </a:lnSpc>
                        <a:spcAft>
                          <a:spcPts val="300"/>
                        </a:spcAft>
                      </a:pPr>
                      <a:r>
                        <a:rPr lang="en-US" sz="1100" dirty="0">
                          <a:solidFill>
                            <a:schemeClr val="tx1"/>
                          </a:solidFill>
                          <a:latin typeface="Segoe UI Semibold" panose="020B0702040204020203" pitchFamily="34" charset="0"/>
                          <a:cs typeface="Segoe UI Semibold" panose="020B0702040204020203" pitchFamily="34" charset="0"/>
                        </a:rPr>
                        <a:t>Make container images available for deployment worldwide</a:t>
                      </a:r>
                    </a:p>
                  </a:txBody>
                  <a:tcPr marL="134464" marR="134464" marT="134464" marB="134464">
                    <a:lnL w="12700" cmpd="sng">
                      <a:noFill/>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91440" algn="l">
                        <a:lnSpc>
                          <a:spcPct val="110000"/>
                        </a:lnSpc>
                        <a:spcAft>
                          <a:spcPts val="300"/>
                        </a:spcAft>
                      </a:pPr>
                      <a:r>
                        <a:rPr lang="en-US" sz="1100" dirty="0">
                          <a:solidFill>
                            <a:schemeClr val="tx1"/>
                          </a:solidFill>
                        </a:rPr>
                        <a:t>Create a container registry in every region</a:t>
                      </a:r>
                    </a:p>
                    <a:p>
                      <a:pPr marL="91440" algn="l">
                        <a:lnSpc>
                          <a:spcPct val="110000"/>
                        </a:lnSpc>
                        <a:spcAft>
                          <a:spcPts val="300"/>
                        </a:spcAft>
                      </a:pPr>
                      <a:r>
                        <a:rPr lang="en-US" sz="1100" dirty="0">
                          <a:solidFill>
                            <a:schemeClr val="tx1"/>
                          </a:solidFill>
                        </a:rPr>
                        <a:t>Configure build pipeline with multiple endpoints</a:t>
                      </a:r>
                    </a:p>
                    <a:p>
                      <a:pPr marL="91440" algn="l">
                        <a:lnSpc>
                          <a:spcPct val="110000"/>
                        </a:lnSpc>
                        <a:spcAft>
                          <a:spcPts val="300"/>
                        </a:spcAft>
                      </a:pPr>
                      <a:r>
                        <a:rPr lang="en-US" sz="1100" dirty="0">
                          <a:solidFill>
                            <a:schemeClr val="tx1"/>
                          </a:solidFill>
                        </a:rPr>
                        <a:t>Loop through all regions and push following build</a:t>
                      </a: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91440" marR="0" lvl="0" indent="0" algn="l" defTabSz="932742" rtl="0" eaLnBrk="1" fontAlgn="auto" latinLnBrk="0" hangingPunct="1">
                        <a:lnSpc>
                          <a:spcPct val="110000"/>
                        </a:lnSpc>
                        <a:spcBef>
                          <a:spcPts val="0"/>
                        </a:spcBef>
                        <a:spcAft>
                          <a:spcPts val="300"/>
                        </a:spcAft>
                        <a:buClrTx/>
                        <a:buSzTx/>
                        <a:buFontTx/>
                        <a:buNone/>
                        <a:tabLst/>
                        <a:defRPr/>
                      </a:pPr>
                      <a:r>
                        <a:rPr lang="en-US" sz="1100" dirty="0">
                          <a:solidFill>
                            <a:schemeClr val="tx1"/>
                          </a:solidFill>
                        </a:rPr>
                        <a:t>Create an Azure Container Registry with geo-replication</a:t>
                      </a:r>
                    </a:p>
                    <a:p>
                      <a:pPr marL="91440" marR="0" lvl="0" indent="0" algn="l" defTabSz="932742" rtl="0" eaLnBrk="1" fontAlgn="auto" latinLnBrk="0" hangingPunct="1">
                        <a:lnSpc>
                          <a:spcPct val="110000"/>
                        </a:lnSpc>
                        <a:spcBef>
                          <a:spcPts val="0"/>
                        </a:spcBef>
                        <a:spcAft>
                          <a:spcPts val="300"/>
                        </a:spcAft>
                        <a:buClrTx/>
                        <a:buSzTx/>
                        <a:buFontTx/>
                        <a:buNone/>
                        <a:tabLst/>
                        <a:defRPr/>
                      </a:pPr>
                      <a:r>
                        <a:rPr lang="en-US" sz="1100" dirty="0">
                          <a:solidFill>
                            <a:schemeClr val="tx1"/>
                          </a:solidFill>
                        </a:rPr>
                        <a:t>Push your image to a single endpoint</a:t>
                      </a:r>
                    </a:p>
                  </a:txBody>
                  <a:tcPr marL="134464" marR="134464" marT="134464" marB="134464">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extLst>
                  <a:ext uri="{0D108BD9-81ED-4DB2-BD59-A6C34878D82A}">
                    <a16:rowId xmlns:a16="http://schemas.microsoft.com/office/drawing/2014/main" val="3179738365"/>
                  </a:ext>
                </a:extLst>
              </a:tr>
              <a:tr h="1012243">
                <a:tc>
                  <a:txBody>
                    <a:bodyPr/>
                    <a:lstStyle/>
                    <a:p>
                      <a:pPr marL="91440">
                        <a:lnSpc>
                          <a:spcPct val="110000"/>
                        </a:lnSpc>
                        <a:spcAft>
                          <a:spcPts val="300"/>
                        </a:spcAft>
                      </a:pPr>
                      <a:r>
                        <a:rPr lang="en-US" sz="1100" dirty="0">
                          <a:solidFill>
                            <a:schemeClr val="tx1"/>
                          </a:solidFill>
                          <a:latin typeface="Segoe UI Semibold" panose="020B0702040204020203" pitchFamily="34" charset="0"/>
                          <a:cs typeface="Segoe UI Semibold" panose="020B0702040204020203" pitchFamily="34" charset="0"/>
                        </a:rPr>
                        <a:t>Track health with consolidated cluster and application logs</a:t>
                      </a:r>
                    </a:p>
                  </a:txBody>
                  <a:tcPr marL="134464" marR="134464" marT="134464" marB="134464">
                    <a:lnL w="12700" cmpd="sng">
                      <a:noFill/>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91440" algn="l">
                        <a:lnSpc>
                          <a:spcPct val="110000"/>
                        </a:lnSpc>
                        <a:spcAft>
                          <a:spcPts val="300"/>
                        </a:spcAft>
                      </a:pPr>
                      <a:r>
                        <a:rPr lang="en-US" sz="1100" dirty="0">
                          <a:solidFill>
                            <a:schemeClr val="tx1"/>
                          </a:solidFill>
                        </a:rPr>
                        <a:t>Choose a logging solution</a:t>
                      </a:r>
                    </a:p>
                    <a:p>
                      <a:pPr marL="91440" algn="l">
                        <a:lnSpc>
                          <a:spcPct val="110000"/>
                        </a:lnSpc>
                        <a:spcAft>
                          <a:spcPts val="300"/>
                        </a:spcAft>
                      </a:pPr>
                      <a:r>
                        <a:rPr lang="en-US" sz="1100" dirty="0">
                          <a:solidFill>
                            <a:schemeClr val="tx1"/>
                          </a:solidFill>
                        </a:rPr>
                        <a:t>Deploy log stack in your cluster or provision a service</a:t>
                      </a:r>
                    </a:p>
                    <a:p>
                      <a:pPr marL="91440" algn="l">
                        <a:lnSpc>
                          <a:spcPct val="110000"/>
                        </a:lnSpc>
                        <a:spcAft>
                          <a:spcPts val="300"/>
                        </a:spcAft>
                      </a:pPr>
                      <a:r>
                        <a:rPr lang="en-US" sz="1100" dirty="0">
                          <a:solidFill>
                            <a:schemeClr val="tx1"/>
                          </a:solidFill>
                        </a:rPr>
                        <a:t>Configure and deploy a logging agent onto all nodes</a:t>
                      </a: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91440" marR="0" lvl="0" indent="0" algn="l" defTabSz="932742" rtl="0" eaLnBrk="1" fontAlgn="auto" latinLnBrk="0" hangingPunct="1">
                        <a:lnSpc>
                          <a:spcPct val="110000"/>
                        </a:lnSpc>
                        <a:spcBef>
                          <a:spcPts val="0"/>
                        </a:spcBef>
                        <a:spcAft>
                          <a:spcPts val="300"/>
                        </a:spcAft>
                        <a:buClrTx/>
                        <a:buSzTx/>
                        <a:buFontTx/>
                        <a:buNone/>
                        <a:tabLst/>
                        <a:defRPr/>
                      </a:pPr>
                      <a:r>
                        <a:rPr lang="en-US" sz="1100" dirty="0">
                          <a:solidFill>
                            <a:schemeClr val="tx1"/>
                          </a:solidFill>
                        </a:rPr>
                        <a:t>Checkbox “container monitoring” in the Azure portal</a:t>
                      </a:r>
                    </a:p>
                  </a:txBody>
                  <a:tcPr marL="134464" marR="134464" marT="134464" marB="134464">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34487615"/>
                  </a:ext>
                </a:extLst>
              </a:tr>
            </a:tbl>
          </a:graphicData>
        </a:graphic>
      </p:graphicFrame>
      <p:grpSp>
        <p:nvGrpSpPr>
          <p:cNvPr id="20" name="Group 9">
            <a:extLst>
              <a:ext uri="{FF2B5EF4-FFF2-40B4-BE49-F238E27FC236}">
                <a16:creationId xmlns:a16="http://schemas.microsoft.com/office/drawing/2014/main" id="{272BFFD2-F504-47EF-8212-055D63E7C598}"/>
              </a:ext>
            </a:extLst>
          </p:cNvPr>
          <p:cNvGrpSpPr>
            <a:grpSpLocks noChangeAspect="1"/>
          </p:cNvGrpSpPr>
          <p:nvPr/>
        </p:nvGrpSpPr>
        <p:grpSpPr bwMode="auto">
          <a:xfrm>
            <a:off x="632391" y="1970187"/>
            <a:ext cx="231711" cy="268927"/>
            <a:chOff x="-395" y="771"/>
            <a:chExt cx="193" cy="224"/>
          </a:xfrm>
        </p:grpSpPr>
        <p:sp>
          <p:nvSpPr>
            <p:cNvPr id="21" name="Freeform 10">
              <a:extLst>
                <a:ext uri="{FF2B5EF4-FFF2-40B4-BE49-F238E27FC236}">
                  <a16:creationId xmlns:a16="http://schemas.microsoft.com/office/drawing/2014/main" id="{1D62C5CF-91B1-42E8-8DAD-DF4DA84C523D}"/>
                </a:ext>
              </a:extLst>
            </p:cNvPr>
            <p:cNvSpPr>
              <a:spLocks/>
            </p:cNvSpPr>
            <p:nvPr/>
          </p:nvSpPr>
          <p:spPr bwMode="auto">
            <a:xfrm>
              <a:off x="-395" y="963"/>
              <a:ext cx="193" cy="32"/>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22" name="Freeform 11">
              <a:extLst>
                <a:ext uri="{FF2B5EF4-FFF2-40B4-BE49-F238E27FC236}">
                  <a16:creationId xmlns:a16="http://schemas.microsoft.com/office/drawing/2014/main" id="{F5BEADDE-D8B9-44FB-A6F1-292D1B0103C4}"/>
                </a:ext>
              </a:extLst>
            </p:cNvPr>
            <p:cNvSpPr>
              <a:spLocks/>
            </p:cNvSpPr>
            <p:nvPr/>
          </p:nvSpPr>
          <p:spPr bwMode="auto">
            <a:xfrm>
              <a:off x="-395" y="771"/>
              <a:ext cx="169" cy="194"/>
            </a:xfrm>
            <a:custGeom>
              <a:avLst/>
              <a:gdLst>
                <a:gd name="T0" fmla="*/ 0 w 169"/>
                <a:gd name="T1" fmla="*/ 194 h 194"/>
                <a:gd name="T2" fmla="*/ 0 w 169"/>
                <a:gd name="T3" fmla="*/ 0 h 194"/>
                <a:gd name="T4" fmla="*/ 169 w 169"/>
                <a:gd name="T5" fmla="*/ 0 h 194"/>
                <a:gd name="T6" fmla="*/ 169 w 169"/>
                <a:gd name="T7" fmla="*/ 192 h 194"/>
              </a:gdLst>
              <a:ahLst/>
              <a:cxnLst>
                <a:cxn ang="0">
                  <a:pos x="T0" y="T1"/>
                </a:cxn>
                <a:cxn ang="0">
                  <a:pos x="T2" y="T3"/>
                </a:cxn>
                <a:cxn ang="0">
                  <a:pos x="T4" y="T5"/>
                </a:cxn>
                <a:cxn ang="0">
                  <a:pos x="T6" y="T7"/>
                </a:cxn>
              </a:cxnLst>
              <a:rect l="0" t="0" r="r" b="b"/>
              <a:pathLst>
                <a:path w="169" h="194">
                  <a:moveTo>
                    <a:pt x="0" y="194"/>
                  </a:moveTo>
                  <a:lnTo>
                    <a:pt x="0" y="0"/>
                  </a:lnTo>
                  <a:lnTo>
                    <a:pt x="169" y="0"/>
                  </a:lnTo>
                  <a:lnTo>
                    <a:pt x="169" y="192"/>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23" name="Line 12">
              <a:extLst>
                <a:ext uri="{FF2B5EF4-FFF2-40B4-BE49-F238E27FC236}">
                  <a16:creationId xmlns:a16="http://schemas.microsoft.com/office/drawing/2014/main" id="{C321811A-5720-43EA-B133-AC3B471E784B}"/>
                </a:ext>
              </a:extLst>
            </p:cNvPr>
            <p:cNvSpPr>
              <a:spLocks noChangeShapeType="1"/>
            </p:cNvSpPr>
            <p:nvPr/>
          </p:nvSpPr>
          <p:spPr bwMode="auto">
            <a:xfrm>
              <a:off x="-327" y="820"/>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24" name="Line 13">
              <a:extLst>
                <a:ext uri="{FF2B5EF4-FFF2-40B4-BE49-F238E27FC236}">
                  <a16:creationId xmlns:a16="http://schemas.microsoft.com/office/drawing/2014/main" id="{174440A7-4978-4C38-9325-9732BF7DD220}"/>
                </a:ext>
              </a:extLst>
            </p:cNvPr>
            <p:cNvSpPr>
              <a:spLocks noChangeShapeType="1"/>
            </p:cNvSpPr>
            <p:nvPr/>
          </p:nvSpPr>
          <p:spPr bwMode="auto">
            <a:xfrm>
              <a:off x="-327" y="866"/>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25" name="Line 14">
              <a:extLst>
                <a:ext uri="{FF2B5EF4-FFF2-40B4-BE49-F238E27FC236}">
                  <a16:creationId xmlns:a16="http://schemas.microsoft.com/office/drawing/2014/main" id="{BE0FA2E9-9EEF-4028-BF21-D46627CBC022}"/>
                </a:ext>
              </a:extLst>
            </p:cNvPr>
            <p:cNvSpPr>
              <a:spLocks noChangeShapeType="1"/>
            </p:cNvSpPr>
            <p:nvPr/>
          </p:nvSpPr>
          <p:spPr bwMode="auto">
            <a:xfrm>
              <a:off x="-327" y="915"/>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26" name="Line 15">
              <a:extLst>
                <a:ext uri="{FF2B5EF4-FFF2-40B4-BE49-F238E27FC236}">
                  <a16:creationId xmlns:a16="http://schemas.microsoft.com/office/drawing/2014/main" id="{D1D8F019-BC0D-4AE7-BE07-BDCF5156B844}"/>
                </a:ext>
              </a:extLst>
            </p:cNvPr>
            <p:cNvSpPr>
              <a:spLocks noChangeShapeType="1"/>
            </p:cNvSpPr>
            <p:nvPr/>
          </p:nvSpPr>
          <p:spPr bwMode="auto">
            <a:xfrm>
              <a:off x="-361" y="820"/>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27" name="Line 16">
              <a:extLst>
                <a:ext uri="{FF2B5EF4-FFF2-40B4-BE49-F238E27FC236}">
                  <a16:creationId xmlns:a16="http://schemas.microsoft.com/office/drawing/2014/main" id="{FC5B0DA6-635A-4597-899D-9DE1EC5AEE00}"/>
                </a:ext>
              </a:extLst>
            </p:cNvPr>
            <p:cNvSpPr>
              <a:spLocks noChangeShapeType="1"/>
            </p:cNvSpPr>
            <p:nvPr/>
          </p:nvSpPr>
          <p:spPr bwMode="auto">
            <a:xfrm>
              <a:off x="-361" y="866"/>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28" name="Line 17">
              <a:extLst>
                <a:ext uri="{FF2B5EF4-FFF2-40B4-BE49-F238E27FC236}">
                  <a16:creationId xmlns:a16="http://schemas.microsoft.com/office/drawing/2014/main" id="{5679B372-C0CC-448D-8356-76ED03F57472}"/>
                </a:ext>
              </a:extLst>
            </p:cNvPr>
            <p:cNvSpPr>
              <a:spLocks noChangeShapeType="1"/>
            </p:cNvSpPr>
            <p:nvPr/>
          </p:nvSpPr>
          <p:spPr bwMode="auto">
            <a:xfrm>
              <a:off x="-361" y="915"/>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grpSp>
      <p:sp>
        <p:nvSpPr>
          <p:cNvPr id="29" name="arrow_15_bidi">
            <a:extLst>
              <a:ext uri="{FF2B5EF4-FFF2-40B4-BE49-F238E27FC236}">
                <a16:creationId xmlns:a16="http://schemas.microsoft.com/office/drawing/2014/main" id="{407D600F-A8C5-47A7-94E6-680D6806AF99}"/>
              </a:ext>
            </a:extLst>
          </p:cNvPr>
          <p:cNvSpPr>
            <a:spLocks noChangeAspect="1" noEditPoints="1"/>
          </p:cNvSpPr>
          <p:nvPr/>
        </p:nvSpPr>
        <p:spPr bwMode="auto">
          <a:xfrm flipH="1">
            <a:off x="3056791" y="1970187"/>
            <a:ext cx="270155" cy="268927"/>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dirty="0">
              <a:solidFill>
                <a:sysClr val="windowText" lastClr="000000"/>
              </a:solidFill>
              <a:latin typeface="Segoe UI"/>
            </a:endParaRPr>
          </a:p>
        </p:txBody>
      </p:sp>
      <p:sp>
        <p:nvSpPr>
          <p:cNvPr id="31" name="arrow_15_bidi">
            <a:extLst>
              <a:ext uri="{FF2B5EF4-FFF2-40B4-BE49-F238E27FC236}">
                <a16:creationId xmlns:a16="http://schemas.microsoft.com/office/drawing/2014/main" id="{73F23095-A0E2-4637-A219-50AAF748185A}"/>
              </a:ext>
            </a:extLst>
          </p:cNvPr>
          <p:cNvSpPr>
            <a:spLocks noChangeAspect="1" noEditPoints="1"/>
          </p:cNvSpPr>
          <p:nvPr/>
        </p:nvSpPr>
        <p:spPr bwMode="auto">
          <a:xfrm>
            <a:off x="7454962" y="1970187"/>
            <a:ext cx="270155" cy="268927"/>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dirty="0">
              <a:solidFill>
                <a:sysClr val="windowText" lastClr="000000"/>
              </a:solidFill>
              <a:latin typeface="Segoe UI"/>
            </a:endParaRPr>
          </a:p>
        </p:txBody>
      </p:sp>
    </p:spTree>
    <p:extLst>
      <p:ext uri="{BB962C8B-B14F-4D97-AF65-F5344CB8AC3E}">
        <p14:creationId xmlns:p14="http://schemas.microsoft.com/office/powerpoint/2010/main" val="367242327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1024132"/>
            <a:ext cx="11655840" cy="683264"/>
          </a:xfrm>
        </p:spPr>
        <p:txBody>
          <a:bodyPr>
            <a:spAutoFit/>
          </a:bodyPr>
          <a:lstStyle/>
          <a:p>
            <a:pPr algn="ctr"/>
            <a:r>
              <a:rPr lang="en-US" sz="3600" spc="-50" dirty="0">
                <a:solidFill>
                  <a:srgbClr val="000000"/>
                </a:solidFill>
              </a:rPr>
              <a:t>Secure your Kubernetes environment</a:t>
            </a:r>
          </a:p>
        </p:txBody>
      </p:sp>
      <p:sp>
        <p:nvSpPr>
          <p:cNvPr id="16" name="Oval 15">
            <a:extLst>
              <a:ext uri="{FF2B5EF4-FFF2-40B4-BE49-F238E27FC236}">
                <a16:creationId xmlns:a16="http://schemas.microsoft.com/office/drawing/2014/main" id="{52ADFEF4-7C7E-434A-8107-7667F2B83B8B}"/>
              </a:ext>
            </a:extLst>
          </p:cNvPr>
          <p:cNvSpPr/>
          <p:nvPr/>
        </p:nvSpPr>
        <p:spPr bwMode="auto">
          <a:xfrm rot="16200000">
            <a:off x="2509834" y="5454075"/>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18" name="Straight Connector 17">
            <a:extLst>
              <a:ext uri="{FF2B5EF4-FFF2-40B4-BE49-F238E27FC236}">
                <a16:creationId xmlns:a16="http://schemas.microsoft.com/office/drawing/2014/main" id="{2AAFDEF5-2D42-491B-B0C6-CAD9AB3F349D}"/>
              </a:ext>
            </a:extLst>
          </p:cNvPr>
          <p:cNvCxnSpPr>
            <a:cxnSpLocks/>
          </p:cNvCxnSpPr>
          <p:nvPr/>
        </p:nvCxnSpPr>
        <p:spPr>
          <a:xfrm>
            <a:off x="2772725" y="5526087"/>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AD6D5641-CB96-41BA-862B-712968B4DA45}"/>
              </a:ext>
            </a:extLst>
          </p:cNvPr>
          <p:cNvSpPr/>
          <p:nvPr/>
        </p:nvSpPr>
        <p:spPr bwMode="auto">
          <a:xfrm rot="16200000">
            <a:off x="4727346" y="5454075"/>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0" name="Oval 19">
            <a:extLst>
              <a:ext uri="{FF2B5EF4-FFF2-40B4-BE49-F238E27FC236}">
                <a16:creationId xmlns:a16="http://schemas.microsoft.com/office/drawing/2014/main" id="{F13C1BC6-1892-4B35-BE8D-91C26F6A7038}"/>
              </a:ext>
            </a:extLst>
          </p:cNvPr>
          <p:cNvSpPr/>
          <p:nvPr/>
        </p:nvSpPr>
        <p:spPr bwMode="auto">
          <a:xfrm rot="16200000">
            <a:off x="6944859" y="5454075"/>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1" name="Oval 20">
            <a:extLst>
              <a:ext uri="{FF2B5EF4-FFF2-40B4-BE49-F238E27FC236}">
                <a16:creationId xmlns:a16="http://schemas.microsoft.com/office/drawing/2014/main" id="{70C2A554-3049-4E55-BC98-4430C9F2EFC8}"/>
              </a:ext>
            </a:extLst>
          </p:cNvPr>
          <p:cNvSpPr/>
          <p:nvPr/>
        </p:nvSpPr>
        <p:spPr bwMode="auto">
          <a:xfrm rot="16200000">
            <a:off x="9162371" y="5454075"/>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22" name="Straight Connector 21">
            <a:extLst>
              <a:ext uri="{FF2B5EF4-FFF2-40B4-BE49-F238E27FC236}">
                <a16:creationId xmlns:a16="http://schemas.microsoft.com/office/drawing/2014/main" id="{7D5AD651-5077-4E9D-A7C3-4A594EC65AFF}"/>
              </a:ext>
            </a:extLst>
          </p:cNvPr>
          <p:cNvCxnSpPr>
            <a:cxnSpLocks/>
          </p:cNvCxnSpPr>
          <p:nvPr/>
        </p:nvCxnSpPr>
        <p:spPr>
          <a:xfrm>
            <a:off x="4990237" y="5526087"/>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747C6DF-6EA8-4D4E-B26D-22FDF1C30058}"/>
              </a:ext>
            </a:extLst>
          </p:cNvPr>
          <p:cNvCxnSpPr>
            <a:cxnSpLocks/>
          </p:cNvCxnSpPr>
          <p:nvPr/>
        </p:nvCxnSpPr>
        <p:spPr>
          <a:xfrm>
            <a:off x="7207749" y="5526087"/>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7A6D4440-FC00-4F49-BD8E-CDC82B626611}"/>
              </a:ext>
            </a:extLst>
          </p:cNvPr>
          <p:cNvGrpSpPr/>
          <p:nvPr/>
        </p:nvGrpSpPr>
        <p:grpSpPr>
          <a:xfrm>
            <a:off x="8184518" y="2713235"/>
            <a:ext cx="2097940" cy="2089487"/>
            <a:chOff x="8184518" y="2713235"/>
            <a:chExt cx="2097940" cy="2089487"/>
          </a:xfrm>
        </p:grpSpPr>
        <p:sp>
          <p:nvSpPr>
            <p:cNvPr id="28" name="TextBox 27">
              <a:extLst>
                <a:ext uri="{FF2B5EF4-FFF2-40B4-BE49-F238E27FC236}">
                  <a16:creationId xmlns:a16="http://schemas.microsoft.com/office/drawing/2014/main" id="{7DBF731B-B68C-435C-AEDB-E8B52B3494FF}"/>
                </a:ext>
              </a:extLst>
            </p:cNvPr>
            <p:cNvSpPr txBox="1"/>
            <p:nvPr/>
          </p:nvSpPr>
          <p:spPr>
            <a:xfrm>
              <a:off x="8184518" y="3668474"/>
              <a:ext cx="2097940" cy="1134248"/>
            </a:xfrm>
            <a:prstGeom prst="rect">
              <a:avLst/>
            </a:prstGeom>
            <a:noFill/>
          </p:spPr>
          <p:txBody>
            <a:bodyPr wrap="square" lIns="143428" tIns="143428" rIns="143428" bIns="143428" rtlCol="0" anchor="t">
              <a:sp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Compliant Kubernetes service with certifications covering SOC, HIPAA, and PCI</a:t>
              </a:r>
            </a:p>
          </p:txBody>
        </p:sp>
        <p:sp>
          <p:nvSpPr>
            <p:cNvPr id="29" name="brain_2" title="Icon of a brain with circles and connection lines inside">
              <a:extLst>
                <a:ext uri="{FF2B5EF4-FFF2-40B4-BE49-F238E27FC236}">
                  <a16:creationId xmlns:a16="http://schemas.microsoft.com/office/drawing/2014/main" id="{72907745-D554-4C44-8A0E-0AAD602D968C}"/>
                </a:ext>
              </a:extLst>
            </p:cNvPr>
            <p:cNvSpPr>
              <a:spLocks noChangeAspect="1" noEditPoints="1"/>
            </p:cNvSpPr>
            <p:nvPr/>
          </p:nvSpPr>
          <p:spPr bwMode="auto">
            <a:xfrm>
              <a:off x="8731522" y="2713235"/>
              <a:ext cx="1003931" cy="673166"/>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222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D48C6819-F571-4430-BC9D-D18035D5B8A6}"/>
              </a:ext>
            </a:extLst>
          </p:cNvPr>
          <p:cNvGrpSpPr/>
          <p:nvPr/>
        </p:nvGrpSpPr>
        <p:grpSpPr>
          <a:xfrm>
            <a:off x="1327837" y="2691206"/>
            <a:ext cx="2508019" cy="1689343"/>
            <a:chOff x="1327837" y="2691206"/>
            <a:chExt cx="2508019" cy="1689343"/>
          </a:xfrm>
        </p:grpSpPr>
        <p:sp>
          <p:nvSpPr>
            <p:cNvPr id="25" name="TextBox 24">
              <a:extLst>
                <a:ext uri="{FF2B5EF4-FFF2-40B4-BE49-F238E27FC236}">
                  <a16:creationId xmlns:a16="http://schemas.microsoft.com/office/drawing/2014/main" id="{EEC66DC2-512D-4538-9C5A-716A7E729DB3}"/>
                </a:ext>
              </a:extLst>
            </p:cNvPr>
            <p:cNvSpPr txBox="1"/>
            <p:nvPr/>
          </p:nvSpPr>
          <p:spPr>
            <a:xfrm>
              <a:off x="1327837" y="3668475"/>
              <a:ext cx="2508019" cy="712074"/>
            </a:xfrm>
            <a:prstGeom prst="rect">
              <a:avLst/>
            </a:prstGeom>
            <a:noFill/>
          </p:spPr>
          <p:txBody>
            <a:bodyPr wrap="square" lIns="143428" tIns="143428" rIns="143428" bIns="143428" rtlCol="0" anchor="t">
              <a:sp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Control access through </a:t>
              </a:r>
              <a:br>
                <a:rPr kumimoji="0" lang="en-US" sz="1372"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AAD and RBAC</a:t>
              </a:r>
            </a:p>
          </p:txBody>
        </p:sp>
        <p:sp>
          <p:nvSpPr>
            <p:cNvPr id="30" name="network" title="Icon of a device or computer network">
              <a:extLst>
                <a:ext uri="{FF2B5EF4-FFF2-40B4-BE49-F238E27FC236}">
                  <a16:creationId xmlns:a16="http://schemas.microsoft.com/office/drawing/2014/main" id="{A13D3B33-064E-4595-B516-2D370BBE545B}"/>
                </a:ext>
              </a:extLst>
            </p:cNvPr>
            <p:cNvSpPr>
              <a:spLocks noChangeAspect="1" noEditPoints="1"/>
            </p:cNvSpPr>
            <p:nvPr/>
          </p:nvSpPr>
          <p:spPr bwMode="auto">
            <a:xfrm>
              <a:off x="2155546" y="2691206"/>
              <a:ext cx="708576" cy="737794"/>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222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1AC4943A-0FED-4133-A3DA-91AA3C29A63E}"/>
              </a:ext>
            </a:extLst>
          </p:cNvPr>
          <p:cNvGrpSpPr/>
          <p:nvPr/>
        </p:nvGrpSpPr>
        <p:grpSpPr>
          <a:xfrm>
            <a:off x="3773254" y="2721768"/>
            <a:ext cx="2009878" cy="1658781"/>
            <a:chOff x="3773254" y="2721768"/>
            <a:chExt cx="2009878" cy="1658781"/>
          </a:xfrm>
        </p:grpSpPr>
        <p:sp>
          <p:nvSpPr>
            <p:cNvPr id="26" name="TextBox 25">
              <a:extLst>
                <a:ext uri="{FF2B5EF4-FFF2-40B4-BE49-F238E27FC236}">
                  <a16:creationId xmlns:a16="http://schemas.microsoft.com/office/drawing/2014/main" id="{FE6ECD3C-4C67-4FD5-8B8E-2B4FA58C96A6}"/>
                </a:ext>
              </a:extLst>
            </p:cNvPr>
            <p:cNvSpPr txBox="1"/>
            <p:nvPr/>
          </p:nvSpPr>
          <p:spPr>
            <a:xfrm>
              <a:off x="3773254" y="3668475"/>
              <a:ext cx="2009878" cy="712074"/>
            </a:xfrm>
            <a:prstGeom prst="rect">
              <a:avLst/>
            </a:prstGeom>
            <a:noFill/>
          </p:spPr>
          <p:txBody>
            <a:bodyPr wrap="square" lIns="143428" tIns="143428" rIns="143428" bIns="143428" rtlCol="0" anchor="t">
              <a:sp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Safeguard keys and secrets with Key Vault</a:t>
              </a:r>
            </a:p>
          </p:txBody>
        </p:sp>
        <p:sp>
          <p:nvSpPr>
            <p:cNvPr id="31" name="key" title="Icon of a key">
              <a:extLst>
                <a:ext uri="{FF2B5EF4-FFF2-40B4-BE49-F238E27FC236}">
                  <a16:creationId xmlns:a16="http://schemas.microsoft.com/office/drawing/2014/main" id="{CAAE9D3F-B63F-4A4C-83D4-6E9206DAD500}"/>
                </a:ext>
              </a:extLst>
            </p:cNvPr>
            <p:cNvSpPr>
              <a:spLocks noChangeAspect="1" noEditPoints="1"/>
            </p:cNvSpPr>
            <p:nvPr/>
          </p:nvSpPr>
          <p:spPr bwMode="auto">
            <a:xfrm>
              <a:off x="4389028" y="2721768"/>
              <a:ext cx="676637" cy="673166"/>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222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644CE533-8820-4039-9F99-6ACD2EFB021D}"/>
              </a:ext>
            </a:extLst>
          </p:cNvPr>
          <p:cNvGrpSpPr/>
          <p:nvPr/>
        </p:nvGrpSpPr>
        <p:grpSpPr>
          <a:xfrm>
            <a:off x="5941740" y="2721769"/>
            <a:ext cx="2150261" cy="1869987"/>
            <a:chOff x="5941740" y="2721769"/>
            <a:chExt cx="2150261" cy="1869987"/>
          </a:xfrm>
        </p:grpSpPr>
        <p:sp>
          <p:nvSpPr>
            <p:cNvPr id="27" name="TextBox 26">
              <a:extLst>
                <a:ext uri="{FF2B5EF4-FFF2-40B4-BE49-F238E27FC236}">
                  <a16:creationId xmlns:a16="http://schemas.microsoft.com/office/drawing/2014/main" id="{6DB727B4-8194-4596-9C76-FBF501764652}"/>
                </a:ext>
              </a:extLst>
            </p:cNvPr>
            <p:cNvSpPr txBox="1"/>
            <p:nvPr/>
          </p:nvSpPr>
          <p:spPr>
            <a:xfrm>
              <a:off x="5941740" y="3668474"/>
              <a:ext cx="2150261" cy="923282"/>
            </a:xfrm>
            <a:prstGeom prst="rect">
              <a:avLst/>
            </a:prstGeom>
            <a:noFill/>
          </p:spPr>
          <p:txBody>
            <a:bodyPr wrap="square" lIns="143428" tIns="143428" rIns="143428" bIns="143428" rtlCol="0" anchor="t">
              <a:sp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Secure network communications with VNET and CNI</a:t>
              </a:r>
            </a:p>
          </p:txBody>
        </p:sp>
        <p:sp>
          <p:nvSpPr>
            <p:cNvPr id="32" name="server_2" title="Icon of a server tower with a padlock on the lower right corner">
              <a:extLst>
                <a:ext uri="{FF2B5EF4-FFF2-40B4-BE49-F238E27FC236}">
                  <a16:creationId xmlns:a16="http://schemas.microsoft.com/office/drawing/2014/main" id="{CB36CDB0-CBFE-400A-AF51-5241CD20FCE6}"/>
                </a:ext>
              </a:extLst>
            </p:cNvPr>
            <p:cNvSpPr>
              <a:spLocks noChangeAspect="1" noEditPoints="1"/>
            </p:cNvSpPr>
            <p:nvPr/>
          </p:nvSpPr>
          <p:spPr bwMode="auto">
            <a:xfrm>
              <a:off x="6735794" y="2721769"/>
              <a:ext cx="562153" cy="696956"/>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222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Tree>
    <p:extLst>
      <p:ext uri="{BB962C8B-B14F-4D97-AF65-F5344CB8AC3E}">
        <p14:creationId xmlns:p14="http://schemas.microsoft.com/office/powerpoint/2010/main" val="39001087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left)">
                                      <p:cBhvr>
                                        <p:cTn id="14" dur="500"/>
                                        <p:tgtEl>
                                          <p:spTgt spid="18"/>
                                        </p:tgtEl>
                                      </p:cBhvr>
                                    </p:animEffec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left)">
                                      <p:cBhvr>
                                        <p:cTn id="24" dur="500"/>
                                        <p:tgtEl>
                                          <p:spTgt spid="22"/>
                                        </p:tgtEl>
                                      </p:cBhvr>
                                    </p:animEffec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left)">
                                      <p:cBhvr>
                                        <p:cTn id="34" dur="500"/>
                                        <p:tgtEl>
                                          <p:spTgt spid="23"/>
                                        </p:tgtEl>
                                      </p:cBhvr>
                                    </p:animEffect>
                                  </p:childTnLst>
                                </p:cTn>
                              </p:par>
                              <p:par>
                                <p:cTn id="35" presetID="10"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P spid="20" grpId="0" animBg="1"/>
      <p:bldP spid="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9968447D-633B-4DB9-874E-0AFB1FE189C1}"/>
              </a:ext>
            </a:extLst>
          </p:cNvPr>
          <p:cNvSpPr/>
          <p:nvPr/>
        </p:nvSpPr>
        <p:spPr bwMode="auto">
          <a:xfrm rot="16200000">
            <a:off x="2509834" y="545407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8" name="Straight Connector 7">
            <a:extLst>
              <a:ext uri="{FF2B5EF4-FFF2-40B4-BE49-F238E27FC236}">
                <a16:creationId xmlns:a16="http://schemas.microsoft.com/office/drawing/2014/main" id="{9889AFAB-D597-48DF-A07C-80EF02DAAD13}"/>
              </a:ext>
            </a:extLst>
          </p:cNvPr>
          <p:cNvCxnSpPr>
            <a:cxnSpLocks/>
          </p:cNvCxnSpPr>
          <p:nvPr/>
        </p:nvCxnSpPr>
        <p:spPr>
          <a:xfrm>
            <a:off x="2772725" y="5526087"/>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39D8300-F076-49AA-B14C-C4D10F2030C5}"/>
              </a:ext>
            </a:extLst>
          </p:cNvPr>
          <p:cNvSpPr/>
          <p:nvPr/>
        </p:nvSpPr>
        <p:spPr bwMode="auto">
          <a:xfrm rot="16200000">
            <a:off x="4727346" y="545407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0" name="Oval 9">
            <a:extLst>
              <a:ext uri="{FF2B5EF4-FFF2-40B4-BE49-F238E27FC236}">
                <a16:creationId xmlns:a16="http://schemas.microsoft.com/office/drawing/2014/main" id="{7D7F7D72-280F-48DB-B3C9-3644F2B83798}"/>
              </a:ext>
            </a:extLst>
          </p:cNvPr>
          <p:cNvSpPr/>
          <p:nvPr/>
        </p:nvSpPr>
        <p:spPr bwMode="auto">
          <a:xfrm rot="16200000">
            <a:off x="6944859" y="545407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1" name="Oval 10">
            <a:extLst>
              <a:ext uri="{FF2B5EF4-FFF2-40B4-BE49-F238E27FC236}">
                <a16:creationId xmlns:a16="http://schemas.microsoft.com/office/drawing/2014/main" id="{F81EE163-9F7E-400B-A0D0-30DFCCABFFA5}"/>
              </a:ext>
            </a:extLst>
          </p:cNvPr>
          <p:cNvSpPr/>
          <p:nvPr/>
        </p:nvSpPr>
        <p:spPr bwMode="auto">
          <a:xfrm rot="16200000">
            <a:off x="9162371" y="545407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12" name="Straight Connector 11">
            <a:extLst>
              <a:ext uri="{FF2B5EF4-FFF2-40B4-BE49-F238E27FC236}">
                <a16:creationId xmlns:a16="http://schemas.microsoft.com/office/drawing/2014/main" id="{F67CB364-E22B-4E30-9725-7E9584C66ADD}"/>
              </a:ext>
            </a:extLst>
          </p:cNvPr>
          <p:cNvCxnSpPr>
            <a:cxnSpLocks/>
          </p:cNvCxnSpPr>
          <p:nvPr/>
        </p:nvCxnSpPr>
        <p:spPr>
          <a:xfrm>
            <a:off x="4990237" y="5526087"/>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4216955-831F-428C-85F6-476786E24609}"/>
              </a:ext>
            </a:extLst>
          </p:cNvPr>
          <p:cNvCxnSpPr>
            <a:cxnSpLocks/>
          </p:cNvCxnSpPr>
          <p:nvPr/>
        </p:nvCxnSpPr>
        <p:spPr>
          <a:xfrm>
            <a:off x="7207749" y="5526087"/>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5739FB2-E093-4683-BD19-4ED1057B2B97}"/>
              </a:ext>
            </a:extLst>
          </p:cNvPr>
          <p:cNvSpPr txBox="1"/>
          <p:nvPr/>
        </p:nvSpPr>
        <p:spPr>
          <a:xfrm>
            <a:off x="1327837" y="3668474"/>
            <a:ext cx="2508019" cy="500866"/>
          </a:xfrm>
          <a:prstGeom prst="rect">
            <a:avLst/>
          </a:prstGeom>
          <a:noFill/>
        </p:spPr>
        <p:txBody>
          <a:bodyPr wrap="square" lIns="143428" tIns="143428" rIns="143428" bIns="143428" rtlCol="0" anchor="t">
            <a:spAutoFit/>
          </a:bodyPr>
          <a:lstStyle/>
          <a:p>
            <a:pPr algn="ctr" defTabSz="914314">
              <a:spcAft>
                <a:spcPts val="588"/>
              </a:spcAft>
              <a:defRPr/>
            </a:pPr>
            <a:r>
              <a:rPr lang="en-US" sz="1372" dirty="0">
                <a:solidFill>
                  <a:srgbClr val="505050"/>
                </a:solidFill>
                <a:latin typeface="Segoe UI" panose="020B0502040204020203" pitchFamily="34" charset="0"/>
                <a:cs typeface="Segoe UI" panose="020B0502040204020203" pitchFamily="34" charset="0"/>
              </a:rPr>
              <a:t>Built-in auto scaling </a:t>
            </a:r>
          </a:p>
        </p:txBody>
      </p:sp>
      <p:sp>
        <p:nvSpPr>
          <p:cNvPr id="15" name="TextBox 14">
            <a:extLst>
              <a:ext uri="{FF2B5EF4-FFF2-40B4-BE49-F238E27FC236}">
                <a16:creationId xmlns:a16="http://schemas.microsoft.com/office/drawing/2014/main" id="{C023D35C-3636-46A7-83DA-72B28CA3A83A}"/>
              </a:ext>
            </a:extLst>
          </p:cNvPr>
          <p:cNvSpPr txBox="1"/>
          <p:nvPr/>
        </p:nvSpPr>
        <p:spPr>
          <a:xfrm>
            <a:off x="3773254" y="3668474"/>
            <a:ext cx="2009878" cy="923282"/>
          </a:xfrm>
          <a:prstGeom prst="rect">
            <a:avLst/>
          </a:prstGeom>
          <a:noFill/>
        </p:spPr>
        <p:txBody>
          <a:bodyPr wrap="square" lIns="143428" tIns="143428" rIns="143428" bIns="143428" rtlCol="0" anchor="t">
            <a:spAutoFit/>
          </a:bodyPr>
          <a:lstStyle/>
          <a:p>
            <a:pPr algn="ctr" defTabSz="914314">
              <a:spcAft>
                <a:spcPts val="588"/>
              </a:spcAft>
              <a:defRPr/>
            </a:pPr>
            <a:r>
              <a:rPr lang="en-US" sz="1372" dirty="0">
                <a:solidFill>
                  <a:srgbClr val="505050"/>
                </a:solidFill>
                <a:latin typeface="Segoe UI" panose="020B0502040204020203" pitchFamily="34" charset="0"/>
                <a:cs typeface="Segoe UI" panose="020B0502040204020203" pitchFamily="34" charset="0"/>
              </a:rPr>
              <a:t>Global data center to boost performance and reach</a:t>
            </a:r>
          </a:p>
        </p:txBody>
      </p:sp>
      <p:sp>
        <p:nvSpPr>
          <p:cNvPr id="16" name="TextBox 15">
            <a:extLst>
              <a:ext uri="{FF2B5EF4-FFF2-40B4-BE49-F238E27FC236}">
                <a16:creationId xmlns:a16="http://schemas.microsoft.com/office/drawing/2014/main" id="{D5FE86F3-AC0D-410D-8E5C-0A39D2217D9A}"/>
              </a:ext>
            </a:extLst>
          </p:cNvPr>
          <p:cNvSpPr txBox="1"/>
          <p:nvPr/>
        </p:nvSpPr>
        <p:spPr>
          <a:xfrm>
            <a:off x="5941740" y="3668475"/>
            <a:ext cx="2150261" cy="712074"/>
          </a:xfrm>
          <a:prstGeom prst="rect">
            <a:avLst/>
          </a:prstGeom>
          <a:noFill/>
        </p:spPr>
        <p:txBody>
          <a:bodyPr wrap="square" lIns="143428" tIns="143428" rIns="143428" bIns="143428" rtlCol="0" anchor="t">
            <a:spAutoFit/>
          </a:bodyPr>
          <a:lstStyle/>
          <a:p>
            <a:pPr algn="ctr" defTabSz="914314">
              <a:spcAft>
                <a:spcPts val="588"/>
              </a:spcAft>
              <a:defRPr/>
            </a:pPr>
            <a:r>
              <a:rPr lang="en-US" sz="1372" dirty="0">
                <a:solidFill>
                  <a:srgbClr val="505050"/>
                </a:solidFill>
                <a:latin typeface="Segoe UI" panose="020B0502040204020203" pitchFamily="34" charset="0"/>
                <a:cs typeface="Segoe UI" panose="020B0502040204020203" pitchFamily="34" charset="0"/>
              </a:rPr>
              <a:t>Elastically burst from AKS cluster using ACI</a:t>
            </a:r>
          </a:p>
        </p:txBody>
      </p:sp>
      <p:sp>
        <p:nvSpPr>
          <p:cNvPr id="17" name="TextBox 16">
            <a:extLst>
              <a:ext uri="{FF2B5EF4-FFF2-40B4-BE49-F238E27FC236}">
                <a16:creationId xmlns:a16="http://schemas.microsoft.com/office/drawing/2014/main" id="{0C3AED52-6902-4F6F-A606-A8F72250C740}"/>
              </a:ext>
            </a:extLst>
          </p:cNvPr>
          <p:cNvSpPr txBox="1"/>
          <p:nvPr/>
        </p:nvSpPr>
        <p:spPr>
          <a:xfrm>
            <a:off x="8184518" y="3668475"/>
            <a:ext cx="2097940" cy="712074"/>
          </a:xfrm>
          <a:prstGeom prst="rect">
            <a:avLst/>
          </a:prstGeom>
          <a:noFill/>
        </p:spPr>
        <p:txBody>
          <a:bodyPr wrap="square" lIns="143428" tIns="143428" rIns="143428" bIns="143428" rtlCol="0" anchor="t">
            <a:spAutoFit/>
          </a:bodyPr>
          <a:lstStyle/>
          <a:p>
            <a:pPr algn="ctr" defTabSz="914314">
              <a:spcAft>
                <a:spcPts val="588"/>
              </a:spcAft>
              <a:defRPr/>
            </a:pPr>
            <a:r>
              <a:rPr lang="en-US" sz="1372" dirty="0">
                <a:solidFill>
                  <a:srgbClr val="505050"/>
                </a:solidFill>
                <a:latin typeface="Segoe UI" panose="020B0502040204020203" pitchFamily="34" charset="0"/>
                <a:cs typeface="Segoe UI" panose="020B0502040204020203" pitchFamily="34" charset="0"/>
              </a:rPr>
              <a:t>Geo-replicated container registry</a:t>
            </a:r>
          </a:p>
        </p:txBody>
      </p:sp>
      <p:sp>
        <p:nvSpPr>
          <p:cNvPr id="18" name="MiniExpand_E93A" title="Icon of a rectangle on the lower-left inside a larger rectangle with an arrow pointed to the upper-right corner">
            <a:extLst>
              <a:ext uri="{FF2B5EF4-FFF2-40B4-BE49-F238E27FC236}">
                <a16:creationId xmlns:a16="http://schemas.microsoft.com/office/drawing/2014/main" id="{6EB6A6E3-DFD6-476C-8B7D-C6258C40DAF7}"/>
              </a:ext>
            </a:extLst>
          </p:cNvPr>
          <p:cNvSpPr>
            <a:spLocks noChangeAspect="1" noEditPoints="1"/>
          </p:cNvSpPr>
          <p:nvPr/>
        </p:nvSpPr>
        <p:spPr bwMode="auto">
          <a:xfrm>
            <a:off x="2175965" y="2770585"/>
            <a:ext cx="659756" cy="558467"/>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22225"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defTabSz="914314">
              <a:defRPr/>
            </a:pPr>
            <a:endParaRPr lang="en-US" sz="882">
              <a:gradFill>
                <a:gsLst>
                  <a:gs pos="0">
                    <a:srgbClr val="505050"/>
                  </a:gs>
                  <a:gs pos="100000">
                    <a:srgbClr val="505050"/>
                  </a:gs>
                </a:gsLst>
                <a:lin ang="5400000" scaled="1"/>
              </a:gradFill>
              <a:latin typeface="Segoe UI"/>
            </a:endParaRPr>
          </a:p>
        </p:txBody>
      </p:sp>
      <p:sp>
        <p:nvSpPr>
          <p:cNvPr id="19" name="globe_6" title="Icon of a monitor in front of a sphere made of lines">
            <a:extLst>
              <a:ext uri="{FF2B5EF4-FFF2-40B4-BE49-F238E27FC236}">
                <a16:creationId xmlns:a16="http://schemas.microsoft.com/office/drawing/2014/main" id="{1173A737-EC60-44CB-9739-93688A3803A4}"/>
              </a:ext>
            </a:extLst>
          </p:cNvPr>
          <p:cNvSpPr>
            <a:spLocks noChangeAspect="1" noEditPoints="1"/>
          </p:cNvSpPr>
          <p:nvPr/>
        </p:nvSpPr>
        <p:spPr bwMode="auto">
          <a:xfrm>
            <a:off x="4435559" y="2733430"/>
            <a:ext cx="583575" cy="625156"/>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0" name="Intelligence" title="Icon of circles connected by crossing lines">
            <a:extLst>
              <a:ext uri="{FF2B5EF4-FFF2-40B4-BE49-F238E27FC236}">
                <a16:creationId xmlns:a16="http://schemas.microsoft.com/office/drawing/2014/main" id="{85CDC4B4-DF4D-4B89-9FDB-74540BEA9D77}"/>
              </a:ext>
            </a:extLst>
          </p:cNvPr>
          <p:cNvSpPr>
            <a:spLocks noChangeAspect="1" noEditPoints="1"/>
          </p:cNvSpPr>
          <p:nvPr/>
        </p:nvSpPr>
        <p:spPr bwMode="auto">
          <a:xfrm>
            <a:off x="8910971" y="2738765"/>
            <a:ext cx="645033" cy="619820"/>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defRPr/>
            </a:pPr>
            <a:endParaRPr lang="en-US" sz="882">
              <a:gradFill>
                <a:gsLst>
                  <a:gs pos="0">
                    <a:srgbClr val="505050"/>
                  </a:gs>
                  <a:gs pos="100000">
                    <a:srgbClr val="505050"/>
                  </a:gs>
                </a:gsLst>
                <a:lin ang="5400000" scaled="1"/>
              </a:gradFill>
              <a:latin typeface="Segoe UI"/>
            </a:endParaRPr>
          </a:p>
        </p:txBody>
      </p:sp>
      <p:sp>
        <p:nvSpPr>
          <p:cNvPr id="21" name="arrow_16" title="Icon of two arrows that crisscross">
            <a:extLst>
              <a:ext uri="{FF2B5EF4-FFF2-40B4-BE49-F238E27FC236}">
                <a16:creationId xmlns:a16="http://schemas.microsoft.com/office/drawing/2014/main" id="{0184081C-E229-4E48-AF91-3241400B8F88}"/>
              </a:ext>
            </a:extLst>
          </p:cNvPr>
          <p:cNvSpPr>
            <a:spLocks noChangeAspect="1" noEditPoints="1"/>
          </p:cNvSpPr>
          <p:nvPr/>
        </p:nvSpPr>
        <p:spPr bwMode="auto">
          <a:xfrm>
            <a:off x="6694354" y="2806156"/>
            <a:ext cx="645033" cy="475423"/>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2222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defRPr/>
            </a:pPr>
            <a:endParaRPr lang="en-US" sz="882" dirty="0">
              <a:gradFill>
                <a:gsLst>
                  <a:gs pos="0">
                    <a:srgbClr val="505050"/>
                  </a:gs>
                  <a:gs pos="100000">
                    <a:srgbClr val="505050"/>
                  </a:gs>
                </a:gsLst>
                <a:lin ang="5400000" scaled="1"/>
              </a:gradFill>
              <a:latin typeface="Segoe UI"/>
            </a:endParaRPr>
          </a:p>
        </p:txBody>
      </p:sp>
      <p:sp>
        <p:nvSpPr>
          <p:cNvPr id="22" name="Title 1">
            <a:extLst>
              <a:ext uri="{FF2B5EF4-FFF2-40B4-BE49-F238E27FC236}">
                <a16:creationId xmlns:a16="http://schemas.microsoft.com/office/drawing/2014/main" id="{DCF800CC-D69E-4F32-B607-A9A4F3646037}"/>
              </a:ext>
            </a:extLst>
          </p:cNvPr>
          <p:cNvSpPr txBox="1">
            <a:spLocks/>
          </p:cNvSpPr>
          <p:nvPr/>
        </p:nvSpPr>
        <p:spPr>
          <a:xfrm>
            <a:off x="268080" y="952966"/>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defRPr/>
            </a:pPr>
            <a:r>
              <a:rPr lang="en-US" sz="3700" b="1" spc="-100" dirty="0"/>
              <a:t>Scale and run applications with confidence </a:t>
            </a:r>
          </a:p>
        </p:txBody>
      </p:sp>
    </p:spTree>
    <p:extLst>
      <p:ext uri="{BB962C8B-B14F-4D97-AF65-F5344CB8AC3E}">
        <p14:creationId xmlns:p14="http://schemas.microsoft.com/office/powerpoint/2010/main" val="396918699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BA5BC-0FB7-4638-B66E-705575DA2CBF}"/>
              </a:ext>
            </a:extLst>
          </p:cNvPr>
          <p:cNvSpPr>
            <a:spLocks noGrp="1"/>
          </p:cNvSpPr>
          <p:nvPr>
            <p:ph type="title"/>
          </p:nvPr>
        </p:nvSpPr>
        <p:spPr/>
        <p:txBody>
          <a:bodyPr/>
          <a:lstStyle/>
          <a:p>
            <a:r>
              <a:rPr lang="en-US" dirty="0"/>
              <a:t>Top scenarios</a:t>
            </a:r>
          </a:p>
        </p:txBody>
      </p:sp>
      <p:grpSp>
        <p:nvGrpSpPr>
          <p:cNvPr id="89" name="Group 88"/>
          <p:cNvGrpSpPr/>
          <p:nvPr/>
        </p:nvGrpSpPr>
        <p:grpSpPr>
          <a:xfrm>
            <a:off x="8193898" y="3153691"/>
            <a:ext cx="1625340" cy="1401156"/>
            <a:chOff x="8331342" y="3727084"/>
            <a:chExt cx="1657931" cy="1429252"/>
          </a:xfrm>
        </p:grpSpPr>
        <p:sp>
          <p:nvSpPr>
            <p:cNvPr id="114" name="Hexagon 113">
              <a:extLst>
                <a:ext uri="{FF2B5EF4-FFF2-40B4-BE49-F238E27FC236}">
                  <a16:creationId xmlns:a16="http://schemas.microsoft.com/office/drawing/2014/main" id="{533719B5-4670-4C1D-9CB2-B49CF1D2BA02}"/>
                </a:ext>
              </a:extLst>
            </p:cNvPr>
            <p:cNvSpPr/>
            <p:nvPr/>
          </p:nvSpPr>
          <p:spPr bwMode="auto">
            <a:xfrm>
              <a:off x="8331342"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15" name="Rectangle 114">
              <a:extLst>
                <a:ext uri="{FF2B5EF4-FFF2-40B4-BE49-F238E27FC236}">
                  <a16:creationId xmlns:a16="http://schemas.microsoft.com/office/drawing/2014/main" id="{FA16BB40-496F-4CDC-8D7A-7E9F6B79A8BE}"/>
                </a:ext>
              </a:extLst>
            </p:cNvPr>
            <p:cNvSpPr/>
            <p:nvPr/>
          </p:nvSpPr>
          <p:spPr>
            <a:xfrm>
              <a:off x="8560198" y="4608752"/>
              <a:ext cx="1200219" cy="2585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Resources</a:t>
              </a:r>
            </a:p>
          </p:txBody>
        </p:sp>
        <p:sp>
          <p:nvSpPr>
            <p:cNvPr id="116" name="Books" title="Icon of a stack of books">
              <a:extLst>
                <a:ext uri="{FF2B5EF4-FFF2-40B4-BE49-F238E27FC236}">
                  <a16:creationId xmlns:a16="http://schemas.microsoft.com/office/drawing/2014/main" id="{F6556584-970D-4B8E-A73A-3A98F78A614A}"/>
                </a:ext>
              </a:extLst>
            </p:cNvPr>
            <p:cNvSpPr>
              <a:spLocks noChangeAspect="1" noEditPoints="1"/>
            </p:cNvSpPr>
            <p:nvPr/>
          </p:nvSpPr>
          <p:spPr bwMode="auto">
            <a:xfrm>
              <a:off x="8928689" y="4020219"/>
              <a:ext cx="463236" cy="36576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a:endParaRPr>
            </a:p>
          </p:txBody>
        </p:sp>
      </p:grpSp>
      <p:grpSp>
        <p:nvGrpSpPr>
          <p:cNvPr id="90" name="Group 89"/>
          <p:cNvGrpSpPr/>
          <p:nvPr/>
        </p:nvGrpSpPr>
        <p:grpSpPr>
          <a:xfrm>
            <a:off x="9658686" y="2300473"/>
            <a:ext cx="1625340" cy="1401156"/>
            <a:chOff x="9797498" y="2856757"/>
            <a:chExt cx="1657931" cy="1429252"/>
          </a:xfrm>
        </p:grpSpPr>
        <p:sp>
          <p:nvSpPr>
            <p:cNvPr id="111" name="Hexagon 110">
              <a:extLst>
                <a:ext uri="{FF2B5EF4-FFF2-40B4-BE49-F238E27FC236}">
                  <a16:creationId xmlns:a16="http://schemas.microsoft.com/office/drawing/2014/main" id="{99064AFB-7CB0-4021-9914-2EA40EF42971}"/>
                </a:ext>
              </a:extLst>
            </p:cNvPr>
            <p:cNvSpPr/>
            <p:nvPr/>
          </p:nvSpPr>
          <p:spPr bwMode="auto">
            <a:xfrm>
              <a:off x="9797498"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12" name="Rectangle 111">
              <a:extLst>
                <a:ext uri="{FF2B5EF4-FFF2-40B4-BE49-F238E27FC236}">
                  <a16:creationId xmlns:a16="http://schemas.microsoft.com/office/drawing/2014/main" id="{943B9012-C0B0-4B44-83A4-5A184C43A0F8}"/>
                </a:ext>
              </a:extLst>
            </p:cNvPr>
            <p:cNvSpPr/>
            <p:nvPr/>
          </p:nvSpPr>
          <p:spPr>
            <a:xfrm>
              <a:off x="10167392" y="3666355"/>
              <a:ext cx="918142" cy="4247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Product deep dive</a:t>
              </a:r>
            </a:p>
          </p:txBody>
        </p:sp>
        <p:sp>
          <p:nvSpPr>
            <p:cNvPr id="113" name="Glasses_EA16" title="Icon of eye glasses">
              <a:extLst>
                <a:ext uri="{FF2B5EF4-FFF2-40B4-BE49-F238E27FC236}">
                  <a16:creationId xmlns:a16="http://schemas.microsoft.com/office/drawing/2014/main" id="{98D25EF0-7F41-4147-9D71-B649DA4EC189}"/>
                </a:ext>
              </a:extLst>
            </p:cNvPr>
            <p:cNvSpPr>
              <a:spLocks noChangeAspect="1" noEditPoints="1"/>
            </p:cNvSpPr>
            <p:nvPr/>
          </p:nvSpPr>
          <p:spPr bwMode="auto">
            <a:xfrm>
              <a:off x="10307835" y="3195484"/>
              <a:ext cx="637256" cy="339844"/>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a:endParaRPr>
            </a:p>
          </p:txBody>
        </p:sp>
      </p:grpSp>
      <p:sp>
        <p:nvSpPr>
          <p:cNvPr id="108" name="Hexagon 107">
            <a:extLst>
              <a:ext uri="{FF2B5EF4-FFF2-40B4-BE49-F238E27FC236}">
                <a16:creationId xmlns:a16="http://schemas.microsoft.com/office/drawing/2014/main" id="{E9AEA4D5-0344-408B-81B8-81F176F0CA1A}"/>
              </a:ext>
            </a:extLst>
          </p:cNvPr>
          <p:cNvSpPr/>
          <p:nvPr/>
        </p:nvSpPr>
        <p:spPr bwMode="auto">
          <a:xfrm>
            <a:off x="3799537" y="2300473"/>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09" name="Rectangle 108">
            <a:extLst>
              <a:ext uri="{FF2B5EF4-FFF2-40B4-BE49-F238E27FC236}">
                <a16:creationId xmlns:a16="http://schemas.microsoft.com/office/drawing/2014/main" id="{2E6E921B-5532-4CBF-9B79-3015F0DC1520}"/>
              </a:ext>
            </a:extLst>
          </p:cNvPr>
          <p:cNvSpPr/>
          <p:nvPr/>
        </p:nvSpPr>
        <p:spPr>
          <a:xfrm>
            <a:off x="4045396" y="3175623"/>
            <a:ext cx="1133622" cy="253450"/>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505050"/>
                </a:solidFill>
                <a:latin typeface="Segoe UI" charset="0"/>
                <a:ea typeface="Segoe UI" charset="0"/>
                <a:cs typeface="Segoe UI" charset="0"/>
              </a:rPr>
              <a:t>Top scenarios</a:t>
            </a:r>
          </a:p>
        </p:txBody>
      </p:sp>
      <p:sp>
        <p:nvSpPr>
          <p:cNvPr id="110" name="strategy" title="Icon of two circles and a curved arrow winding between three exes connecting them">
            <a:extLst>
              <a:ext uri="{FF2B5EF4-FFF2-40B4-BE49-F238E27FC236}">
                <a16:creationId xmlns:a16="http://schemas.microsoft.com/office/drawing/2014/main" id="{A31BCD53-8416-4BE5-B301-45000BD1E1D5}"/>
              </a:ext>
            </a:extLst>
          </p:cNvPr>
          <p:cNvSpPr>
            <a:spLocks noChangeAspect="1" noEditPoints="1"/>
          </p:cNvSpPr>
          <p:nvPr/>
        </p:nvSpPr>
        <p:spPr bwMode="auto">
          <a:xfrm>
            <a:off x="4404445" y="2490258"/>
            <a:ext cx="415522" cy="553611"/>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a:endParaRPr>
          </a:p>
        </p:txBody>
      </p:sp>
      <p:grpSp>
        <p:nvGrpSpPr>
          <p:cNvPr id="92" name="Group 91"/>
          <p:cNvGrpSpPr/>
          <p:nvPr/>
        </p:nvGrpSpPr>
        <p:grpSpPr>
          <a:xfrm>
            <a:off x="2334750" y="3153691"/>
            <a:ext cx="1625340" cy="1401156"/>
            <a:chOff x="2322916" y="3727084"/>
            <a:chExt cx="1657931" cy="1429252"/>
          </a:xfrm>
        </p:grpSpPr>
        <p:sp>
          <p:nvSpPr>
            <p:cNvPr id="105" name="Hexagon 104">
              <a:extLst>
                <a:ext uri="{FF2B5EF4-FFF2-40B4-BE49-F238E27FC236}">
                  <a16:creationId xmlns:a16="http://schemas.microsoft.com/office/drawing/2014/main" id="{B9538ACC-6C5C-4BA1-B81E-53ED3F8323EE}"/>
                </a:ext>
              </a:extLst>
            </p:cNvPr>
            <p:cNvSpPr/>
            <p:nvPr/>
          </p:nvSpPr>
          <p:spPr bwMode="auto">
            <a:xfrm>
              <a:off x="2322916"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06" name="Rectangle 105">
              <a:extLst>
                <a:ext uri="{FF2B5EF4-FFF2-40B4-BE49-F238E27FC236}">
                  <a16:creationId xmlns:a16="http://schemas.microsoft.com/office/drawing/2014/main" id="{D8871EB6-0E30-48FC-A2FB-4AA36F9F243F}"/>
                </a:ext>
              </a:extLst>
            </p:cNvPr>
            <p:cNvSpPr/>
            <p:nvPr/>
          </p:nvSpPr>
          <p:spPr>
            <a:xfrm>
              <a:off x="2442790" y="4442553"/>
              <a:ext cx="1418182" cy="590931"/>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Azure Kubernetes Service </a:t>
              </a:r>
              <a:br>
                <a:rPr lang="en-US" sz="1176" dirty="0">
                  <a:solidFill>
                    <a:srgbClr val="FFFFFF"/>
                  </a:solidFill>
                  <a:latin typeface="Segoe UI" charset="0"/>
                  <a:ea typeface="Segoe UI" charset="0"/>
                  <a:cs typeface="Segoe UI" charset="0"/>
                </a:rPr>
              </a:br>
              <a:r>
                <a:rPr lang="en-US" sz="1176" dirty="0">
                  <a:solidFill>
                    <a:srgbClr val="FFFFFF"/>
                  </a:solidFill>
                  <a:latin typeface="Segoe UI" charset="0"/>
                  <a:ea typeface="Segoe UI" charset="0"/>
                  <a:cs typeface="Segoe UI" charset="0"/>
                </a:rPr>
                <a:t>Overview</a:t>
              </a:r>
            </a:p>
          </p:txBody>
        </p:sp>
        <p:sp>
          <p:nvSpPr>
            <p:cNvPr id="107" name="Eye" title="Icon of an eye">
              <a:extLst>
                <a:ext uri="{FF2B5EF4-FFF2-40B4-BE49-F238E27FC236}">
                  <a16:creationId xmlns:a16="http://schemas.microsoft.com/office/drawing/2014/main" id="{488C0ED6-160A-477F-A5A4-994CA5C85B4E}"/>
                </a:ext>
              </a:extLst>
            </p:cNvPr>
            <p:cNvSpPr>
              <a:spLocks noChangeAspect="1" noEditPoints="1"/>
            </p:cNvSpPr>
            <p:nvPr/>
          </p:nvSpPr>
          <p:spPr bwMode="auto">
            <a:xfrm>
              <a:off x="2884313" y="4027660"/>
              <a:ext cx="535136" cy="295458"/>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gradFill>
                  <a:gsLst>
                    <a:gs pos="0">
                      <a:srgbClr val="505050"/>
                    </a:gs>
                    <a:gs pos="100000">
                      <a:srgbClr val="505050"/>
                    </a:gs>
                  </a:gsLst>
                </a:gradFill>
                <a:latin typeface="Segoe UI"/>
              </a:endParaRPr>
            </a:p>
          </p:txBody>
        </p:sp>
      </p:grpSp>
      <p:grpSp>
        <p:nvGrpSpPr>
          <p:cNvPr id="93" name="Group 92"/>
          <p:cNvGrpSpPr/>
          <p:nvPr/>
        </p:nvGrpSpPr>
        <p:grpSpPr>
          <a:xfrm>
            <a:off x="869963" y="2300473"/>
            <a:ext cx="1625340" cy="1401156"/>
            <a:chOff x="832543" y="2856757"/>
            <a:chExt cx="1657931" cy="1429252"/>
          </a:xfrm>
        </p:grpSpPr>
        <p:sp>
          <p:nvSpPr>
            <p:cNvPr id="102" name="Hexagon 176">
              <a:extLst>
                <a:ext uri="{FF2B5EF4-FFF2-40B4-BE49-F238E27FC236}">
                  <a16:creationId xmlns:a16="http://schemas.microsoft.com/office/drawing/2014/main" id="{04E77473-2C92-4606-A34C-9BDBC958863C}"/>
                </a:ext>
              </a:extLst>
            </p:cNvPr>
            <p:cNvSpPr/>
            <p:nvPr/>
          </p:nvSpPr>
          <p:spPr bwMode="auto">
            <a:xfrm>
              <a:off x="832543"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03" name="Rectangle 102">
              <a:extLst>
                <a:ext uri="{FF2B5EF4-FFF2-40B4-BE49-F238E27FC236}">
                  <a16:creationId xmlns:a16="http://schemas.microsoft.com/office/drawing/2014/main" id="{9E7B51F0-D7A8-47EA-B604-86649B5113FD}"/>
                </a:ext>
              </a:extLst>
            </p:cNvPr>
            <p:cNvSpPr/>
            <p:nvPr/>
          </p:nvSpPr>
          <p:spPr>
            <a:xfrm>
              <a:off x="1084076" y="3749455"/>
              <a:ext cx="1154864" cy="258532"/>
            </a:xfrm>
            <a:prstGeom prst="rect">
              <a:avLst/>
            </a:prstGeom>
          </p:spPr>
          <p:txBody>
            <a:bodyPr wrap="square" anchor="ctr" anchorCtr="1">
              <a:spAutoFit/>
            </a:bodyPr>
            <a:lstStyle/>
            <a:p>
              <a:pPr algn="ctr" defTabSz="895923" fontAlgn="base">
                <a:lnSpc>
                  <a:spcPct val="90000"/>
                </a:lnSpc>
                <a:spcBef>
                  <a:spcPct val="0"/>
                </a:spcBef>
                <a:spcAft>
                  <a:spcPct val="0"/>
                </a:spcAft>
              </a:pPr>
              <a:r>
                <a:rPr lang="en-US" sz="1176" dirty="0">
                  <a:solidFill>
                    <a:srgbClr val="FFFFFF"/>
                  </a:solidFill>
                  <a:latin typeface="Segoe UI" charset="0"/>
                  <a:ea typeface="Segoe UI" charset="0"/>
                  <a:cs typeface="Segoe UI" charset="0"/>
                </a:rPr>
                <a:t>Introduction</a:t>
              </a:r>
            </a:p>
          </p:txBody>
        </p:sp>
        <p:sp>
          <p:nvSpPr>
            <p:cNvPr id="104" name="information" title="Icon of a circle with the letter i inside">
              <a:extLst>
                <a:ext uri="{FF2B5EF4-FFF2-40B4-BE49-F238E27FC236}">
                  <a16:creationId xmlns:a16="http://schemas.microsoft.com/office/drawing/2014/main" id="{03AAF476-9509-443D-9768-6FC88C86ABCA}"/>
                </a:ext>
              </a:extLst>
            </p:cNvPr>
            <p:cNvSpPr>
              <a:spLocks noChangeAspect="1" noEditPoints="1"/>
            </p:cNvSpPr>
            <p:nvPr/>
          </p:nvSpPr>
          <p:spPr bwMode="auto">
            <a:xfrm>
              <a:off x="1445231" y="3115102"/>
              <a:ext cx="432556" cy="435200"/>
            </a:xfrm>
            <a:custGeom>
              <a:avLst/>
              <a:gdLst>
                <a:gd name="T0" fmla="*/ 0 w 333"/>
                <a:gd name="T1" fmla="*/ 170 h 340"/>
                <a:gd name="T2" fmla="*/ 167 w 333"/>
                <a:gd name="T3" fmla="*/ 0 h 340"/>
                <a:gd name="T4" fmla="*/ 333 w 333"/>
                <a:gd name="T5" fmla="*/ 170 h 340"/>
                <a:gd name="T6" fmla="*/ 167 w 333"/>
                <a:gd name="T7" fmla="*/ 340 h 340"/>
                <a:gd name="T8" fmla="*/ 0 w 333"/>
                <a:gd name="T9" fmla="*/ 170 h 340"/>
                <a:gd name="T10" fmla="*/ 163 w 333"/>
                <a:gd name="T11" fmla="*/ 252 h 340"/>
                <a:gd name="T12" fmla="*/ 163 w 333"/>
                <a:gd name="T13" fmla="*/ 150 h 340"/>
                <a:gd name="T14" fmla="*/ 163 w 333"/>
                <a:gd name="T15" fmla="*/ 121 h 340"/>
                <a:gd name="T16" fmla="*/ 163 w 333"/>
                <a:gd name="T17" fmla="*/ 8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40">
                  <a:moveTo>
                    <a:pt x="0" y="170"/>
                  </a:moveTo>
                  <a:cubicBezTo>
                    <a:pt x="0" y="76"/>
                    <a:pt x="75" y="0"/>
                    <a:pt x="167" y="0"/>
                  </a:cubicBezTo>
                  <a:cubicBezTo>
                    <a:pt x="259" y="0"/>
                    <a:pt x="333" y="76"/>
                    <a:pt x="333" y="170"/>
                  </a:cubicBezTo>
                  <a:cubicBezTo>
                    <a:pt x="333" y="264"/>
                    <a:pt x="259" y="340"/>
                    <a:pt x="167" y="340"/>
                  </a:cubicBezTo>
                  <a:cubicBezTo>
                    <a:pt x="75" y="340"/>
                    <a:pt x="0" y="264"/>
                    <a:pt x="0" y="170"/>
                  </a:cubicBezTo>
                  <a:close/>
                  <a:moveTo>
                    <a:pt x="163" y="252"/>
                  </a:moveTo>
                  <a:cubicBezTo>
                    <a:pt x="163" y="150"/>
                    <a:pt x="163" y="150"/>
                    <a:pt x="163" y="150"/>
                  </a:cubicBezTo>
                  <a:moveTo>
                    <a:pt x="163" y="121"/>
                  </a:moveTo>
                  <a:cubicBezTo>
                    <a:pt x="163" y="88"/>
                    <a:pt x="163" y="88"/>
                    <a:pt x="163" y="88"/>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dirty="0">
                <a:gradFill>
                  <a:gsLst>
                    <a:gs pos="0">
                      <a:srgbClr val="505050"/>
                    </a:gs>
                    <a:gs pos="100000">
                      <a:srgbClr val="505050"/>
                    </a:gs>
                  </a:gsLst>
                  <a:lin ang="5400000" scaled="1"/>
                </a:gradFill>
                <a:latin typeface="Segoe UI"/>
              </a:endParaRPr>
            </a:p>
          </p:txBody>
        </p:sp>
      </p:grpSp>
      <p:grpSp>
        <p:nvGrpSpPr>
          <p:cNvPr id="94" name="Group 93"/>
          <p:cNvGrpSpPr/>
          <p:nvPr/>
        </p:nvGrpSpPr>
        <p:grpSpPr>
          <a:xfrm>
            <a:off x="5264324" y="3153691"/>
            <a:ext cx="1625340" cy="1401156"/>
            <a:chOff x="5327129" y="3727084"/>
            <a:chExt cx="1657931" cy="1429252"/>
          </a:xfrm>
        </p:grpSpPr>
        <p:sp>
          <p:nvSpPr>
            <p:cNvPr id="99" name="Hexagon 98">
              <a:extLst>
                <a:ext uri="{FF2B5EF4-FFF2-40B4-BE49-F238E27FC236}">
                  <a16:creationId xmlns:a16="http://schemas.microsoft.com/office/drawing/2014/main" id="{B137AF26-29E6-4E26-BDEC-67DBFCE25FB2}"/>
                </a:ext>
              </a:extLst>
            </p:cNvPr>
            <p:cNvSpPr/>
            <p:nvPr/>
          </p:nvSpPr>
          <p:spPr bwMode="auto">
            <a:xfrm>
              <a:off x="5327129"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00" name="Rectangle 99">
              <a:extLst>
                <a:ext uri="{FF2B5EF4-FFF2-40B4-BE49-F238E27FC236}">
                  <a16:creationId xmlns:a16="http://schemas.microsoft.com/office/drawing/2014/main" id="{52EED68E-8987-4BC0-9CAC-2BE2B1F3581D}"/>
                </a:ext>
              </a:extLst>
            </p:cNvPr>
            <p:cNvSpPr/>
            <p:nvPr/>
          </p:nvSpPr>
          <p:spPr>
            <a:xfrm>
              <a:off x="5566597" y="4525652"/>
              <a:ext cx="1178994" cy="4247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Customer stories</a:t>
              </a:r>
            </a:p>
          </p:txBody>
        </p:sp>
        <p:sp>
          <p:nvSpPr>
            <p:cNvPr id="101" name="hand_3" title="Icon of a hand giving a thumbs-up">
              <a:extLst>
                <a:ext uri="{FF2B5EF4-FFF2-40B4-BE49-F238E27FC236}">
                  <a16:creationId xmlns:a16="http://schemas.microsoft.com/office/drawing/2014/main" id="{98A1CABB-4682-4A7D-817A-028BE7BCF56F}"/>
                </a:ext>
              </a:extLst>
            </p:cNvPr>
            <p:cNvSpPr>
              <a:spLocks noChangeAspect="1"/>
            </p:cNvSpPr>
            <p:nvPr/>
          </p:nvSpPr>
          <p:spPr bwMode="auto">
            <a:xfrm>
              <a:off x="5929477" y="3976908"/>
              <a:ext cx="453234" cy="39696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dirty="0">
                <a:solidFill>
                  <a:srgbClr val="505050"/>
                </a:solidFill>
                <a:latin typeface="Segoe UI"/>
              </a:endParaRPr>
            </a:p>
          </p:txBody>
        </p:sp>
      </p:grpSp>
      <p:grpSp>
        <p:nvGrpSpPr>
          <p:cNvPr id="95" name="Group 94"/>
          <p:cNvGrpSpPr/>
          <p:nvPr/>
        </p:nvGrpSpPr>
        <p:grpSpPr>
          <a:xfrm>
            <a:off x="6729111" y="2300473"/>
            <a:ext cx="1625340" cy="1401156"/>
            <a:chOff x="6841355" y="2856757"/>
            <a:chExt cx="1657931" cy="1429252"/>
          </a:xfrm>
        </p:grpSpPr>
        <p:sp>
          <p:nvSpPr>
            <p:cNvPr id="96" name="Hexagon 95">
              <a:extLst>
                <a:ext uri="{FF2B5EF4-FFF2-40B4-BE49-F238E27FC236}">
                  <a16:creationId xmlns:a16="http://schemas.microsoft.com/office/drawing/2014/main" id="{99064AFB-7CB0-4021-9914-2EA40EF42971}"/>
                </a:ext>
              </a:extLst>
            </p:cNvPr>
            <p:cNvSpPr/>
            <p:nvPr/>
          </p:nvSpPr>
          <p:spPr bwMode="auto">
            <a:xfrm>
              <a:off x="6841355"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97" name="Rectangle 96">
              <a:extLst>
                <a:ext uri="{FF2B5EF4-FFF2-40B4-BE49-F238E27FC236}">
                  <a16:creationId xmlns:a16="http://schemas.microsoft.com/office/drawing/2014/main" id="{943B9012-C0B0-4B44-83A4-5A184C43A0F8}"/>
                </a:ext>
              </a:extLst>
            </p:cNvPr>
            <p:cNvSpPr/>
            <p:nvPr/>
          </p:nvSpPr>
          <p:spPr>
            <a:xfrm>
              <a:off x="7059514" y="3666355"/>
              <a:ext cx="1221612" cy="4247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a:solidFill>
                    <a:srgbClr val="FFFFFF"/>
                  </a:solidFill>
                  <a:latin typeface="Segoe UI" charset="0"/>
                  <a:ea typeface="Segoe UI" charset="0"/>
                  <a:cs typeface="Segoe UI" charset="0"/>
                </a:rPr>
                <a:t>Open source culture</a:t>
              </a:r>
              <a:endParaRPr lang="en-US" sz="1176" dirty="0">
                <a:solidFill>
                  <a:srgbClr val="FFFFFF"/>
                </a:solidFill>
                <a:latin typeface="Segoe UI" charset="0"/>
                <a:ea typeface="Segoe UI" charset="0"/>
                <a:cs typeface="Segoe UI" charset="0"/>
              </a:endParaRPr>
            </a:p>
          </p:txBody>
        </p:sp>
      </p:grpSp>
      <p:pic>
        <p:nvPicPr>
          <p:cNvPr id="119" name="Picture 1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3083" y="2577710"/>
            <a:ext cx="378657" cy="378657"/>
          </a:xfrm>
          <a:prstGeom prst="rect">
            <a:avLst/>
          </a:prstGeom>
        </p:spPr>
      </p:pic>
    </p:spTree>
    <p:extLst>
      <p:ext uri="{BB962C8B-B14F-4D97-AF65-F5344CB8AC3E}">
        <p14:creationId xmlns:p14="http://schemas.microsoft.com/office/powerpoint/2010/main" val="4107946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47EE9A14-2AD7-4097-95A0-90DAFF40E2BB}"/>
              </a:ext>
            </a:extLst>
          </p:cNvPr>
          <p:cNvSpPr/>
          <p:nvPr/>
        </p:nvSpPr>
        <p:spPr bwMode="auto">
          <a:xfrm rot="16200000">
            <a:off x="2857854" y="5870708"/>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13" name="Straight Connector 12">
            <a:extLst>
              <a:ext uri="{FF2B5EF4-FFF2-40B4-BE49-F238E27FC236}">
                <a16:creationId xmlns:a16="http://schemas.microsoft.com/office/drawing/2014/main" id="{35B4D2C1-198F-4730-A87A-748A21535129}"/>
              </a:ext>
            </a:extLst>
          </p:cNvPr>
          <p:cNvCxnSpPr>
            <a:cxnSpLocks/>
            <a:stCxn id="12" idx="4"/>
            <a:endCxn id="16" idx="0"/>
          </p:cNvCxnSpPr>
          <p:nvPr/>
        </p:nvCxnSpPr>
        <p:spPr>
          <a:xfrm>
            <a:off x="3001878" y="5942720"/>
            <a:ext cx="6508512"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2F48F735-6484-4016-B0CC-BEA44B5FFF22}"/>
              </a:ext>
            </a:extLst>
          </p:cNvPr>
          <p:cNvSpPr/>
          <p:nvPr/>
        </p:nvSpPr>
        <p:spPr bwMode="auto">
          <a:xfrm rot="16200000">
            <a:off x="5075366" y="5870708"/>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 name="Oval 14">
            <a:extLst>
              <a:ext uri="{FF2B5EF4-FFF2-40B4-BE49-F238E27FC236}">
                <a16:creationId xmlns:a16="http://schemas.microsoft.com/office/drawing/2014/main" id="{A4AD16FD-7E6D-4D62-9A27-5572AB7F1D21}"/>
              </a:ext>
            </a:extLst>
          </p:cNvPr>
          <p:cNvSpPr/>
          <p:nvPr/>
        </p:nvSpPr>
        <p:spPr bwMode="auto">
          <a:xfrm rot="16200000">
            <a:off x="7292878" y="5870708"/>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 name="Oval 15">
            <a:extLst>
              <a:ext uri="{FF2B5EF4-FFF2-40B4-BE49-F238E27FC236}">
                <a16:creationId xmlns:a16="http://schemas.microsoft.com/office/drawing/2014/main" id="{376AB1AA-14A4-4365-911A-D04BD9F21B2A}"/>
              </a:ext>
            </a:extLst>
          </p:cNvPr>
          <p:cNvSpPr/>
          <p:nvPr/>
        </p:nvSpPr>
        <p:spPr bwMode="auto">
          <a:xfrm rot="16200000">
            <a:off x="9510390" y="5870708"/>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5" name="Group 4">
            <a:extLst>
              <a:ext uri="{FF2B5EF4-FFF2-40B4-BE49-F238E27FC236}">
                <a16:creationId xmlns:a16="http://schemas.microsoft.com/office/drawing/2014/main" id="{FC33D32D-0D05-4138-8710-D6347BE74FB5}"/>
              </a:ext>
            </a:extLst>
          </p:cNvPr>
          <p:cNvGrpSpPr/>
          <p:nvPr/>
        </p:nvGrpSpPr>
        <p:grpSpPr>
          <a:xfrm>
            <a:off x="6289760" y="1990353"/>
            <a:ext cx="2150261" cy="3138464"/>
            <a:chOff x="6289760" y="1990353"/>
            <a:chExt cx="2150261" cy="3138464"/>
          </a:xfrm>
        </p:grpSpPr>
        <p:sp>
          <p:nvSpPr>
            <p:cNvPr id="21" name="TextBox 20">
              <a:extLst>
                <a:ext uri="{FF2B5EF4-FFF2-40B4-BE49-F238E27FC236}">
                  <a16:creationId xmlns:a16="http://schemas.microsoft.com/office/drawing/2014/main" id="{DDD8E1F4-0937-48F1-9A7D-870FE42556CB}"/>
                </a:ext>
              </a:extLst>
            </p:cNvPr>
            <p:cNvSpPr txBox="1"/>
            <p:nvPr/>
          </p:nvSpPr>
          <p:spPr>
            <a:xfrm>
              <a:off x="6289760" y="4085107"/>
              <a:ext cx="2150261" cy="1043710"/>
            </a:xfrm>
            <a:prstGeom prst="rect">
              <a:avLst/>
            </a:prstGeom>
            <a:noFill/>
          </p:spPr>
          <p:txBody>
            <a:bodyPr wrap="square" lIns="143428" tIns="143428" rIns="143428" bIns="143428" rtlCol="0" anchor="t">
              <a:sp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Performance </a:t>
              </a:r>
            </a:p>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Low latency </a:t>
              </a:r>
              <a:br>
                <a:rPr kumimoji="0" lang="en-US" sz="1400" b="0" i="0" u="none" strike="noStrike" kern="1200" cap="none" spc="0" normalizeH="0" baseline="0" noProof="0">
                  <a:ln>
                    <a:noFill/>
                  </a:ln>
                  <a:solidFill>
                    <a:srgbClr val="000000"/>
                  </a:solidFill>
                  <a:effectLst/>
                  <a:uLnTx/>
                  <a:uFillTx/>
                  <a:latin typeface="Segoe UI"/>
                  <a:ea typeface="+mn-ea"/>
                  <a:cs typeface="+mn-cs"/>
                </a:rPr>
              </a:br>
              <a:r>
                <a:rPr kumimoji="0" lang="en-US" sz="1400" b="0" i="0" u="none" strike="noStrike" kern="1200" cap="none" spc="0" normalizeH="0" baseline="0" noProof="0">
                  <a:ln>
                    <a:noFill/>
                  </a:ln>
                  <a:solidFill>
                    <a:srgbClr val="000000"/>
                  </a:solidFill>
                  <a:effectLst/>
                  <a:uLnTx/>
                  <a:uFillTx/>
                  <a:latin typeface="Segoe UI"/>
                  <a:ea typeface="+mn-ea"/>
                  <a:cs typeface="+mn-cs"/>
                </a:rPr>
                <a:t>processing</a:t>
              </a:r>
            </a:p>
          </p:txBody>
        </p:sp>
        <p:sp>
          <p:nvSpPr>
            <p:cNvPr id="85" name="TextBox 84">
              <a:extLst>
                <a:ext uri="{FF2B5EF4-FFF2-40B4-BE49-F238E27FC236}">
                  <a16:creationId xmlns:a16="http://schemas.microsoft.com/office/drawing/2014/main" id="{AB0F7454-ECED-4AD7-9798-BE4A567F110F}"/>
                </a:ext>
              </a:extLst>
            </p:cNvPr>
            <p:cNvSpPr txBox="1"/>
            <p:nvPr/>
          </p:nvSpPr>
          <p:spPr>
            <a:xfrm>
              <a:off x="6446903" y="1990353"/>
              <a:ext cx="1776922" cy="805609"/>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Machine learning</a:t>
              </a:r>
            </a:p>
          </p:txBody>
        </p:sp>
        <p:sp>
          <p:nvSpPr>
            <p:cNvPr id="91" name="Brain_3" title="Icon of a brain">
              <a:extLst>
                <a:ext uri="{FF2B5EF4-FFF2-40B4-BE49-F238E27FC236}">
                  <a16:creationId xmlns:a16="http://schemas.microsoft.com/office/drawing/2014/main" id="{E06C17A3-4381-41AD-BFCE-9667BB6700CD}"/>
                </a:ext>
              </a:extLst>
            </p:cNvPr>
            <p:cNvSpPr>
              <a:spLocks noChangeAspect="1" noEditPoints="1"/>
            </p:cNvSpPr>
            <p:nvPr/>
          </p:nvSpPr>
          <p:spPr bwMode="auto">
            <a:xfrm>
              <a:off x="6982628" y="3085496"/>
              <a:ext cx="708577" cy="761910"/>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2222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57F67DEC-2AF3-4DD0-A9B5-FB60BE6B26F7}"/>
              </a:ext>
            </a:extLst>
          </p:cNvPr>
          <p:cNvGrpSpPr/>
          <p:nvPr/>
        </p:nvGrpSpPr>
        <p:grpSpPr>
          <a:xfrm>
            <a:off x="8532537" y="1990353"/>
            <a:ext cx="2097940" cy="3138464"/>
            <a:chOff x="8532537" y="1990353"/>
            <a:chExt cx="2097940" cy="3138464"/>
          </a:xfrm>
        </p:grpSpPr>
        <p:sp>
          <p:nvSpPr>
            <p:cNvPr id="22" name="TextBox 21">
              <a:extLst>
                <a:ext uri="{FF2B5EF4-FFF2-40B4-BE49-F238E27FC236}">
                  <a16:creationId xmlns:a16="http://schemas.microsoft.com/office/drawing/2014/main" id="{59E06235-AF02-4505-8094-287F447D40BA}"/>
                </a:ext>
              </a:extLst>
            </p:cNvPr>
            <p:cNvSpPr txBox="1"/>
            <p:nvPr/>
          </p:nvSpPr>
          <p:spPr>
            <a:xfrm>
              <a:off x="8532537" y="4085107"/>
              <a:ext cx="2097940" cy="1043710"/>
            </a:xfrm>
            <a:prstGeom prst="rect">
              <a:avLst/>
            </a:prstGeom>
            <a:noFill/>
          </p:spPr>
          <p:txBody>
            <a:bodyPr wrap="square" lIns="143428" tIns="143428" rIns="143428" bIns="143428" rtlCol="0" anchor="t">
              <a:sp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Portability</a:t>
              </a:r>
            </a:p>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Build once, run anywhere</a:t>
              </a:r>
            </a:p>
          </p:txBody>
        </p:sp>
        <p:sp>
          <p:nvSpPr>
            <p:cNvPr id="86" name="TextBox 85">
              <a:extLst>
                <a:ext uri="{FF2B5EF4-FFF2-40B4-BE49-F238E27FC236}">
                  <a16:creationId xmlns:a16="http://schemas.microsoft.com/office/drawing/2014/main" id="{A2CF4063-7A6F-4C07-9B6F-F8A1426E50DD}"/>
                </a:ext>
              </a:extLst>
            </p:cNvPr>
            <p:cNvSpPr txBox="1"/>
            <p:nvPr/>
          </p:nvSpPr>
          <p:spPr>
            <a:xfrm>
              <a:off x="8621929" y="1990353"/>
              <a:ext cx="1776922" cy="547633"/>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IoT</a:t>
              </a:r>
            </a:p>
          </p:txBody>
        </p:sp>
        <p:sp>
          <p:nvSpPr>
            <p:cNvPr id="95" name="IoT" title="Icon of five circles that all connect to a center circle">
              <a:extLst>
                <a:ext uri="{FF2B5EF4-FFF2-40B4-BE49-F238E27FC236}">
                  <a16:creationId xmlns:a16="http://schemas.microsoft.com/office/drawing/2014/main" id="{702C1DC8-5C6D-412A-8834-BEBC889DDA4C}"/>
                </a:ext>
              </a:extLst>
            </p:cNvPr>
            <p:cNvSpPr>
              <a:spLocks noChangeAspect="1" noEditPoints="1"/>
            </p:cNvSpPr>
            <p:nvPr/>
          </p:nvSpPr>
          <p:spPr bwMode="auto">
            <a:xfrm>
              <a:off x="9167558" y="3127549"/>
              <a:ext cx="691271" cy="692378"/>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22225" cap="sq">
              <a:solidFill>
                <a:srgbClr val="000000"/>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D59F9C13-610F-4365-ACCB-9C89883B5259}"/>
              </a:ext>
            </a:extLst>
          </p:cNvPr>
          <p:cNvGrpSpPr/>
          <p:nvPr/>
        </p:nvGrpSpPr>
        <p:grpSpPr>
          <a:xfrm>
            <a:off x="4121273" y="1990353"/>
            <a:ext cx="2009878" cy="3138464"/>
            <a:chOff x="4121273" y="1990353"/>
            <a:chExt cx="2009878" cy="3138464"/>
          </a:xfrm>
        </p:grpSpPr>
        <p:sp>
          <p:nvSpPr>
            <p:cNvPr id="20" name="TextBox 19">
              <a:extLst>
                <a:ext uri="{FF2B5EF4-FFF2-40B4-BE49-F238E27FC236}">
                  <a16:creationId xmlns:a16="http://schemas.microsoft.com/office/drawing/2014/main" id="{9AE42A8E-B9B0-4167-9DD6-AA0E2898C236}"/>
                </a:ext>
              </a:extLst>
            </p:cNvPr>
            <p:cNvSpPr txBox="1"/>
            <p:nvPr/>
          </p:nvSpPr>
          <p:spPr>
            <a:xfrm>
              <a:off x="4121273" y="4085107"/>
              <a:ext cx="2009878" cy="1043710"/>
            </a:xfrm>
            <a:prstGeom prst="rect">
              <a:avLst/>
            </a:prstGeom>
            <a:noFill/>
          </p:spPr>
          <p:txBody>
            <a:bodyPr wrap="square" lIns="143428" tIns="143428" rIns="143428" bIns="143428" rtlCol="0" anchor="t">
              <a:sp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Agility</a:t>
              </a:r>
            </a:p>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Faster application development </a:t>
              </a:r>
            </a:p>
          </p:txBody>
        </p:sp>
        <p:sp>
          <p:nvSpPr>
            <p:cNvPr id="84" name="TextBox 83">
              <a:extLst>
                <a:ext uri="{FF2B5EF4-FFF2-40B4-BE49-F238E27FC236}">
                  <a16:creationId xmlns:a16="http://schemas.microsoft.com/office/drawing/2014/main" id="{035D0B14-3EA1-4C82-8AE4-8BA20AE0E225}"/>
                </a:ext>
              </a:extLst>
            </p:cNvPr>
            <p:cNvSpPr txBox="1"/>
            <p:nvPr/>
          </p:nvSpPr>
          <p:spPr>
            <a:xfrm>
              <a:off x="4186778" y="1990353"/>
              <a:ext cx="1909222" cy="547633"/>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Microservices</a:t>
              </a:r>
            </a:p>
          </p:txBody>
        </p:sp>
        <p:sp>
          <p:nvSpPr>
            <p:cNvPr id="23" name="Relationship_F003" title="Icon of three boxes connected by lines">
              <a:extLst>
                <a:ext uri="{FF2B5EF4-FFF2-40B4-BE49-F238E27FC236}">
                  <a16:creationId xmlns:a16="http://schemas.microsoft.com/office/drawing/2014/main" id="{3A6E42EE-57B5-42A0-B47C-B8957DE4FE07}"/>
                </a:ext>
              </a:extLst>
            </p:cNvPr>
            <p:cNvSpPr>
              <a:spLocks noChangeAspect="1" noEditPoints="1"/>
            </p:cNvSpPr>
            <p:nvPr/>
          </p:nvSpPr>
          <p:spPr bwMode="auto">
            <a:xfrm>
              <a:off x="4794290" y="3127549"/>
              <a:ext cx="740261" cy="692378"/>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5" name="Title 1">
            <a:extLst>
              <a:ext uri="{FF2B5EF4-FFF2-40B4-BE49-F238E27FC236}">
                <a16:creationId xmlns:a16="http://schemas.microsoft.com/office/drawing/2014/main" id="{ED14D4EA-2C93-4D46-A56B-F51D8872193B}"/>
              </a:ext>
            </a:extLst>
          </p:cNvPr>
          <p:cNvSpPr txBox="1">
            <a:spLocks/>
          </p:cNvSpPr>
          <p:nvPr/>
        </p:nvSpPr>
        <p:spPr>
          <a:xfrm>
            <a:off x="268080" y="1024132"/>
            <a:ext cx="11655840" cy="590931"/>
          </a:xfrm>
          <a:prstGeom prst="rect">
            <a:avLst/>
          </a:prstGeom>
        </p:spPr>
        <p:txBody>
          <a:bodyPr>
            <a:spAutoFit/>
          </a:bodyPr>
          <a:lst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Light"/>
                <a:ea typeface="+mn-ea"/>
                <a:cs typeface="Segoe UI" pitchFamily="34" charset="0"/>
              </a:rPr>
              <a:t>Top scenarios for Kubernetes on Azure</a:t>
            </a:r>
          </a:p>
        </p:txBody>
      </p:sp>
      <p:grpSp>
        <p:nvGrpSpPr>
          <p:cNvPr id="40" name="Group 39">
            <a:extLst>
              <a:ext uri="{FF2B5EF4-FFF2-40B4-BE49-F238E27FC236}">
                <a16:creationId xmlns:a16="http://schemas.microsoft.com/office/drawing/2014/main" id="{3D2DE042-FA7A-4FE0-809C-4B9EF0FB35FE}"/>
              </a:ext>
            </a:extLst>
          </p:cNvPr>
          <p:cNvGrpSpPr/>
          <p:nvPr/>
        </p:nvGrpSpPr>
        <p:grpSpPr>
          <a:xfrm>
            <a:off x="1675856" y="1990353"/>
            <a:ext cx="2508019" cy="3138464"/>
            <a:chOff x="1675856" y="1990353"/>
            <a:chExt cx="2508019" cy="3138464"/>
          </a:xfrm>
        </p:grpSpPr>
        <p:sp>
          <p:nvSpPr>
            <p:cNvPr id="19" name="TextBox 18">
              <a:extLst>
                <a:ext uri="{FF2B5EF4-FFF2-40B4-BE49-F238E27FC236}">
                  <a16:creationId xmlns:a16="http://schemas.microsoft.com/office/drawing/2014/main" id="{95526FB6-5721-4355-9A75-B835ADB4CF23}"/>
                </a:ext>
              </a:extLst>
            </p:cNvPr>
            <p:cNvSpPr txBox="1"/>
            <p:nvPr/>
          </p:nvSpPr>
          <p:spPr>
            <a:xfrm>
              <a:off x="1675856" y="4085107"/>
              <a:ext cx="2508019" cy="1043710"/>
            </a:xfrm>
            <a:prstGeom prst="rect">
              <a:avLst/>
            </a:prstGeom>
            <a:noFill/>
          </p:spPr>
          <p:txBody>
            <a:bodyPr wrap="square" lIns="143428" tIns="143428" rIns="143428" bIns="143428" rtlCol="0" anchor="t">
              <a:sp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Cost saving</a:t>
              </a:r>
            </a:p>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without refactoring </a:t>
              </a:r>
              <a:br>
                <a:rPr kumimoji="0" lang="en-US" sz="1400" b="0" i="0" u="none" strike="noStrike" kern="1200" cap="none" spc="0" normalizeH="0" baseline="0" noProof="0">
                  <a:ln>
                    <a:noFill/>
                  </a:ln>
                  <a:solidFill>
                    <a:srgbClr val="000000"/>
                  </a:solidFill>
                  <a:effectLst/>
                  <a:uLnTx/>
                  <a:uFillTx/>
                  <a:latin typeface="Segoe UI"/>
                  <a:ea typeface="+mn-ea"/>
                  <a:cs typeface="+mn-cs"/>
                </a:rPr>
              </a:br>
              <a:r>
                <a:rPr kumimoji="0" lang="en-US" sz="1400" b="0" i="0" u="none" strike="noStrike" kern="1200" cap="none" spc="0" normalizeH="0" baseline="0" noProof="0">
                  <a:ln>
                    <a:noFill/>
                  </a:ln>
                  <a:solidFill>
                    <a:srgbClr val="000000"/>
                  </a:solidFill>
                  <a:effectLst/>
                  <a:uLnTx/>
                  <a:uFillTx/>
                  <a:latin typeface="Segoe UI"/>
                  <a:ea typeface="+mn-ea"/>
                  <a:cs typeface="+mn-cs"/>
                </a:rPr>
                <a:t>your app</a:t>
              </a:r>
              <a:endPar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endParaRPr>
            </a:p>
          </p:txBody>
        </p:sp>
        <p:sp>
          <p:nvSpPr>
            <p:cNvPr id="4" name="TextBox 3">
              <a:extLst>
                <a:ext uri="{FF2B5EF4-FFF2-40B4-BE49-F238E27FC236}">
                  <a16:creationId xmlns:a16="http://schemas.microsoft.com/office/drawing/2014/main" id="{926D9244-3D46-4A6A-B9C5-9AA05A614491}"/>
                </a:ext>
              </a:extLst>
            </p:cNvPr>
            <p:cNvSpPr txBox="1"/>
            <p:nvPr/>
          </p:nvSpPr>
          <p:spPr>
            <a:xfrm>
              <a:off x="2059440" y="1990353"/>
              <a:ext cx="1776922" cy="805609"/>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Lift </a:t>
              </a: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and shift to containers</a:t>
              </a:r>
            </a:p>
          </p:txBody>
        </p:sp>
        <p:grpSp>
          <p:nvGrpSpPr>
            <p:cNvPr id="38" name="Group 37">
              <a:extLst>
                <a:ext uri="{FF2B5EF4-FFF2-40B4-BE49-F238E27FC236}">
                  <a16:creationId xmlns:a16="http://schemas.microsoft.com/office/drawing/2014/main" id="{5FC82154-2C8A-4AE3-9F40-334484F023C8}"/>
                </a:ext>
              </a:extLst>
            </p:cNvPr>
            <p:cNvGrpSpPr/>
            <p:nvPr/>
          </p:nvGrpSpPr>
          <p:grpSpPr>
            <a:xfrm>
              <a:off x="2473324" y="3098693"/>
              <a:ext cx="1138048" cy="711307"/>
              <a:chOff x="2473324" y="3092343"/>
              <a:chExt cx="1138048" cy="711307"/>
            </a:xfrm>
          </p:grpSpPr>
          <p:grpSp>
            <p:nvGrpSpPr>
              <p:cNvPr id="9" name="Group 8">
                <a:extLst>
                  <a:ext uri="{FF2B5EF4-FFF2-40B4-BE49-F238E27FC236}">
                    <a16:creationId xmlns:a16="http://schemas.microsoft.com/office/drawing/2014/main" id="{9A34A30D-F279-434E-9795-140219DBB1E4}"/>
                  </a:ext>
                </a:extLst>
              </p:cNvPr>
              <p:cNvGrpSpPr/>
              <p:nvPr/>
            </p:nvGrpSpPr>
            <p:grpSpPr>
              <a:xfrm>
                <a:off x="2688643" y="3092343"/>
                <a:ext cx="922729" cy="200438"/>
                <a:chOff x="2688643" y="3092343"/>
                <a:chExt cx="922729" cy="200438"/>
              </a:xfrm>
            </p:grpSpPr>
            <p:sp>
              <p:nvSpPr>
                <p:cNvPr id="30" name="Freeform: Shape 29">
                  <a:extLst>
                    <a:ext uri="{FF2B5EF4-FFF2-40B4-BE49-F238E27FC236}">
                      <a16:creationId xmlns:a16="http://schemas.microsoft.com/office/drawing/2014/main" id="{58B19958-A1D1-4EFE-A7BF-B71F015771BE}"/>
                    </a:ext>
                  </a:extLst>
                </p:cNvPr>
                <p:cNvSpPr/>
                <p:nvPr/>
              </p:nvSpPr>
              <p:spPr>
                <a:xfrm>
                  <a:off x="2688643"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0DAD7826-4B64-42D1-9F6D-FD4FB6BBB412}"/>
                    </a:ext>
                  </a:extLst>
                </p:cNvPr>
                <p:cNvSpPr/>
                <p:nvPr/>
              </p:nvSpPr>
              <p:spPr>
                <a:xfrm>
                  <a:off x="2935254"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D7B3FAA2-59D4-42E2-BDE3-0CBC203D03A7}"/>
                    </a:ext>
                  </a:extLst>
                </p:cNvPr>
                <p:cNvSpPr/>
                <p:nvPr/>
              </p:nvSpPr>
              <p:spPr>
                <a:xfrm>
                  <a:off x="318186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6AD09E86-40A4-4E87-9A27-95614F0E6571}"/>
                    </a:ext>
                  </a:extLst>
                </p:cNvPr>
                <p:cNvSpPr/>
                <p:nvPr/>
              </p:nvSpPr>
              <p:spPr>
                <a:xfrm>
                  <a:off x="342847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5" name="Freeform: Shape 34">
                <a:extLst>
                  <a:ext uri="{FF2B5EF4-FFF2-40B4-BE49-F238E27FC236}">
                    <a16:creationId xmlns:a16="http://schemas.microsoft.com/office/drawing/2014/main" id="{7901D1EB-8B3E-42A7-B0E4-756433563037}"/>
                  </a:ext>
                </a:extLst>
              </p:cNvPr>
              <p:cNvSpPr/>
              <p:nvPr/>
            </p:nvSpPr>
            <p:spPr>
              <a:xfrm>
                <a:off x="3184629" y="3505207"/>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0EB485C1-C38E-4DEF-90DF-3583939F0793}"/>
                  </a:ext>
                </a:extLst>
              </p:cNvPr>
              <p:cNvGrpSpPr/>
              <p:nvPr/>
            </p:nvGrpSpPr>
            <p:grpSpPr>
              <a:xfrm>
                <a:off x="3062706" y="3298775"/>
                <a:ext cx="426743" cy="200438"/>
                <a:chOff x="3062706" y="3308474"/>
                <a:chExt cx="426743" cy="200438"/>
              </a:xfrm>
            </p:grpSpPr>
            <p:sp>
              <p:nvSpPr>
                <p:cNvPr id="34" name="Freeform: Shape 33">
                  <a:extLst>
                    <a:ext uri="{FF2B5EF4-FFF2-40B4-BE49-F238E27FC236}">
                      <a16:creationId xmlns:a16="http://schemas.microsoft.com/office/drawing/2014/main" id="{E7ECBC4D-3E01-4877-B22D-FEC1088F5D8B}"/>
                    </a:ext>
                  </a:extLst>
                </p:cNvPr>
                <p:cNvSpPr/>
                <p:nvPr/>
              </p:nvSpPr>
              <p:spPr>
                <a:xfrm>
                  <a:off x="3306552"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60DCE46F-15A8-43A2-8D69-B5047EEB53C2}"/>
                    </a:ext>
                  </a:extLst>
                </p:cNvPr>
                <p:cNvSpPr/>
                <p:nvPr/>
              </p:nvSpPr>
              <p:spPr>
                <a:xfrm>
                  <a:off x="3062706"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7" name="Freeform: Shape 36">
                <a:extLst>
                  <a:ext uri="{FF2B5EF4-FFF2-40B4-BE49-F238E27FC236}">
                    <a16:creationId xmlns:a16="http://schemas.microsoft.com/office/drawing/2014/main" id="{17BA2D88-4566-4DAB-9297-B9E31AB78D3B}"/>
                  </a:ext>
                </a:extLst>
              </p:cNvPr>
              <p:cNvSpPr/>
              <p:nvPr/>
            </p:nvSpPr>
            <p:spPr>
              <a:xfrm>
                <a:off x="2554242" y="3498283"/>
                <a:ext cx="213896" cy="2344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C8A85C52-0BA3-44BE-9F52-CF3A457289CA}"/>
                  </a:ext>
                </a:extLst>
              </p:cNvPr>
              <p:cNvSpPr/>
              <p:nvPr/>
            </p:nvSpPr>
            <p:spPr bwMode="auto">
              <a:xfrm>
                <a:off x="2473324" y="3368675"/>
                <a:ext cx="434975" cy="434975"/>
              </a:xfrm>
              <a:prstGeom prst="rect">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 name="Straight Arrow Connector 26">
                <a:extLst>
                  <a:ext uri="{FF2B5EF4-FFF2-40B4-BE49-F238E27FC236}">
                    <a16:creationId xmlns:a16="http://schemas.microsoft.com/office/drawing/2014/main" id="{B8BBAB5A-95DC-4D2A-8CB9-BA33BA92A18C}"/>
                  </a:ext>
                </a:extLst>
              </p:cNvPr>
              <p:cNvCxnSpPr>
                <a:cxnSpLocks/>
              </p:cNvCxnSpPr>
              <p:nvPr/>
            </p:nvCxnSpPr>
            <p:spPr>
              <a:xfrm flipV="1">
                <a:off x="2774950" y="3413125"/>
                <a:ext cx="98425" cy="95250"/>
              </a:xfrm>
              <a:prstGeom prst="straightConnector1">
                <a:avLst/>
              </a:prstGeom>
              <a:ln w="12700">
                <a:solidFill>
                  <a:srgbClr val="000000"/>
                </a:solidFill>
                <a:headEnd type="none"/>
                <a:tailEnd type="arrow"/>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500058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000"/>
                                        <p:tgtEl>
                                          <p:spTgt spid="13"/>
                                        </p:tgtEl>
                                      </p:cBhvr>
                                    </p:animEffect>
                                  </p:childTnLst>
                                </p:cTn>
                              </p:par>
                              <p:par>
                                <p:cTn id="14" presetID="10" presetClass="entr" presetSubtype="0" fill="hold" nodeType="withEffect">
                                  <p:stCondLst>
                                    <p:cond delay="5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10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nodeType="withEffect">
                                  <p:stCondLst>
                                    <p:cond delay="150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CEEE00D1-10C1-477A-ACC1-F62467F67F45}"/>
              </a:ext>
            </a:extLst>
          </p:cNvPr>
          <p:cNvCxnSpPr>
            <a:cxnSpLocks/>
          </p:cNvCxnSpPr>
          <p:nvPr/>
        </p:nvCxnSpPr>
        <p:spPr>
          <a:xfrm>
            <a:off x="866" y="1239294"/>
            <a:ext cx="12190271" cy="0"/>
          </a:xfrm>
          <a:prstGeom prst="line">
            <a:avLst/>
          </a:prstGeom>
          <a:ln w="1270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Isosceles Triangle 18">
            <a:extLst>
              <a:ext uri="{FF2B5EF4-FFF2-40B4-BE49-F238E27FC236}">
                <a16:creationId xmlns:a16="http://schemas.microsoft.com/office/drawing/2014/main" id="{3F6C81FE-5030-449C-9B58-97ADCE4A9F20}"/>
              </a:ext>
            </a:extLst>
          </p:cNvPr>
          <p:cNvSpPr/>
          <p:nvPr/>
        </p:nvSpPr>
        <p:spPr bwMode="auto">
          <a:xfrm rot="10800000">
            <a:off x="927902" y="1279050"/>
            <a:ext cx="247981" cy="149099"/>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604649C9-7641-4AC2-B5F0-6B91827A678D}"/>
              </a:ext>
            </a:extLst>
          </p:cNvPr>
          <p:cNvSpPr/>
          <p:nvPr/>
        </p:nvSpPr>
        <p:spPr>
          <a:xfrm>
            <a:off x="384750" y="759692"/>
            <a:ext cx="1334284" cy="400110"/>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Lift and shift to containers</a:t>
            </a:r>
          </a:p>
        </p:txBody>
      </p:sp>
      <p:sp>
        <p:nvSpPr>
          <p:cNvPr id="21" name="Rectangle 20">
            <a:extLst>
              <a:ext uri="{FF2B5EF4-FFF2-40B4-BE49-F238E27FC236}">
                <a16:creationId xmlns:a16="http://schemas.microsoft.com/office/drawing/2014/main" id="{330F3ED4-D239-4EEF-86E3-E3E527232B14}"/>
              </a:ext>
            </a:extLst>
          </p:cNvPr>
          <p:cNvSpPr/>
          <p:nvPr/>
        </p:nvSpPr>
        <p:spPr>
          <a:xfrm>
            <a:off x="2248795" y="759694"/>
            <a:ext cx="948483" cy="246221"/>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Microservices</a:t>
            </a:r>
          </a:p>
        </p:txBody>
      </p:sp>
      <p:sp>
        <p:nvSpPr>
          <p:cNvPr id="23" name="Rectangle 22">
            <a:extLst>
              <a:ext uri="{FF2B5EF4-FFF2-40B4-BE49-F238E27FC236}">
                <a16:creationId xmlns:a16="http://schemas.microsoft.com/office/drawing/2014/main" id="{2A5C686F-4783-4912-85E4-74A0ECF869B2}"/>
              </a:ext>
            </a:extLst>
          </p:cNvPr>
          <p:cNvSpPr/>
          <p:nvPr/>
        </p:nvSpPr>
        <p:spPr>
          <a:xfrm>
            <a:off x="3727039" y="759694"/>
            <a:ext cx="1151804" cy="246221"/>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Machine learning</a:t>
            </a:r>
          </a:p>
        </p:txBody>
      </p:sp>
      <p:sp>
        <p:nvSpPr>
          <p:cNvPr id="24" name="Brain_3" title="Icon of a brain">
            <a:extLst>
              <a:ext uri="{FF2B5EF4-FFF2-40B4-BE49-F238E27FC236}">
                <a16:creationId xmlns:a16="http://schemas.microsoft.com/office/drawing/2014/main" id="{FBBFF2EC-BC64-4079-BF66-D36299AA80B3}"/>
              </a:ext>
            </a:extLst>
          </p:cNvPr>
          <p:cNvSpPr>
            <a:spLocks noChangeAspect="1" noEditPoints="1"/>
          </p:cNvSpPr>
          <p:nvPr/>
        </p:nvSpPr>
        <p:spPr bwMode="auto">
          <a:xfrm>
            <a:off x="4036398" y="114042"/>
            <a:ext cx="533088" cy="57321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C836AB65-9CB7-4535-9A91-FCEFE71936BB}"/>
              </a:ext>
            </a:extLst>
          </p:cNvPr>
          <p:cNvSpPr/>
          <p:nvPr/>
        </p:nvSpPr>
        <p:spPr>
          <a:xfrm>
            <a:off x="5486778" y="759692"/>
            <a:ext cx="363723" cy="246221"/>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IoT</a:t>
            </a:r>
          </a:p>
        </p:txBody>
      </p:sp>
      <p:sp>
        <p:nvSpPr>
          <p:cNvPr id="27" name="IoT" title="Icon of five circles that all connect to a center circle">
            <a:extLst>
              <a:ext uri="{FF2B5EF4-FFF2-40B4-BE49-F238E27FC236}">
                <a16:creationId xmlns:a16="http://schemas.microsoft.com/office/drawing/2014/main" id="{E757D148-E0C4-4F70-9886-3DC4451B3FA5}"/>
              </a:ext>
            </a:extLst>
          </p:cNvPr>
          <p:cNvSpPr>
            <a:spLocks noChangeAspect="1" noEditPoints="1"/>
          </p:cNvSpPr>
          <p:nvPr/>
        </p:nvSpPr>
        <p:spPr bwMode="auto">
          <a:xfrm>
            <a:off x="5408605" y="140197"/>
            <a:ext cx="520068" cy="52090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lumMod val="9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 name="Relationship_F003" title="Icon of three boxes connected by lines">
            <a:extLst>
              <a:ext uri="{FF2B5EF4-FFF2-40B4-BE49-F238E27FC236}">
                <a16:creationId xmlns:a16="http://schemas.microsoft.com/office/drawing/2014/main" id="{7B94C35C-6550-4912-9C53-54133969342D}"/>
              </a:ext>
            </a:extLst>
          </p:cNvPr>
          <p:cNvSpPr>
            <a:spLocks noChangeAspect="1" noEditPoints="1"/>
          </p:cNvSpPr>
          <p:nvPr/>
        </p:nvSpPr>
        <p:spPr bwMode="auto">
          <a:xfrm>
            <a:off x="2414577" y="131656"/>
            <a:ext cx="590730" cy="552519"/>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32" name="Group 31">
            <a:extLst>
              <a:ext uri="{FF2B5EF4-FFF2-40B4-BE49-F238E27FC236}">
                <a16:creationId xmlns:a16="http://schemas.microsoft.com/office/drawing/2014/main" id="{1580768A-EC67-4340-B431-15A5E0062C70}"/>
              </a:ext>
            </a:extLst>
          </p:cNvPr>
          <p:cNvGrpSpPr/>
          <p:nvPr/>
        </p:nvGrpSpPr>
        <p:grpSpPr>
          <a:xfrm>
            <a:off x="605404" y="143970"/>
            <a:ext cx="842038" cy="526294"/>
            <a:chOff x="2473324" y="3092343"/>
            <a:chExt cx="1138048" cy="711307"/>
          </a:xfrm>
        </p:grpSpPr>
        <p:grpSp>
          <p:nvGrpSpPr>
            <p:cNvPr id="33" name="Group 32">
              <a:extLst>
                <a:ext uri="{FF2B5EF4-FFF2-40B4-BE49-F238E27FC236}">
                  <a16:creationId xmlns:a16="http://schemas.microsoft.com/office/drawing/2014/main" id="{0B18CADE-EEC2-4A01-AB8B-CEE589964DB0}"/>
                </a:ext>
              </a:extLst>
            </p:cNvPr>
            <p:cNvGrpSpPr/>
            <p:nvPr/>
          </p:nvGrpSpPr>
          <p:grpSpPr>
            <a:xfrm>
              <a:off x="2688643" y="3092343"/>
              <a:ext cx="922729" cy="200438"/>
              <a:chOff x="2688643" y="3092343"/>
              <a:chExt cx="922729" cy="200438"/>
            </a:xfrm>
          </p:grpSpPr>
          <p:sp>
            <p:nvSpPr>
              <p:cNvPr id="45" name="Freeform: Shape 44">
                <a:extLst>
                  <a:ext uri="{FF2B5EF4-FFF2-40B4-BE49-F238E27FC236}">
                    <a16:creationId xmlns:a16="http://schemas.microsoft.com/office/drawing/2014/main" id="{E43ADE17-0784-4BB6-A543-588ADB0E3C58}"/>
                  </a:ext>
                </a:extLst>
              </p:cNvPr>
              <p:cNvSpPr/>
              <p:nvPr/>
            </p:nvSpPr>
            <p:spPr>
              <a:xfrm>
                <a:off x="2688643"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6999FC15-7055-4E70-96F3-07204C375658}"/>
                  </a:ext>
                </a:extLst>
              </p:cNvPr>
              <p:cNvSpPr/>
              <p:nvPr/>
            </p:nvSpPr>
            <p:spPr>
              <a:xfrm>
                <a:off x="2935254"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A3B24F42-1404-4A3F-9575-03A53C9B96E9}"/>
                  </a:ext>
                </a:extLst>
              </p:cNvPr>
              <p:cNvSpPr/>
              <p:nvPr/>
            </p:nvSpPr>
            <p:spPr>
              <a:xfrm>
                <a:off x="318186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13624C9A-F9E6-45F1-AFE4-212ACE9114A6}"/>
                  </a:ext>
                </a:extLst>
              </p:cNvPr>
              <p:cNvSpPr/>
              <p:nvPr/>
            </p:nvSpPr>
            <p:spPr>
              <a:xfrm>
                <a:off x="342847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34" name="Freeform: Shape 33">
              <a:extLst>
                <a:ext uri="{FF2B5EF4-FFF2-40B4-BE49-F238E27FC236}">
                  <a16:creationId xmlns:a16="http://schemas.microsoft.com/office/drawing/2014/main" id="{3A1D991E-DE6A-40B9-873C-B8B43AE1A186}"/>
                </a:ext>
              </a:extLst>
            </p:cNvPr>
            <p:cNvSpPr/>
            <p:nvPr/>
          </p:nvSpPr>
          <p:spPr>
            <a:xfrm>
              <a:off x="3184629" y="3505207"/>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35" name="Group 34">
              <a:extLst>
                <a:ext uri="{FF2B5EF4-FFF2-40B4-BE49-F238E27FC236}">
                  <a16:creationId xmlns:a16="http://schemas.microsoft.com/office/drawing/2014/main" id="{F59AFE45-9C48-429D-87E6-7D2156DA6595}"/>
                </a:ext>
              </a:extLst>
            </p:cNvPr>
            <p:cNvGrpSpPr/>
            <p:nvPr/>
          </p:nvGrpSpPr>
          <p:grpSpPr>
            <a:xfrm>
              <a:off x="3062706" y="3298775"/>
              <a:ext cx="426743" cy="200438"/>
              <a:chOff x="3062706" y="3308474"/>
              <a:chExt cx="426743" cy="200438"/>
            </a:xfrm>
          </p:grpSpPr>
          <p:sp>
            <p:nvSpPr>
              <p:cNvPr id="43" name="Freeform: Shape 42">
                <a:extLst>
                  <a:ext uri="{FF2B5EF4-FFF2-40B4-BE49-F238E27FC236}">
                    <a16:creationId xmlns:a16="http://schemas.microsoft.com/office/drawing/2014/main" id="{93817CAE-7BA5-48E9-82AF-F086F4E579F0}"/>
                  </a:ext>
                </a:extLst>
              </p:cNvPr>
              <p:cNvSpPr/>
              <p:nvPr/>
            </p:nvSpPr>
            <p:spPr>
              <a:xfrm>
                <a:off x="3306552"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307E1E1D-BA2E-467D-B9F8-59B3D892340C}"/>
                  </a:ext>
                </a:extLst>
              </p:cNvPr>
              <p:cNvSpPr/>
              <p:nvPr/>
            </p:nvSpPr>
            <p:spPr>
              <a:xfrm>
                <a:off x="3062706"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36" name="Freeform: Shape 35">
              <a:extLst>
                <a:ext uri="{FF2B5EF4-FFF2-40B4-BE49-F238E27FC236}">
                  <a16:creationId xmlns:a16="http://schemas.microsoft.com/office/drawing/2014/main" id="{533BF40F-E8C2-48E4-B3C6-42F9B52FA61A}"/>
                </a:ext>
              </a:extLst>
            </p:cNvPr>
            <p:cNvSpPr/>
            <p:nvPr/>
          </p:nvSpPr>
          <p:spPr>
            <a:xfrm>
              <a:off x="2554242" y="3498283"/>
              <a:ext cx="213896" cy="2344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B597FF1D-44B9-4706-8EF2-0A10554C032E}"/>
                </a:ext>
              </a:extLst>
            </p:cNvPr>
            <p:cNvSpPr/>
            <p:nvPr/>
          </p:nvSpPr>
          <p:spPr bwMode="auto">
            <a:xfrm>
              <a:off x="2473324" y="3368675"/>
              <a:ext cx="434975" cy="434975"/>
            </a:xfrm>
            <a:prstGeom prst="rect">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8" name="Straight Arrow Connector 37">
              <a:extLst>
                <a:ext uri="{FF2B5EF4-FFF2-40B4-BE49-F238E27FC236}">
                  <a16:creationId xmlns:a16="http://schemas.microsoft.com/office/drawing/2014/main" id="{21F7D72B-2E41-4ED5-9374-355763E8A598}"/>
                </a:ext>
              </a:extLst>
            </p:cNvPr>
            <p:cNvCxnSpPr>
              <a:cxnSpLocks/>
            </p:cNvCxnSpPr>
            <p:nvPr/>
          </p:nvCxnSpPr>
          <p:spPr>
            <a:xfrm flipV="1">
              <a:off x="2774950" y="3413125"/>
              <a:ext cx="98425" cy="95250"/>
            </a:xfrm>
            <a:prstGeom prst="straightConnector1">
              <a:avLst/>
            </a:prstGeom>
            <a:ln w="12700">
              <a:solidFill>
                <a:srgbClr val="0078D4"/>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73" name="Title 16">
            <a:extLst>
              <a:ext uri="{FF2B5EF4-FFF2-40B4-BE49-F238E27FC236}">
                <a16:creationId xmlns:a16="http://schemas.microsoft.com/office/drawing/2014/main" id="{C410DDC7-9390-4182-93C0-5E487E67EF5F}"/>
              </a:ext>
            </a:extLst>
          </p:cNvPr>
          <p:cNvSpPr txBox="1">
            <a:spLocks/>
          </p:cNvSpPr>
          <p:nvPr/>
        </p:nvSpPr>
        <p:spPr>
          <a:xfrm>
            <a:off x="588263" y="153195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Light" panose="020B0502040204020203" pitchFamily="34" charset="0"/>
                <a:ea typeface="+mn-ea"/>
                <a:cs typeface="Segoe UI Light" panose="020B0502040204020203" pitchFamily="34" charset="0"/>
              </a:rPr>
              <a:t>App modernization without code changes</a:t>
            </a:r>
          </a:p>
        </p:txBody>
      </p:sp>
      <p:sp>
        <p:nvSpPr>
          <p:cNvPr id="78" name="Title 16">
            <a:extLst>
              <a:ext uri="{FF2B5EF4-FFF2-40B4-BE49-F238E27FC236}">
                <a16:creationId xmlns:a16="http://schemas.microsoft.com/office/drawing/2014/main" id="{C3E60A06-D90A-48FF-AF33-7B6BA0B00ACD}"/>
              </a:ext>
            </a:extLst>
          </p:cNvPr>
          <p:cNvSpPr txBox="1">
            <a:spLocks/>
          </p:cNvSpPr>
          <p:nvPr/>
        </p:nvSpPr>
        <p:spPr>
          <a:xfrm>
            <a:off x="588263" y="2589889"/>
            <a:ext cx="3221737" cy="258532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Speed application deployments by using container technology</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Defend against infrastructure failures with container orchestration</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Increase agility with continuous integration and continuous delivery</a:t>
            </a:r>
          </a:p>
        </p:txBody>
      </p:sp>
      <p:grpSp>
        <p:nvGrpSpPr>
          <p:cNvPr id="14" name="Group 13">
            <a:extLst>
              <a:ext uri="{FF2B5EF4-FFF2-40B4-BE49-F238E27FC236}">
                <a16:creationId xmlns:a16="http://schemas.microsoft.com/office/drawing/2014/main" id="{DE46B8B9-337F-4056-B611-62054A87B40E}"/>
              </a:ext>
            </a:extLst>
          </p:cNvPr>
          <p:cNvGrpSpPr/>
          <p:nvPr/>
        </p:nvGrpSpPr>
        <p:grpSpPr>
          <a:xfrm>
            <a:off x="6120868" y="3111978"/>
            <a:ext cx="822960" cy="1332245"/>
            <a:chOff x="6120868" y="3111978"/>
            <a:chExt cx="822960" cy="1332245"/>
          </a:xfrm>
        </p:grpSpPr>
        <p:sp>
          <p:nvSpPr>
            <p:cNvPr id="74" name="Title 1">
              <a:extLst>
                <a:ext uri="{FF2B5EF4-FFF2-40B4-BE49-F238E27FC236}">
                  <a16:creationId xmlns:a16="http://schemas.microsoft.com/office/drawing/2014/main" id="{531B1475-E8D9-45AE-82C5-F05F87985937}"/>
                </a:ext>
              </a:extLst>
            </p:cNvPr>
            <p:cNvSpPr txBox="1">
              <a:spLocks/>
            </p:cNvSpPr>
            <p:nvPr/>
          </p:nvSpPr>
          <p:spPr>
            <a:xfrm>
              <a:off x="6192183" y="3111978"/>
              <a:ext cx="680330" cy="461665"/>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Container Registry</a:t>
              </a:r>
            </a:p>
          </p:txBody>
        </p:sp>
        <p:grpSp>
          <p:nvGrpSpPr>
            <p:cNvPr id="75" name="Group 74">
              <a:extLst>
                <a:ext uri="{FF2B5EF4-FFF2-40B4-BE49-F238E27FC236}">
                  <a16:creationId xmlns:a16="http://schemas.microsoft.com/office/drawing/2014/main" id="{7CAC2E59-9785-41F5-87A7-91704F22413D}"/>
                </a:ext>
              </a:extLst>
            </p:cNvPr>
            <p:cNvGrpSpPr/>
            <p:nvPr/>
          </p:nvGrpSpPr>
          <p:grpSpPr>
            <a:xfrm>
              <a:off x="6120868" y="3621263"/>
              <a:ext cx="822960" cy="822960"/>
              <a:chOff x="5824800" y="1539202"/>
              <a:chExt cx="822960" cy="822960"/>
            </a:xfrm>
          </p:grpSpPr>
          <p:sp>
            <p:nvSpPr>
              <p:cNvPr id="76" name="Rectangle: Rounded Corners 75">
                <a:extLst>
                  <a:ext uri="{FF2B5EF4-FFF2-40B4-BE49-F238E27FC236}">
                    <a16:creationId xmlns:a16="http://schemas.microsoft.com/office/drawing/2014/main" id="{E6CE7B1D-DB32-4424-BCB1-FCCDF661EC7B}"/>
                  </a:ext>
                </a:extLst>
              </p:cNvPr>
              <p:cNvSpPr/>
              <p:nvPr/>
            </p:nvSpPr>
            <p:spPr bwMode="auto">
              <a:xfrm>
                <a:off x="5824800" y="153920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77" name="Graphic 76">
                <a:extLst>
                  <a:ext uri="{FF2B5EF4-FFF2-40B4-BE49-F238E27FC236}">
                    <a16:creationId xmlns:a16="http://schemas.microsoft.com/office/drawing/2014/main" id="{AB79836D-02D7-45A4-8209-899E255AD04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930334" y="1644736"/>
                <a:ext cx="611893" cy="611893"/>
              </a:xfrm>
              <a:prstGeom prst="rect">
                <a:avLst/>
              </a:prstGeom>
            </p:spPr>
          </p:pic>
        </p:grpSp>
      </p:grpSp>
      <p:grpSp>
        <p:nvGrpSpPr>
          <p:cNvPr id="13" name="Group 12">
            <a:extLst>
              <a:ext uri="{FF2B5EF4-FFF2-40B4-BE49-F238E27FC236}">
                <a16:creationId xmlns:a16="http://schemas.microsoft.com/office/drawing/2014/main" id="{A939E217-EAA1-4A4A-93D2-B6612BDFF92E}"/>
              </a:ext>
            </a:extLst>
          </p:cNvPr>
          <p:cNvGrpSpPr/>
          <p:nvPr/>
        </p:nvGrpSpPr>
        <p:grpSpPr>
          <a:xfrm>
            <a:off x="4953798" y="3265866"/>
            <a:ext cx="822960" cy="1178357"/>
            <a:chOff x="4953798" y="3265866"/>
            <a:chExt cx="822960" cy="1178357"/>
          </a:xfrm>
        </p:grpSpPr>
        <p:sp>
          <p:nvSpPr>
            <p:cNvPr id="80" name="Title 1">
              <a:extLst>
                <a:ext uri="{FF2B5EF4-FFF2-40B4-BE49-F238E27FC236}">
                  <a16:creationId xmlns:a16="http://schemas.microsoft.com/office/drawing/2014/main" id="{759B9AAD-0A9B-40A4-9D50-A2BA4F6062B0}"/>
                </a:ext>
              </a:extLst>
            </p:cNvPr>
            <p:cNvSpPr txBox="1">
              <a:spLocks/>
            </p:cNvSpPr>
            <p:nvPr/>
          </p:nvSpPr>
          <p:spPr>
            <a:xfrm>
              <a:off x="5006488" y="3265866"/>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Existing application</a:t>
              </a:r>
            </a:p>
          </p:txBody>
        </p:sp>
        <p:sp>
          <p:nvSpPr>
            <p:cNvPr id="83" name="Rectangle: Rounded Corners 82">
              <a:extLst>
                <a:ext uri="{FF2B5EF4-FFF2-40B4-BE49-F238E27FC236}">
                  <a16:creationId xmlns:a16="http://schemas.microsoft.com/office/drawing/2014/main" id="{F229F12A-ECE1-46A7-8353-5F455161E4FF}"/>
                </a:ext>
              </a:extLst>
            </p:cNvPr>
            <p:cNvSpPr/>
            <p:nvPr/>
          </p:nvSpPr>
          <p:spPr bwMode="auto">
            <a:xfrm>
              <a:off x="4953798" y="3621263"/>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9" name="GenericApp_EB3B" title="Icon of an app window">
              <a:extLst>
                <a:ext uri="{FF2B5EF4-FFF2-40B4-BE49-F238E27FC236}">
                  <a16:creationId xmlns:a16="http://schemas.microsoft.com/office/drawing/2014/main" id="{6F0E9797-E0E1-468F-84E8-2963D9622D31}"/>
                </a:ext>
              </a:extLst>
            </p:cNvPr>
            <p:cNvSpPr>
              <a:spLocks noChangeAspect="1" noEditPoints="1"/>
            </p:cNvSpPr>
            <p:nvPr/>
          </p:nvSpPr>
          <p:spPr bwMode="auto">
            <a:xfrm>
              <a:off x="5105890" y="3825151"/>
              <a:ext cx="518776" cy="41518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90" name="Straight Arrow Connector 89">
            <a:extLst>
              <a:ext uri="{FF2B5EF4-FFF2-40B4-BE49-F238E27FC236}">
                <a16:creationId xmlns:a16="http://schemas.microsoft.com/office/drawing/2014/main" id="{4F88DB4A-6CD7-47B6-BDA7-E7840DC2BBAA}"/>
              </a:ext>
            </a:extLst>
          </p:cNvPr>
          <p:cNvCxnSpPr>
            <a:cxnSpLocks/>
            <a:stCxn id="83" idx="3"/>
          </p:cNvCxnSpPr>
          <p:nvPr/>
        </p:nvCxnSpPr>
        <p:spPr>
          <a:xfrm>
            <a:off x="5776758" y="4032743"/>
            <a:ext cx="344110"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5688AC2B-E5C8-458B-9D80-6AF729B305AC}"/>
              </a:ext>
            </a:extLst>
          </p:cNvPr>
          <p:cNvCxnSpPr>
            <a:cxnSpLocks/>
          </p:cNvCxnSpPr>
          <p:nvPr/>
        </p:nvCxnSpPr>
        <p:spPr>
          <a:xfrm>
            <a:off x="6943828" y="4032743"/>
            <a:ext cx="1726943"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441886EF-782A-4013-8592-D991109A6B71}"/>
              </a:ext>
            </a:extLst>
          </p:cNvPr>
          <p:cNvGrpSpPr/>
          <p:nvPr/>
        </p:nvGrpSpPr>
        <p:grpSpPr>
          <a:xfrm>
            <a:off x="8415259" y="3069713"/>
            <a:ext cx="2886942" cy="1465813"/>
            <a:chOff x="8415259" y="3069713"/>
            <a:chExt cx="2886942" cy="1465813"/>
          </a:xfrm>
        </p:grpSpPr>
        <p:sp>
          <p:nvSpPr>
            <p:cNvPr id="93" name="Rectangle: Rounded Corners 92">
              <a:extLst>
                <a:ext uri="{FF2B5EF4-FFF2-40B4-BE49-F238E27FC236}">
                  <a16:creationId xmlns:a16="http://schemas.microsoft.com/office/drawing/2014/main" id="{CFDA3D5F-3D00-4F9E-A224-AFFD8B1C7706}"/>
                </a:ext>
              </a:extLst>
            </p:cNvPr>
            <p:cNvSpPr/>
            <p:nvPr/>
          </p:nvSpPr>
          <p:spPr bwMode="auto">
            <a:xfrm>
              <a:off x="8415259" y="3275768"/>
              <a:ext cx="2886942" cy="1259758"/>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5" name="Title 1">
              <a:extLst>
                <a:ext uri="{FF2B5EF4-FFF2-40B4-BE49-F238E27FC236}">
                  <a16:creationId xmlns:a16="http://schemas.microsoft.com/office/drawing/2014/main" id="{91E4CEF8-7053-42A4-B8AC-30F77F67684D}"/>
                </a:ext>
              </a:extLst>
            </p:cNvPr>
            <p:cNvSpPr txBox="1">
              <a:spLocks/>
            </p:cNvSpPr>
            <p:nvPr/>
          </p:nvSpPr>
          <p:spPr>
            <a:xfrm>
              <a:off x="8415260" y="3069713"/>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cluster</a:t>
              </a:r>
            </a:p>
          </p:txBody>
        </p:sp>
      </p:grpSp>
      <p:grpSp>
        <p:nvGrpSpPr>
          <p:cNvPr id="131" name="Group 130">
            <a:extLst>
              <a:ext uri="{FF2B5EF4-FFF2-40B4-BE49-F238E27FC236}">
                <a16:creationId xmlns:a16="http://schemas.microsoft.com/office/drawing/2014/main" id="{235A5E27-0F09-4F46-BB0A-DE89D2BF0F48}"/>
              </a:ext>
            </a:extLst>
          </p:cNvPr>
          <p:cNvGrpSpPr/>
          <p:nvPr/>
        </p:nvGrpSpPr>
        <p:grpSpPr>
          <a:xfrm>
            <a:off x="9585665" y="4795835"/>
            <a:ext cx="717581" cy="882019"/>
            <a:chOff x="10350876" y="4254671"/>
            <a:chExt cx="717581" cy="882019"/>
          </a:xfrm>
        </p:grpSpPr>
        <p:sp>
          <p:nvSpPr>
            <p:cNvPr id="133" name="Title 1">
              <a:extLst>
                <a:ext uri="{FF2B5EF4-FFF2-40B4-BE49-F238E27FC236}">
                  <a16:creationId xmlns:a16="http://schemas.microsoft.com/office/drawing/2014/main" id="{0577E651-733C-4ADA-899C-CA9D00F35A76}"/>
                </a:ext>
              </a:extLst>
            </p:cNvPr>
            <p:cNvSpPr txBox="1">
              <a:spLocks/>
            </p:cNvSpPr>
            <p:nvPr/>
          </p:nvSpPr>
          <p:spPr>
            <a:xfrm>
              <a:off x="10350876" y="4254671"/>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Cloud Database</a:t>
              </a:r>
            </a:p>
          </p:txBody>
        </p:sp>
        <p:grpSp>
          <p:nvGrpSpPr>
            <p:cNvPr id="134" name="Group 133">
              <a:extLst>
                <a:ext uri="{FF2B5EF4-FFF2-40B4-BE49-F238E27FC236}">
                  <a16:creationId xmlns:a16="http://schemas.microsoft.com/office/drawing/2014/main" id="{FCD0F4C0-8978-4EB3-A644-1DA94D8CF477}"/>
                </a:ext>
              </a:extLst>
            </p:cNvPr>
            <p:cNvGrpSpPr/>
            <p:nvPr/>
          </p:nvGrpSpPr>
          <p:grpSpPr>
            <a:xfrm>
              <a:off x="10444490" y="4606338"/>
              <a:ext cx="530352" cy="530352"/>
              <a:chOff x="9134176" y="3945754"/>
              <a:chExt cx="530352" cy="530352"/>
            </a:xfrm>
          </p:grpSpPr>
          <p:sp>
            <p:nvSpPr>
              <p:cNvPr id="135" name="Rectangle: Rounded Corners 134">
                <a:extLst>
                  <a:ext uri="{FF2B5EF4-FFF2-40B4-BE49-F238E27FC236}">
                    <a16:creationId xmlns:a16="http://schemas.microsoft.com/office/drawing/2014/main" id="{0AEA721E-386C-4BDF-9A11-1F850367157B}"/>
                  </a:ext>
                </a:extLst>
              </p:cNvPr>
              <p:cNvSpPr/>
              <p:nvPr/>
            </p:nvSpPr>
            <p:spPr bwMode="auto">
              <a:xfrm>
                <a:off x="9134176" y="3945754"/>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6" name="Freeform: Shape 135">
                <a:extLst>
                  <a:ext uri="{FF2B5EF4-FFF2-40B4-BE49-F238E27FC236}">
                    <a16:creationId xmlns:a16="http://schemas.microsoft.com/office/drawing/2014/main" id="{C2F07136-6BE6-49B0-8AFB-4498B90322D3}"/>
                  </a:ext>
                </a:extLst>
              </p:cNvPr>
              <p:cNvSpPr/>
              <p:nvPr/>
            </p:nvSpPr>
            <p:spPr>
              <a:xfrm>
                <a:off x="9255557" y="4013877"/>
                <a:ext cx="287591" cy="394106"/>
              </a:xfrm>
              <a:custGeom>
                <a:avLst/>
                <a:gdLst>
                  <a:gd name="connsiteX0" fmla="*/ 236696 w 257175"/>
                  <a:gd name="connsiteY0" fmla="*/ 225266 h 352425"/>
                  <a:gd name="connsiteX1" fmla="*/ 208121 w 257175"/>
                  <a:gd name="connsiteY1" fmla="*/ 247173 h 352425"/>
                  <a:gd name="connsiteX2" fmla="*/ 157639 w 257175"/>
                  <a:gd name="connsiteY2" fmla="*/ 247173 h 352425"/>
                  <a:gd name="connsiteX3" fmla="*/ 157639 w 257175"/>
                  <a:gd name="connsiteY3" fmla="*/ 229076 h 352425"/>
                  <a:gd name="connsiteX4" fmla="*/ 208121 w 257175"/>
                  <a:gd name="connsiteY4" fmla="*/ 229076 h 352425"/>
                  <a:gd name="connsiteX5" fmla="*/ 211931 w 257175"/>
                  <a:gd name="connsiteY5" fmla="*/ 222409 h 352425"/>
                  <a:gd name="connsiteX6" fmla="*/ 203359 w 257175"/>
                  <a:gd name="connsiteY6" fmla="*/ 225266 h 352425"/>
                  <a:gd name="connsiteX7" fmla="*/ 184309 w 257175"/>
                  <a:gd name="connsiteY7" fmla="*/ 225266 h 352425"/>
                  <a:gd name="connsiteX8" fmla="*/ 155734 w 257175"/>
                  <a:gd name="connsiteY8" fmla="*/ 206216 h 352425"/>
                  <a:gd name="connsiteX9" fmla="*/ 155734 w 257175"/>
                  <a:gd name="connsiteY9" fmla="*/ 204311 h 352425"/>
                  <a:gd name="connsiteX10" fmla="*/ 155734 w 257175"/>
                  <a:gd name="connsiteY10" fmla="*/ 174784 h 352425"/>
                  <a:gd name="connsiteX11" fmla="*/ 146209 w 257175"/>
                  <a:gd name="connsiteY11" fmla="*/ 169069 h 352425"/>
                  <a:gd name="connsiteX12" fmla="*/ 146209 w 257175"/>
                  <a:gd name="connsiteY12" fmla="*/ 226219 h 352425"/>
                  <a:gd name="connsiteX13" fmla="*/ 120491 w 257175"/>
                  <a:gd name="connsiteY13" fmla="*/ 226219 h 352425"/>
                  <a:gd name="connsiteX14" fmla="*/ 120491 w 257175"/>
                  <a:gd name="connsiteY14" fmla="*/ 184309 h 352425"/>
                  <a:gd name="connsiteX15" fmla="*/ 106204 w 257175"/>
                  <a:gd name="connsiteY15" fmla="*/ 214788 h 352425"/>
                  <a:gd name="connsiteX16" fmla="*/ 88106 w 257175"/>
                  <a:gd name="connsiteY16" fmla="*/ 226219 h 352425"/>
                  <a:gd name="connsiteX17" fmla="*/ 69056 w 257175"/>
                  <a:gd name="connsiteY17" fmla="*/ 214788 h 352425"/>
                  <a:gd name="connsiteX18" fmla="*/ 54769 w 257175"/>
                  <a:gd name="connsiteY18" fmla="*/ 183356 h 352425"/>
                  <a:gd name="connsiteX19" fmla="*/ 54769 w 257175"/>
                  <a:gd name="connsiteY19" fmla="*/ 225266 h 352425"/>
                  <a:gd name="connsiteX20" fmla="*/ 31909 w 257175"/>
                  <a:gd name="connsiteY20" fmla="*/ 225266 h 352425"/>
                  <a:gd name="connsiteX21" fmla="*/ 31909 w 257175"/>
                  <a:gd name="connsiteY21" fmla="*/ 160496 h 352425"/>
                  <a:gd name="connsiteX22" fmla="*/ 40481 w 257175"/>
                  <a:gd name="connsiteY22" fmla="*/ 145256 h 352425"/>
                  <a:gd name="connsiteX23" fmla="*/ 50959 w 257175"/>
                  <a:gd name="connsiteY23" fmla="*/ 143351 h 352425"/>
                  <a:gd name="connsiteX24" fmla="*/ 70009 w 257175"/>
                  <a:gd name="connsiteY24" fmla="*/ 155734 h 352425"/>
                  <a:gd name="connsiteX25" fmla="*/ 88106 w 257175"/>
                  <a:gd name="connsiteY25" fmla="*/ 196691 h 352425"/>
                  <a:gd name="connsiteX26" fmla="*/ 107156 w 257175"/>
                  <a:gd name="connsiteY26" fmla="*/ 155734 h 352425"/>
                  <a:gd name="connsiteX27" fmla="*/ 126206 w 257175"/>
                  <a:gd name="connsiteY27" fmla="*/ 143351 h 352425"/>
                  <a:gd name="connsiteX28" fmla="*/ 136684 w 257175"/>
                  <a:gd name="connsiteY28" fmla="*/ 145256 h 352425"/>
                  <a:gd name="connsiteX29" fmla="*/ 147161 w 257175"/>
                  <a:gd name="connsiteY29" fmla="*/ 160496 h 352425"/>
                  <a:gd name="connsiteX30" fmla="*/ 147161 w 257175"/>
                  <a:gd name="connsiteY30" fmla="*/ 170021 h 352425"/>
                  <a:gd name="connsiteX31" fmla="*/ 184309 w 257175"/>
                  <a:gd name="connsiteY31" fmla="*/ 170021 h 352425"/>
                  <a:gd name="connsiteX32" fmla="*/ 184309 w 257175"/>
                  <a:gd name="connsiteY32" fmla="*/ 204311 h 352425"/>
                  <a:gd name="connsiteX33" fmla="*/ 188119 w 257175"/>
                  <a:gd name="connsiteY33" fmla="*/ 205263 h 352425"/>
                  <a:gd name="connsiteX34" fmla="*/ 194786 w 257175"/>
                  <a:gd name="connsiteY34" fmla="*/ 205263 h 352425"/>
                  <a:gd name="connsiteX35" fmla="*/ 212884 w 257175"/>
                  <a:gd name="connsiteY35" fmla="*/ 205263 h 352425"/>
                  <a:gd name="connsiteX36" fmla="*/ 212884 w 257175"/>
                  <a:gd name="connsiteY36" fmla="*/ 170021 h 352425"/>
                  <a:gd name="connsiteX37" fmla="*/ 238601 w 257175"/>
                  <a:gd name="connsiteY37" fmla="*/ 170021 h 352425"/>
                  <a:gd name="connsiteX38" fmla="*/ 236696 w 257175"/>
                  <a:gd name="connsiteY38" fmla="*/ 225266 h 352425"/>
                  <a:gd name="connsiteX39" fmla="*/ 132874 w 257175"/>
                  <a:gd name="connsiteY39" fmla="*/ 25241 h 352425"/>
                  <a:gd name="connsiteX40" fmla="*/ 222409 w 257175"/>
                  <a:gd name="connsiteY40" fmla="*/ 52863 h 352425"/>
                  <a:gd name="connsiteX41" fmla="*/ 132874 w 257175"/>
                  <a:gd name="connsiteY41" fmla="*/ 80486 h 352425"/>
                  <a:gd name="connsiteX42" fmla="*/ 43339 w 257175"/>
                  <a:gd name="connsiteY42" fmla="*/ 52863 h 352425"/>
                  <a:gd name="connsiteX43" fmla="*/ 132874 w 257175"/>
                  <a:gd name="connsiteY43" fmla="*/ 25241 h 352425"/>
                  <a:gd name="connsiteX44" fmla="*/ 132874 w 257175"/>
                  <a:gd name="connsiteY44" fmla="*/ 7144 h 352425"/>
                  <a:gd name="connsiteX45" fmla="*/ 7144 w 257175"/>
                  <a:gd name="connsiteY45" fmla="*/ 56673 h 352425"/>
                  <a:gd name="connsiteX46" fmla="*/ 7144 w 257175"/>
                  <a:gd name="connsiteY46" fmla="*/ 290988 h 352425"/>
                  <a:gd name="connsiteX47" fmla="*/ 132874 w 257175"/>
                  <a:gd name="connsiteY47" fmla="*/ 346234 h 352425"/>
                  <a:gd name="connsiteX48" fmla="*/ 257651 w 257175"/>
                  <a:gd name="connsiteY48" fmla="*/ 291941 h 352425"/>
                  <a:gd name="connsiteX49" fmla="*/ 257651 w 257175"/>
                  <a:gd name="connsiteY49" fmla="*/ 57626 h 352425"/>
                  <a:gd name="connsiteX50" fmla="*/ 132874 w 257175"/>
                  <a:gd name="connsiteY50" fmla="*/ 7144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57175" h="352425">
                    <a:moveTo>
                      <a:pt x="236696" y="225266"/>
                    </a:moveTo>
                    <a:cubicBezTo>
                      <a:pt x="236696" y="239554"/>
                      <a:pt x="222409" y="246221"/>
                      <a:pt x="208121" y="247173"/>
                    </a:cubicBezTo>
                    <a:lnTo>
                      <a:pt x="157639" y="247173"/>
                    </a:lnTo>
                    <a:lnTo>
                      <a:pt x="157639" y="229076"/>
                    </a:lnTo>
                    <a:lnTo>
                      <a:pt x="208121" y="229076"/>
                    </a:lnTo>
                    <a:cubicBezTo>
                      <a:pt x="210979" y="229076"/>
                      <a:pt x="211931" y="222409"/>
                      <a:pt x="211931" y="222409"/>
                    </a:cubicBezTo>
                    <a:lnTo>
                      <a:pt x="203359" y="225266"/>
                    </a:lnTo>
                    <a:lnTo>
                      <a:pt x="184309" y="225266"/>
                    </a:lnTo>
                    <a:cubicBezTo>
                      <a:pt x="167164" y="225266"/>
                      <a:pt x="156686" y="216694"/>
                      <a:pt x="155734" y="206216"/>
                    </a:cubicBezTo>
                    <a:lnTo>
                      <a:pt x="155734" y="204311"/>
                    </a:lnTo>
                    <a:cubicBezTo>
                      <a:pt x="155734" y="185261"/>
                      <a:pt x="155734" y="177641"/>
                      <a:pt x="155734" y="174784"/>
                    </a:cubicBezTo>
                    <a:lnTo>
                      <a:pt x="146209" y="169069"/>
                    </a:lnTo>
                    <a:lnTo>
                      <a:pt x="146209" y="226219"/>
                    </a:lnTo>
                    <a:lnTo>
                      <a:pt x="120491" y="226219"/>
                    </a:lnTo>
                    <a:lnTo>
                      <a:pt x="120491" y="184309"/>
                    </a:lnTo>
                    <a:lnTo>
                      <a:pt x="106204" y="214788"/>
                    </a:lnTo>
                    <a:cubicBezTo>
                      <a:pt x="102394" y="223361"/>
                      <a:pt x="96679" y="226219"/>
                      <a:pt x="88106" y="226219"/>
                    </a:cubicBezTo>
                    <a:cubicBezTo>
                      <a:pt x="78581" y="226219"/>
                      <a:pt x="72866" y="222409"/>
                      <a:pt x="69056" y="214788"/>
                    </a:cubicBezTo>
                    <a:lnTo>
                      <a:pt x="54769" y="183356"/>
                    </a:lnTo>
                    <a:lnTo>
                      <a:pt x="54769" y="225266"/>
                    </a:lnTo>
                    <a:lnTo>
                      <a:pt x="31909" y="225266"/>
                    </a:lnTo>
                    <a:lnTo>
                      <a:pt x="31909" y="160496"/>
                    </a:lnTo>
                    <a:cubicBezTo>
                      <a:pt x="31909" y="152876"/>
                      <a:pt x="33814" y="148113"/>
                      <a:pt x="40481" y="145256"/>
                    </a:cubicBezTo>
                    <a:cubicBezTo>
                      <a:pt x="44291" y="144304"/>
                      <a:pt x="48101" y="143351"/>
                      <a:pt x="50959" y="143351"/>
                    </a:cubicBezTo>
                    <a:cubicBezTo>
                      <a:pt x="59531" y="143351"/>
                      <a:pt x="66199" y="148113"/>
                      <a:pt x="70009" y="155734"/>
                    </a:cubicBezTo>
                    <a:lnTo>
                      <a:pt x="88106" y="196691"/>
                    </a:lnTo>
                    <a:lnTo>
                      <a:pt x="107156" y="155734"/>
                    </a:lnTo>
                    <a:cubicBezTo>
                      <a:pt x="110966" y="148113"/>
                      <a:pt x="117634" y="143351"/>
                      <a:pt x="126206" y="143351"/>
                    </a:cubicBezTo>
                    <a:cubicBezTo>
                      <a:pt x="129064" y="143351"/>
                      <a:pt x="132874" y="144304"/>
                      <a:pt x="136684" y="145256"/>
                    </a:cubicBezTo>
                    <a:cubicBezTo>
                      <a:pt x="143351" y="147161"/>
                      <a:pt x="147161" y="152876"/>
                      <a:pt x="147161" y="160496"/>
                    </a:cubicBezTo>
                    <a:lnTo>
                      <a:pt x="147161" y="170021"/>
                    </a:lnTo>
                    <a:lnTo>
                      <a:pt x="184309" y="170021"/>
                    </a:lnTo>
                    <a:lnTo>
                      <a:pt x="184309" y="204311"/>
                    </a:lnTo>
                    <a:cubicBezTo>
                      <a:pt x="184309" y="205263"/>
                      <a:pt x="185261" y="205263"/>
                      <a:pt x="188119" y="205263"/>
                    </a:cubicBezTo>
                    <a:lnTo>
                      <a:pt x="194786" y="205263"/>
                    </a:lnTo>
                    <a:lnTo>
                      <a:pt x="212884" y="205263"/>
                    </a:lnTo>
                    <a:lnTo>
                      <a:pt x="212884" y="170021"/>
                    </a:lnTo>
                    <a:lnTo>
                      <a:pt x="238601" y="170021"/>
                    </a:lnTo>
                    <a:lnTo>
                      <a:pt x="236696" y="225266"/>
                    </a:lnTo>
                    <a:close/>
                    <a:moveTo>
                      <a:pt x="132874" y="25241"/>
                    </a:moveTo>
                    <a:cubicBezTo>
                      <a:pt x="182404" y="25241"/>
                      <a:pt x="222409" y="37623"/>
                      <a:pt x="222409" y="52863"/>
                    </a:cubicBezTo>
                    <a:cubicBezTo>
                      <a:pt x="222409" y="68104"/>
                      <a:pt x="182404" y="80486"/>
                      <a:pt x="132874" y="80486"/>
                    </a:cubicBezTo>
                    <a:cubicBezTo>
                      <a:pt x="83344" y="80486"/>
                      <a:pt x="43339" y="68104"/>
                      <a:pt x="43339" y="52863"/>
                    </a:cubicBezTo>
                    <a:cubicBezTo>
                      <a:pt x="43339" y="37623"/>
                      <a:pt x="83344" y="25241"/>
                      <a:pt x="132874" y="25241"/>
                    </a:cubicBezTo>
                    <a:close/>
                    <a:moveTo>
                      <a:pt x="132874" y="7144"/>
                    </a:moveTo>
                    <a:cubicBezTo>
                      <a:pt x="63341" y="7144"/>
                      <a:pt x="7144" y="30956"/>
                      <a:pt x="7144" y="56673"/>
                    </a:cubicBezTo>
                    <a:lnTo>
                      <a:pt x="7144" y="290988"/>
                    </a:lnTo>
                    <a:cubicBezTo>
                      <a:pt x="7144" y="316706"/>
                      <a:pt x="63341" y="346234"/>
                      <a:pt x="132874" y="346234"/>
                    </a:cubicBezTo>
                    <a:cubicBezTo>
                      <a:pt x="202406" y="346234"/>
                      <a:pt x="257651" y="317659"/>
                      <a:pt x="257651" y="291941"/>
                    </a:cubicBezTo>
                    <a:lnTo>
                      <a:pt x="257651" y="57626"/>
                    </a:lnTo>
                    <a:cubicBezTo>
                      <a:pt x="258604" y="31909"/>
                      <a:pt x="202406" y="7144"/>
                      <a:pt x="132874" y="7144"/>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13" name="Group 112">
            <a:extLst>
              <a:ext uri="{FF2B5EF4-FFF2-40B4-BE49-F238E27FC236}">
                <a16:creationId xmlns:a16="http://schemas.microsoft.com/office/drawing/2014/main" id="{FA185C9F-FFFD-439C-97F1-71662829859B}"/>
              </a:ext>
            </a:extLst>
          </p:cNvPr>
          <p:cNvGrpSpPr/>
          <p:nvPr/>
        </p:nvGrpSpPr>
        <p:grpSpPr>
          <a:xfrm>
            <a:off x="8591105" y="3416109"/>
            <a:ext cx="717581" cy="882019"/>
            <a:chOff x="8659236" y="4254671"/>
            <a:chExt cx="717581" cy="882019"/>
          </a:xfrm>
        </p:grpSpPr>
        <p:sp>
          <p:nvSpPr>
            <p:cNvPr id="114" name="Title 1">
              <a:extLst>
                <a:ext uri="{FF2B5EF4-FFF2-40B4-BE49-F238E27FC236}">
                  <a16:creationId xmlns:a16="http://schemas.microsoft.com/office/drawing/2014/main" id="{15EDB7BD-160E-496F-AB44-B2B70547B196}"/>
                </a:ext>
              </a:extLst>
            </p:cNvPr>
            <p:cNvSpPr txBox="1">
              <a:spLocks/>
            </p:cNvSpPr>
            <p:nvPr/>
          </p:nvSpPr>
          <p:spPr>
            <a:xfrm>
              <a:off x="8659236" y="4254671"/>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Modernized application</a:t>
              </a:r>
            </a:p>
          </p:txBody>
        </p:sp>
        <p:grpSp>
          <p:nvGrpSpPr>
            <p:cNvPr id="115" name="Group 114">
              <a:extLst>
                <a:ext uri="{FF2B5EF4-FFF2-40B4-BE49-F238E27FC236}">
                  <a16:creationId xmlns:a16="http://schemas.microsoft.com/office/drawing/2014/main" id="{11F374BF-C025-4ED2-A9F8-4A9796008CFA}"/>
                </a:ext>
              </a:extLst>
            </p:cNvPr>
            <p:cNvGrpSpPr/>
            <p:nvPr/>
          </p:nvGrpSpPr>
          <p:grpSpPr>
            <a:xfrm>
              <a:off x="8752850" y="4606338"/>
              <a:ext cx="530352" cy="530352"/>
              <a:chOff x="8075203" y="3952298"/>
              <a:chExt cx="530352" cy="530352"/>
            </a:xfrm>
          </p:grpSpPr>
          <p:sp>
            <p:nvSpPr>
              <p:cNvPr id="116" name="Rectangle: Rounded Corners 115">
                <a:extLst>
                  <a:ext uri="{FF2B5EF4-FFF2-40B4-BE49-F238E27FC236}">
                    <a16:creationId xmlns:a16="http://schemas.microsoft.com/office/drawing/2014/main" id="{8DC83660-C6C7-487A-AC7B-57A380AB5664}"/>
                  </a:ext>
                </a:extLst>
              </p:cNvPr>
              <p:cNvSpPr/>
              <p:nvPr/>
            </p:nvSpPr>
            <p:spPr bwMode="auto">
              <a:xfrm>
                <a:off x="8075203" y="3952298"/>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grpSp>
            <p:nvGrpSpPr>
              <p:cNvPr id="117" name="Group 116">
                <a:extLst>
                  <a:ext uri="{FF2B5EF4-FFF2-40B4-BE49-F238E27FC236}">
                    <a16:creationId xmlns:a16="http://schemas.microsoft.com/office/drawing/2014/main" id="{CD073EFD-17B1-42D1-B28D-BC8689356CC9}"/>
                  </a:ext>
                </a:extLst>
              </p:cNvPr>
              <p:cNvGrpSpPr/>
              <p:nvPr/>
            </p:nvGrpSpPr>
            <p:grpSpPr>
              <a:xfrm>
                <a:off x="8151402" y="4038938"/>
                <a:ext cx="377955" cy="357073"/>
                <a:chOff x="3172902" y="4132385"/>
                <a:chExt cx="355417" cy="335781"/>
              </a:xfrm>
            </p:grpSpPr>
            <p:grpSp>
              <p:nvGrpSpPr>
                <p:cNvPr id="118" name="Group 117">
                  <a:extLst>
                    <a:ext uri="{FF2B5EF4-FFF2-40B4-BE49-F238E27FC236}">
                      <a16:creationId xmlns:a16="http://schemas.microsoft.com/office/drawing/2014/main" id="{D0CA1BE2-7FB4-41A2-9A45-F848CD0A093B}"/>
                    </a:ext>
                  </a:extLst>
                </p:cNvPr>
                <p:cNvGrpSpPr/>
                <p:nvPr/>
              </p:nvGrpSpPr>
              <p:grpSpPr>
                <a:xfrm>
                  <a:off x="3234030" y="4132385"/>
                  <a:ext cx="233160" cy="110531"/>
                  <a:chOff x="3234867" y="4132385"/>
                  <a:chExt cx="233160" cy="110531"/>
                </a:xfrm>
              </p:grpSpPr>
              <p:sp>
                <p:nvSpPr>
                  <p:cNvPr id="128" name="Freeform: Shape 127">
                    <a:extLst>
                      <a:ext uri="{FF2B5EF4-FFF2-40B4-BE49-F238E27FC236}">
                        <a16:creationId xmlns:a16="http://schemas.microsoft.com/office/drawing/2014/main" id="{5FE34885-5FD6-43A9-962E-6B9A4E0A9ABF}"/>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291810C2-9031-469F-93CD-886E908613E1}"/>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9" name="Group 118">
                  <a:extLst>
                    <a:ext uri="{FF2B5EF4-FFF2-40B4-BE49-F238E27FC236}">
                      <a16:creationId xmlns:a16="http://schemas.microsoft.com/office/drawing/2014/main" id="{7F16866C-CB50-457E-B08E-AD7580EC8E9C}"/>
                    </a:ext>
                  </a:extLst>
                </p:cNvPr>
                <p:cNvGrpSpPr/>
                <p:nvPr/>
              </p:nvGrpSpPr>
              <p:grpSpPr>
                <a:xfrm>
                  <a:off x="3172902" y="4245010"/>
                  <a:ext cx="355417" cy="110531"/>
                  <a:chOff x="3172902" y="4244590"/>
                  <a:chExt cx="355417" cy="110531"/>
                </a:xfrm>
              </p:grpSpPr>
              <p:sp>
                <p:nvSpPr>
                  <p:cNvPr id="125" name="Freeform: Shape 124">
                    <a:extLst>
                      <a:ext uri="{FF2B5EF4-FFF2-40B4-BE49-F238E27FC236}">
                        <a16:creationId xmlns:a16="http://schemas.microsoft.com/office/drawing/2014/main" id="{7083A1B1-D9C5-47B0-AB47-B25685A0DCC0}"/>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7541EDA9-A5B8-4C2E-836D-E3FE83203FAD}"/>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C155059-4597-4E91-8CD5-812F3D2B9453}"/>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1" name="Group 120">
                  <a:extLst>
                    <a:ext uri="{FF2B5EF4-FFF2-40B4-BE49-F238E27FC236}">
                      <a16:creationId xmlns:a16="http://schemas.microsoft.com/office/drawing/2014/main" id="{9A976AD2-6547-42D3-9A8C-B0E5E10DAFE4}"/>
                    </a:ext>
                  </a:extLst>
                </p:cNvPr>
                <p:cNvGrpSpPr/>
                <p:nvPr/>
              </p:nvGrpSpPr>
              <p:grpSpPr>
                <a:xfrm>
                  <a:off x="3234030" y="4357635"/>
                  <a:ext cx="233160" cy="110531"/>
                  <a:chOff x="3234867" y="4132385"/>
                  <a:chExt cx="233160" cy="110531"/>
                </a:xfrm>
              </p:grpSpPr>
              <p:sp>
                <p:nvSpPr>
                  <p:cNvPr id="123" name="Freeform: Shape 122">
                    <a:extLst>
                      <a:ext uri="{FF2B5EF4-FFF2-40B4-BE49-F238E27FC236}">
                        <a16:creationId xmlns:a16="http://schemas.microsoft.com/office/drawing/2014/main" id="{8A51D353-A904-48A9-8B00-5FAE6416A8CB}"/>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71DFF39C-635A-4BE9-A651-8B286E9757EB}"/>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grpSp>
        <p:nvGrpSpPr>
          <p:cNvPr id="138" name="Group 137">
            <a:extLst>
              <a:ext uri="{FF2B5EF4-FFF2-40B4-BE49-F238E27FC236}">
                <a16:creationId xmlns:a16="http://schemas.microsoft.com/office/drawing/2014/main" id="{13AFFA69-14B3-40AE-AA88-409236E1D60D}"/>
              </a:ext>
            </a:extLst>
          </p:cNvPr>
          <p:cNvGrpSpPr/>
          <p:nvPr/>
        </p:nvGrpSpPr>
        <p:grpSpPr>
          <a:xfrm>
            <a:off x="9499940" y="3416109"/>
            <a:ext cx="717581" cy="882019"/>
            <a:chOff x="8659236" y="4254671"/>
            <a:chExt cx="717581" cy="882019"/>
          </a:xfrm>
        </p:grpSpPr>
        <p:sp>
          <p:nvSpPr>
            <p:cNvPr id="139" name="Title 1">
              <a:extLst>
                <a:ext uri="{FF2B5EF4-FFF2-40B4-BE49-F238E27FC236}">
                  <a16:creationId xmlns:a16="http://schemas.microsoft.com/office/drawing/2014/main" id="{091E893D-60A7-4B73-BECC-5157E2C18BC8}"/>
                </a:ext>
              </a:extLst>
            </p:cNvPr>
            <p:cNvSpPr txBox="1">
              <a:spLocks/>
            </p:cNvSpPr>
            <p:nvPr/>
          </p:nvSpPr>
          <p:spPr>
            <a:xfrm>
              <a:off x="8659236" y="4254671"/>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Modernized application</a:t>
              </a:r>
            </a:p>
          </p:txBody>
        </p:sp>
        <p:grpSp>
          <p:nvGrpSpPr>
            <p:cNvPr id="140" name="Group 139">
              <a:extLst>
                <a:ext uri="{FF2B5EF4-FFF2-40B4-BE49-F238E27FC236}">
                  <a16:creationId xmlns:a16="http://schemas.microsoft.com/office/drawing/2014/main" id="{391F424F-763E-422F-81E1-0EE774E8F378}"/>
                </a:ext>
              </a:extLst>
            </p:cNvPr>
            <p:cNvGrpSpPr/>
            <p:nvPr/>
          </p:nvGrpSpPr>
          <p:grpSpPr>
            <a:xfrm>
              <a:off x="8752850" y="4606338"/>
              <a:ext cx="530352" cy="530352"/>
              <a:chOff x="8075203" y="3952298"/>
              <a:chExt cx="530352" cy="530352"/>
            </a:xfrm>
          </p:grpSpPr>
          <p:sp>
            <p:nvSpPr>
              <p:cNvPr id="141" name="Rectangle: Rounded Corners 96">
                <a:extLst>
                  <a:ext uri="{FF2B5EF4-FFF2-40B4-BE49-F238E27FC236}">
                    <a16:creationId xmlns:a16="http://schemas.microsoft.com/office/drawing/2014/main" id="{4894A0ED-D627-4D74-BC2C-F54367DAE35B}"/>
                  </a:ext>
                </a:extLst>
              </p:cNvPr>
              <p:cNvSpPr/>
              <p:nvPr/>
            </p:nvSpPr>
            <p:spPr bwMode="auto">
              <a:xfrm>
                <a:off x="8075203" y="3952298"/>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42" name="Group 141">
                <a:extLst>
                  <a:ext uri="{FF2B5EF4-FFF2-40B4-BE49-F238E27FC236}">
                    <a16:creationId xmlns:a16="http://schemas.microsoft.com/office/drawing/2014/main" id="{D26A3502-4068-4BBC-AB3E-459F0D0049DA}"/>
                  </a:ext>
                </a:extLst>
              </p:cNvPr>
              <p:cNvGrpSpPr/>
              <p:nvPr/>
            </p:nvGrpSpPr>
            <p:grpSpPr>
              <a:xfrm>
                <a:off x="8151402" y="4038938"/>
                <a:ext cx="377955" cy="357073"/>
                <a:chOff x="3172902" y="4132385"/>
                <a:chExt cx="355417" cy="335781"/>
              </a:xfrm>
            </p:grpSpPr>
            <p:grpSp>
              <p:nvGrpSpPr>
                <p:cNvPr id="143" name="Group 142">
                  <a:extLst>
                    <a:ext uri="{FF2B5EF4-FFF2-40B4-BE49-F238E27FC236}">
                      <a16:creationId xmlns:a16="http://schemas.microsoft.com/office/drawing/2014/main" id="{F0A03615-D805-4980-8205-3DD4406D1BE7}"/>
                    </a:ext>
                  </a:extLst>
                </p:cNvPr>
                <p:cNvGrpSpPr/>
                <p:nvPr/>
              </p:nvGrpSpPr>
              <p:grpSpPr>
                <a:xfrm>
                  <a:off x="3234030" y="4132385"/>
                  <a:ext cx="233160" cy="110531"/>
                  <a:chOff x="3234867" y="4132385"/>
                  <a:chExt cx="233160" cy="110531"/>
                </a:xfrm>
              </p:grpSpPr>
              <p:sp>
                <p:nvSpPr>
                  <p:cNvPr id="154" name="Freeform: Shape 106">
                    <a:extLst>
                      <a:ext uri="{FF2B5EF4-FFF2-40B4-BE49-F238E27FC236}">
                        <a16:creationId xmlns:a16="http://schemas.microsoft.com/office/drawing/2014/main" id="{E3FA3D54-118A-4676-BF7D-247BFF18C092}"/>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07">
                    <a:extLst>
                      <a:ext uri="{FF2B5EF4-FFF2-40B4-BE49-F238E27FC236}">
                        <a16:creationId xmlns:a16="http://schemas.microsoft.com/office/drawing/2014/main" id="{2B4DD101-7179-4429-A6D6-0C1E3B419F41}"/>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5" name="Group 144">
                  <a:extLst>
                    <a:ext uri="{FF2B5EF4-FFF2-40B4-BE49-F238E27FC236}">
                      <a16:creationId xmlns:a16="http://schemas.microsoft.com/office/drawing/2014/main" id="{FFF14334-147F-4971-A5E1-41FD01279CFB}"/>
                    </a:ext>
                  </a:extLst>
                </p:cNvPr>
                <p:cNvGrpSpPr/>
                <p:nvPr/>
              </p:nvGrpSpPr>
              <p:grpSpPr>
                <a:xfrm>
                  <a:off x="3172902" y="4245010"/>
                  <a:ext cx="355417" cy="110531"/>
                  <a:chOff x="3172902" y="4244590"/>
                  <a:chExt cx="355417" cy="110531"/>
                </a:xfrm>
              </p:grpSpPr>
              <p:sp>
                <p:nvSpPr>
                  <p:cNvPr id="151" name="Freeform: Shape 103">
                    <a:extLst>
                      <a:ext uri="{FF2B5EF4-FFF2-40B4-BE49-F238E27FC236}">
                        <a16:creationId xmlns:a16="http://schemas.microsoft.com/office/drawing/2014/main" id="{07AE62E5-9F98-4118-A592-595DECA8409E}"/>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2" name="Freeform: Shape 104">
                    <a:extLst>
                      <a:ext uri="{FF2B5EF4-FFF2-40B4-BE49-F238E27FC236}">
                        <a16:creationId xmlns:a16="http://schemas.microsoft.com/office/drawing/2014/main" id="{8582230C-9EFD-4D83-88C8-0FB2C1FE91D2}"/>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3" name="Freeform: Shape 105">
                    <a:extLst>
                      <a:ext uri="{FF2B5EF4-FFF2-40B4-BE49-F238E27FC236}">
                        <a16:creationId xmlns:a16="http://schemas.microsoft.com/office/drawing/2014/main" id="{F76A9EFF-5E4B-426E-8E48-7C6EA8EF2AFA}"/>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7" name="Group 146">
                  <a:extLst>
                    <a:ext uri="{FF2B5EF4-FFF2-40B4-BE49-F238E27FC236}">
                      <a16:creationId xmlns:a16="http://schemas.microsoft.com/office/drawing/2014/main" id="{A55EC73F-798A-4479-A92F-30BAEBD779BF}"/>
                    </a:ext>
                  </a:extLst>
                </p:cNvPr>
                <p:cNvGrpSpPr/>
                <p:nvPr/>
              </p:nvGrpSpPr>
              <p:grpSpPr>
                <a:xfrm>
                  <a:off x="3234030" y="4357635"/>
                  <a:ext cx="233160" cy="110531"/>
                  <a:chOff x="3234867" y="4132385"/>
                  <a:chExt cx="233160" cy="110531"/>
                </a:xfrm>
              </p:grpSpPr>
              <p:sp>
                <p:nvSpPr>
                  <p:cNvPr id="148" name="Freeform: Shape 101">
                    <a:extLst>
                      <a:ext uri="{FF2B5EF4-FFF2-40B4-BE49-F238E27FC236}">
                        <a16:creationId xmlns:a16="http://schemas.microsoft.com/office/drawing/2014/main" id="{7CACE295-9B9F-445F-A196-AFC5D9BFCDC7}"/>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0" name="Freeform: Shape 102">
                    <a:extLst>
                      <a:ext uri="{FF2B5EF4-FFF2-40B4-BE49-F238E27FC236}">
                        <a16:creationId xmlns:a16="http://schemas.microsoft.com/office/drawing/2014/main" id="{7284203F-D4E0-4F5E-A2C6-6F1859081719}"/>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grpSp>
        <p:nvGrpSpPr>
          <p:cNvPr id="156" name="Group 155">
            <a:extLst>
              <a:ext uri="{FF2B5EF4-FFF2-40B4-BE49-F238E27FC236}">
                <a16:creationId xmlns:a16="http://schemas.microsoft.com/office/drawing/2014/main" id="{A89E18DF-7FCA-4738-84F2-4FCD1C597B98}"/>
              </a:ext>
            </a:extLst>
          </p:cNvPr>
          <p:cNvGrpSpPr/>
          <p:nvPr/>
        </p:nvGrpSpPr>
        <p:grpSpPr>
          <a:xfrm>
            <a:off x="10408775" y="3416109"/>
            <a:ext cx="717581" cy="882019"/>
            <a:chOff x="8659236" y="4254671"/>
            <a:chExt cx="717581" cy="882019"/>
          </a:xfrm>
        </p:grpSpPr>
        <p:sp>
          <p:nvSpPr>
            <p:cNvPr id="157" name="Title 1">
              <a:extLst>
                <a:ext uri="{FF2B5EF4-FFF2-40B4-BE49-F238E27FC236}">
                  <a16:creationId xmlns:a16="http://schemas.microsoft.com/office/drawing/2014/main" id="{20830D90-9B99-4316-8DC3-F06484580DE2}"/>
                </a:ext>
              </a:extLst>
            </p:cNvPr>
            <p:cNvSpPr txBox="1">
              <a:spLocks/>
            </p:cNvSpPr>
            <p:nvPr/>
          </p:nvSpPr>
          <p:spPr>
            <a:xfrm>
              <a:off x="8659236" y="4254671"/>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Modernized application</a:t>
              </a:r>
            </a:p>
          </p:txBody>
        </p:sp>
        <p:grpSp>
          <p:nvGrpSpPr>
            <p:cNvPr id="158" name="Group 157">
              <a:extLst>
                <a:ext uri="{FF2B5EF4-FFF2-40B4-BE49-F238E27FC236}">
                  <a16:creationId xmlns:a16="http://schemas.microsoft.com/office/drawing/2014/main" id="{14F620E2-B1F0-41E1-AC76-6220D83D833F}"/>
                </a:ext>
              </a:extLst>
            </p:cNvPr>
            <p:cNvGrpSpPr/>
            <p:nvPr/>
          </p:nvGrpSpPr>
          <p:grpSpPr>
            <a:xfrm>
              <a:off x="8752850" y="4606338"/>
              <a:ext cx="530352" cy="530352"/>
              <a:chOff x="8075203" y="3952298"/>
              <a:chExt cx="530352" cy="530352"/>
            </a:xfrm>
          </p:grpSpPr>
          <p:sp>
            <p:nvSpPr>
              <p:cNvPr id="159" name="Rectangle: Rounded Corners 96">
                <a:extLst>
                  <a:ext uri="{FF2B5EF4-FFF2-40B4-BE49-F238E27FC236}">
                    <a16:creationId xmlns:a16="http://schemas.microsoft.com/office/drawing/2014/main" id="{CAA2D52A-D048-47EE-A986-4D8AE47044CB}"/>
                  </a:ext>
                </a:extLst>
              </p:cNvPr>
              <p:cNvSpPr/>
              <p:nvPr/>
            </p:nvSpPr>
            <p:spPr bwMode="auto">
              <a:xfrm>
                <a:off x="8075203" y="3952298"/>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60" name="Group 159">
                <a:extLst>
                  <a:ext uri="{FF2B5EF4-FFF2-40B4-BE49-F238E27FC236}">
                    <a16:creationId xmlns:a16="http://schemas.microsoft.com/office/drawing/2014/main" id="{DC2097AB-3CCC-4F70-9947-63FEFCD490E3}"/>
                  </a:ext>
                </a:extLst>
              </p:cNvPr>
              <p:cNvGrpSpPr/>
              <p:nvPr/>
            </p:nvGrpSpPr>
            <p:grpSpPr>
              <a:xfrm>
                <a:off x="8151402" y="4038938"/>
                <a:ext cx="377955" cy="357073"/>
                <a:chOff x="3172902" y="4132385"/>
                <a:chExt cx="355417" cy="335781"/>
              </a:xfrm>
            </p:grpSpPr>
            <p:grpSp>
              <p:nvGrpSpPr>
                <p:cNvPr id="161" name="Group 160">
                  <a:extLst>
                    <a:ext uri="{FF2B5EF4-FFF2-40B4-BE49-F238E27FC236}">
                      <a16:creationId xmlns:a16="http://schemas.microsoft.com/office/drawing/2014/main" id="{3AF47CA6-B81D-4517-9284-51B8D7A0BDDB}"/>
                    </a:ext>
                  </a:extLst>
                </p:cNvPr>
                <p:cNvGrpSpPr/>
                <p:nvPr/>
              </p:nvGrpSpPr>
              <p:grpSpPr>
                <a:xfrm>
                  <a:off x="3234030" y="4132385"/>
                  <a:ext cx="233160" cy="110531"/>
                  <a:chOff x="3234867" y="4132385"/>
                  <a:chExt cx="233160" cy="110531"/>
                </a:xfrm>
              </p:grpSpPr>
              <p:sp>
                <p:nvSpPr>
                  <p:cNvPr id="169" name="Freeform: Shape 106">
                    <a:extLst>
                      <a:ext uri="{FF2B5EF4-FFF2-40B4-BE49-F238E27FC236}">
                        <a16:creationId xmlns:a16="http://schemas.microsoft.com/office/drawing/2014/main" id="{C031F787-429F-4800-89D6-24BA74ECD091}"/>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0" name="Freeform: Shape 107">
                    <a:extLst>
                      <a:ext uri="{FF2B5EF4-FFF2-40B4-BE49-F238E27FC236}">
                        <a16:creationId xmlns:a16="http://schemas.microsoft.com/office/drawing/2014/main" id="{93479D1D-1554-4D48-81A3-8BF3FDB29251}"/>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62" name="Group 161">
                  <a:extLst>
                    <a:ext uri="{FF2B5EF4-FFF2-40B4-BE49-F238E27FC236}">
                      <a16:creationId xmlns:a16="http://schemas.microsoft.com/office/drawing/2014/main" id="{E89CC0B6-174C-4514-9FC4-E230496D38F2}"/>
                    </a:ext>
                  </a:extLst>
                </p:cNvPr>
                <p:cNvGrpSpPr/>
                <p:nvPr/>
              </p:nvGrpSpPr>
              <p:grpSpPr>
                <a:xfrm>
                  <a:off x="3172902" y="4245010"/>
                  <a:ext cx="355417" cy="110531"/>
                  <a:chOff x="3172902" y="4244590"/>
                  <a:chExt cx="355417" cy="110531"/>
                </a:xfrm>
              </p:grpSpPr>
              <p:sp>
                <p:nvSpPr>
                  <p:cNvPr id="166" name="Freeform: Shape 103">
                    <a:extLst>
                      <a:ext uri="{FF2B5EF4-FFF2-40B4-BE49-F238E27FC236}">
                        <a16:creationId xmlns:a16="http://schemas.microsoft.com/office/drawing/2014/main" id="{836D719E-E765-48AE-8357-9B0C5EA8320E}"/>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7" name="Freeform: Shape 104">
                    <a:extLst>
                      <a:ext uri="{FF2B5EF4-FFF2-40B4-BE49-F238E27FC236}">
                        <a16:creationId xmlns:a16="http://schemas.microsoft.com/office/drawing/2014/main" id="{8287D9D5-4C2E-4380-BC21-F80538FE51B7}"/>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8" name="Freeform: Shape 105">
                    <a:extLst>
                      <a:ext uri="{FF2B5EF4-FFF2-40B4-BE49-F238E27FC236}">
                        <a16:creationId xmlns:a16="http://schemas.microsoft.com/office/drawing/2014/main" id="{A5BB7B54-0991-4AF1-AED8-514FBF0EA537}"/>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63" name="Group 162">
                  <a:extLst>
                    <a:ext uri="{FF2B5EF4-FFF2-40B4-BE49-F238E27FC236}">
                      <a16:creationId xmlns:a16="http://schemas.microsoft.com/office/drawing/2014/main" id="{56405156-B4E7-4612-957C-C5CB930EF060}"/>
                    </a:ext>
                  </a:extLst>
                </p:cNvPr>
                <p:cNvGrpSpPr/>
                <p:nvPr/>
              </p:nvGrpSpPr>
              <p:grpSpPr>
                <a:xfrm>
                  <a:off x="3234030" y="4357635"/>
                  <a:ext cx="233160" cy="110531"/>
                  <a:chOff x="3234867" y="4132385"/>
                  <a:chExt cx="233160" cy="110531"/>
                </a:xfrm>
              </p:grpSpPr>
              <p:sp>
                <p:nvSpPr>
                  <p:cNvPr id="164" name="Freeform: Shape 101">
                    <a:extLst>
                      <a:ext uri="{FF2B5EF4-FFF2-40B4-BE49-F238E27FC236}">
                        <a16:creationId xmlns:a16="http://schemas.microsoft.com/office/drawing/2014/main" id="{8030FD40-4DAD-454F-A041-F2C73E363C00}"/>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5" name="Freeform: Shape 102">
                    <a:extLst>
                      <a:ext uri="{FF2B5EF4-FFF2-40B4-BE49-F238E27FC236}">
                        <a16:creationId xmlns:a16="http://schemas.microsoft.com/office/drawing/2014/main" id="{E752DF74-E547-4E4E-9083-7996BE6F685C}"/>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grpSp>
        <p:nvGrpSpPr>
          <p:cNvPr id="15" name="Group 14">
            <a:extLst>
              <a:ext uri="{FF2B5EF4-FFF2-40B4-BE49-F238E27FC236}">
                <a16:creationId xmlns:a16="http://schemas.microsoft.com/office/drawing/2014/main" id="{FC431DB3-6321-489E-983D-DDCD74DA84C4}"/>
              </a:ext>
            </a:extLst>
          </p:cNvPr>
          <p:cNvGrpSpPr/>
          <p:nvPr/>
        </p:nvGrpSpPr>
        <p:grpSpPr>
          <a:xfrm>
            <a:off x="7256734" y="3419755"/>
            <a:ext cx="777610" cy="1026497"/>
            <a:chOff x="7256734" y="3419755"/>
            <a:chExt cx="777610" cy="1026497"/>
          </a:xfrm>
        </p:grpSpPr>
        <p:sp>
          <p:nvSpPr>
            <p:cNvPr id="137" name="Title 1">
              <a:extLst>
                <a:ext uri="{FF2B5EF4-FFF2-40B4-BE49-F238E27FC236}">
                  <a16:creationId xmlns:a16="http://schemas.microsoft.com/office/drawing/2014/main" id="{E7C541A3-2205-4462-8523-EFC0AEA062A8}"/>
                </a:ext>
              </a:extLst>
            </p:cNvPr>
            <p:cNvSpPr txBox="1">
              <a:spLocks/>
            </p:cNvSpPr>
            <p:nvPr/>
          </p:nvSpPr>
          <p:spPr>
            <a:xfrm>
              <a:off x="7305374" y="3419755"/>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CI/CD</a:t>
              </a:r>
            </a:p>
          </p:txBody>
        </p:sp>
        <p:sp>
          <p:nvSpPr>
            <p:cNvPr id="173" name="Title 1">
              <a:extLst>
                <a:ext uri="{FF2B5EF4-FFF2-40B4-BE49-F238E27FC236}">
                  <a16:creationId xmlns:a16="http://schemas.microsoft.com/office/drawing/2014/main" id="{D7FA26E0-0B40-422F-9952-32D9D8355996}"/>
                </a:ext>
              </a:extLst>
            </p:cNvPr>
            <p:cNvSpPr txBox="1">
              <a:spLocks/>
            </p:cNvSpPr>
            <p:nvPr/>
          </p:nvSpPr>
          <p:spPr>
            <a:xfrm>
              <a:off x="7256734" y="3623307"/>
              <a:ext cx="777610" cy="822945"/>
            </a:xfrm>
            <a:prstGeom prst="roundRect">
              <a:avLst>
                <a:gd name="adj" fmla="val 4732"/>
              </a:avLst>
            </a:prstGeom>
            <a:solidFill>
              <a:srgbClr val="FDFDFD"/>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20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178" name="Group 177">
              <a:extLst>
                <a:ext uri="{FF2B5EF4-FFF2-40B4-BE49-F238E27FC236}">
                  <a16:creationId xmlns:a16="http://schemas.microsoft.com/office/drawing/2014/main" id="{98DC7B63-01D7-4A34-845D-6215CBB45202}"/>
                </a:ext>
              </a:extLst>
            </p:cNvPr>
            <p:cNvGrpSpPr/>
            <p:nvPr/>
          </p:nvGrpSpPr>
          <p:grpSpPr>
            <a:xfrm>
              <a:off x="7438272" y="3828783"/>
              <a:ext cx="414535" cy="411992"/>
              <a:chOff x="4117181" y="5754173"/>
              <a:chExt cx="542082" cy="538756"/>
            </a:xfrm>
          </p:grpSpPr>
          <p:sp>
            <p:nvSpPr>
              <p:cNvPr id="179" name="Freeform: Shape 178">
                <a:extLst>
                  <a:ext uri="{FF2B5EF4-FFF2-40B4-BE49-F238E27FC236}">
                    <a16:creationId xmlns:a16="http://schemas.microsoft.com/office/drawing/2014/main" id="{22D11AB9-C1E4-4C5E-80A0-057648C6F955}"/>
                  </a:ext>
                </a:extLst>
              </p:cNvPr>
              <p:cNvSpPr/>
              <p:nvPr/>
            </p:nvSpPr>
            <p:spPr>
              <a:xfrm>
                <a:off x="4117181" y="6153251"/>
                <a:ext cx="139678" cy="139678"/>
              </a:xfrm>
              <a:custGeom>
                <a:avLst/>
                <a:gdLst>
                  <a:gd name="connsiteX0" fmla="*/ 4988 w 139677"/>
                  <a:gd name="connsiteY0" fmla="*/ 4988 h 139677"/>
                  <a:gd name="connsiteX1" fmla="*/ 44896 w 139677"/>
                  <a:gd name="connsiteY1" fmla="*/ 4988 h 139677"/>
                  <a:gd name="connsiteX2" fmla="*/ 44896 w 139677"/>
                  <a:gd name="connsiteY2" fmla="*/ 98107 h 139677"/>
                  <a:gd name="connsiteX3" fmla="*/ 138015 w 139677"/>
                  <a:gd name="connsiteY3" fmla="*/ 98107 h 139677"/>
                  <a:gd name="connsiteX4" fmla="*/ 138015 w 139677"/>
                  <a:gd name="connsiteY4" fmla="*/ 138014 h 139677"/>
                  <a:gd name="connsiteX5" fmla="*/ 4988 w 139677"/>
                  <a:gd name="connsiteY5" fmla="*/ 138014 h 139677"/>
                  <a:gd name="connsiteX6" fmla="*/ 4988 w 139677"/>
                  <a:gd name="connsiteY6" fmla="*/ 4988 h 139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77" h="139677">
                    <a:moveTo>
                      <a:pt x="4988" y="4988"/>
                    </a:moveTo>
                    <a:lnTo>
                      <a:pt x="44896" y="4988"/>
                    </a:lnTo>
                    <a:lnTo>
                      <a:pt x="44896" y="98107"/>
                    </a:lnTo>
                    <a:lnTo>
                      <a:pt x="138015" y="98107"/>
                    </a:lnTo>
                    <a:lnTo>
                      <a:pt x="138015" y="138014"/>
                    </a:lnTo>
                    <a:lnTo>
                      <a:pt x="4988" y="138014"/>
                    </a:lnTo>
                    <a:lnTo>
                      <a:pt x="4988" y="4988"/>
                    </a:lnTo>
                    <a:close/>
                  </a:path>
                </a:pathLst>
              </a:custGeom>
              <a:solidFill>
                <a:srgbClr val="005EA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F3C7AB9E-8812-45BA-9E35-87BF53431F52}"/>
                  </a:ext>
                </a:extLst>
              </p:cNvPr>
              <p:cNvSpPr/>
              <p:nvPr/>
            </p:nvSpPr>
            <p:spPr>
              <a:xfrm>
                <a:off x="4117181" y="5887199"/>
                <a:ext cx="405730" cy="405730"/>
              </a:xfrm>
              <a:custGeom>
                <a:avLst/>
                <a:gdLst>
                  <a:gd name="connsiteX0" fmla="*/ 4988 w 405730"/>
                  <a:gd name="connsiteY0" fmla="*/ 27159 h 405730"/>
                  <a:gd name="connsiteX1" fmla="*/ 4988 w 405730"/>
                  <a:gd name="connsiteY1" fmla="*/ 149100 h 405730"/>
                  <a:gd name="connsiteX2" fmla="*/ 82587 w 405730"/>
                  <a:gd name="connsiteY2" fmla="*/ 229003 h 405730"/>
                  <a:gd name="connsiteX3" fmla="*/ 115844 w 405730"/>
                  <a:gd name="connsiteY3" fmla="*/ 193442 h 405730"/>
                  <a:gd name="connsiteX4" fmla="*/ 215614 w 405730"/>
                  <a:gd name="connsiteY4" fmla="*/ 293212 h 405730"/>
                  <a:gd name="connsiteX5" fmla="*/ 182357 w 405730"/>
                  <a:gd name="connsiteY5" fmla="*/ 326468 h 405730"/>
                  <a:gd name="connsiteX6" fmla="*/ 259955 w 405730"/>
                  <a:gd name="connsiteY6" fmla="*/ 404067 h 405730"/>
                  <a:gd name="connsiteX7" fmla="*/ 381896 w 405730"/>
                  <a:gd name="connsiteY7" fmla="*/ 404067 h 405730"/>
                  <a:gd name="connsiteX8" fmla="*/ 404067 w 405730"/>
                  <a:gd name="connsiteY8" fmla="*/ 381896 h 405730"/>
                  <a:gd name="connsiteX9" fmla="*/ 404067 w 405730"/>
                  <a:gd name="connsiteY9" fmla="*/ 204528 h 405730"/>
                  <a:gd name="connsiteX10" fmla="*/ 204528 w 405730"/>
                  <a:gd name="connsiteY10" fmla="*/ 4988 h 405730"/>
                  <a:gd name="connsiteX11" fmla="*/ 27160 w 405730"/>
                  <a:gd name="connsiteY11" fmla="*/ 4988 h 405730"/>
                  <a:gd name="connsiteX12" fmla="*/ 4988 w 405730"/>
                  <a:gd name="connsiteY12" fmla="*/ 27159 h 40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5730" h="405730">
                    <a:moveTo>
                      <a:pt x="4988" y="27159"/>
                    </a:moveTo>
                    <a:lnTo>
                      <a:pt x="4988" y="149100"/>
                    </a:lnTo>
                    <a:lnTo>
                      <a:pt x="82587" y="229003"/>
                    </a:lnTo>
                    <a:lnTo>
                      <a:pt x="115844" y="193442"/>
                    </a:lnTo>
                    <a:lnTo>
                      <a:pt x="215614" y="293212"/>
                    </a:lnTo>
                    <a:lnTo>
                      <a:pt x="182357" y="326468"/>
                    </a:lnTo>
                    <a:lnTo>
                      <a:pt x="259955" y="404067"/>
                    </a:lnTo>
                    <a:lnTo>
                      <a:pt x="381896" y="404067"/>
                    </a:lnTo>
                    <a:cubicBezTo>
                      <a:pt x="394141" y="404067"/>
                      <a:pt x="404067" y="394141"/>
                      <a:pt x="404067" y="381896"/>
                    </a:cubicBezTo>
                    <a:lnTo>
                      <a:pt x="404067" y="204528"/>
                    </a:lnTo>
                    <a:lnTo>
                      <a:pt x="204528" y="4988"/>
                    </a:lnTo>
                    <a:lnTo>
                      <a:pt x="27160" y="4988"/>
                    </a:lnTo>
                    <a:cubicBezTo>
                      <a:pt x="14915" y="4988"/>
                      <a:pt x="4988" y="14915"/>
                      <a:pt x="4988" y="27159"/>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7880AAA5-1790-40F5-8028-2A88716FEBE3}"/>
                  </a:ext>
                </a:extLst>
              </p:cNvPr>
              <p:cNvSpPr/>
              <p:nvPr/>
            </p:nvSpPr>
            <p:spPr>
              <a:xfrm>
                <a:off x="4200322" y="5754173"/>
                <a:ext cx="458941" cy="458941"/>
              </a:xfrm>
              <a:custGeom>
                <a:avLst/>
                <a:gdLst>
                  <a:gd name="connsiteX0" fmla="*/ 4988 w 458940"/>
                  <a:gd name="connsiteY0" fmla="*/ 312174 h 458940"/>
                  <a:gd name="connsiteX1" fmla="*/ 210070 w 458940"/>
                  <a:gd name="connsiteY1" fmla="*/ 4988 h 458940"/>
                  <a:gd name="connsiteX2" fmla="*/ 453952 w 458940"/>
                  <a:gd name="connsiteY2" fmla="*/ 4988 h 458940"/>
                  <a:gd name="connsiteX3" fmla="*/ 453952 w 458940"/>
                  <a:gd name="connsiteY3" fmla="*/ 248870 h 458940"/>
                  <a:gd name="connsiteX4" fmla="*/ 146767 w 458940"/>
                  <a:gd name="connsiteY4" fmla="*/ 453952 h 458940"/>
                  <a:gd name="connsiteX5" fmla="*/ 4988 w 458940"/>
                  <a:gd name="connsiteY5" fmla="*/ 312174 h 4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940" h="458940">
                    <a:moveTo>
                      <a:pt x="4988" y="312174"/>
                    </a:moveTo>
                    <a:lnTo>
                      <a:pt x="210070" y="4988"/>
                    </a:lnTo>
                    <a:lnTo>
                      <a:pt x="453952" y="4988"/>
                    </a:lnTo>
                    <a:lnTo>
                      <a:pt x="453952" y="248870"/>
                    </a:lnTo>
                    <a:lnTo>
                      <a:pt x="146767" y="453952"/>
                    </a:lnTo>
                    <a:lnTo>
                      <a:pt x="4988" y="312174"/>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06B369C2-D49E-4061-B611-25C0B3E68812}"/>
                  </a:ext>
                </a:extLst>
              </p:cNvPr>
              <p:cNvSpPr/>
              <p:nvPr/>
            </p:nvSpPr>
            <p:spPr>
              <a:xfrm>
                <a:off x="4227769" y="5973631"/>
                <a:ext cx="206191" cy="206191"/>
              </a:xfrm>
              <a:custGeom>
                <a:avLst/>
                <a:gdLst>
                  <a:gd name="connsiteX0" fmla="*/ 4988 w 206190"/>
                  <a:gd name="connsiteY0" fmla="*/ 174265 h 206190"/>
                  <a:gd name="connsiteX1" fmla="*/ 174264 w 206190"/>
                  <a:gd name="connsiteY1" fmla="*/ 4988 h 206190"/>
                  <a:gd name="connsiteX2" fmla="*/ 207044 w 206190"/>
                  <a:gd name="connsiteY2" fmla="*/ 37768 h 206190"/>
                  <a:gd name="connsiteX3" fmla="*/ 37768 w 206190"/>
                  <a:gd name="connsiteY3" fmla="*/ 207045 h 206190"/>
                  <a:gd name="connsiteX4" fmla="*/ 4988 w 206190"/>
                  <a:gd name="connsiteY4" fmla="*/ 174265 h 20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90" h="206190">
                    <a:moveTo>
                      <a:pt x="4988" y="174265"/>
                    </a:moveTo>
                    <a:lnTo>
                      <a:pt x="174264" y="4988"/>
                    </a:lnTo>
                    <a:lnTo>
                      <a:pt x="207044" y="37768"/>
                    </a:lnTo>
                    <a:lnTo>
                      <a:pt x="37768" y="207045"/>
                    </a:lnTo>
                    <a:lnTo>
                      <a:pt x="4988" y="174265"/>
                    </a:lnTo>
                    <a:close/>
                  </a:path>
                </a:pathLst>
              </a:custGeom>
              <a:solidFill>
                <a:srgbClr val="0A44C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4DBD63F1-6B9C-463F-99A1-EE1037C2C8E8}"/>
                  </a:ext>
                </a:extLst>
              </p:cNvPr>
              <p:cNvSpPr/>
              <p:nvPr/>
            </p:nvSpPr>
            <p:spPr>
              <a:xfrm>
                <a:off x="4227769" y="5973631"/>
                <a:ext cx="206191" cy="206191"/>
              </a:xfrm>
              <a:custGeom>
                <a:avLst/>
                <a:gdLst>
                  <a:gd name="connsiteX0" fmla="*/ 4988 w 206190"/>
                  <a:gd name="connsiteY0" fmla="*/ 174265 h 206190"/>
                  <a:gd name="connsiteX1" fmla="*/ 174264 w 206190"/>
                  <a:gd name="connsiteY1" fmla="*/ 4988 h 206190"/>
                  <a:gd name="connsiteX2" fmla="*/ 207044 w 206190"/>
                  <a:gd name="connsiteY2" fmla="*/ 37768 h 206190"/>
                  <a:gd name="connsiteX3" fmla="*/ 37768 w 206190"/>
                  <a:gd name="connsiteY3" fmla="*/ 207045 h 206190"/>
                  <a:gd name="connsiteX4" fmla="*/ 4988 w 206190"/>
                  <a:gd name="connsiteY4" fmla="*/ 174265 h 20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90" h="206190">
                    <a:moveTo>
                      <a:pt x="4988" y="174265"/>
                    </a:moveTo>
                    <a:lnTo>
                      <a:pt x="174264" y="4988"/>
                    </a:lnTo>
                    <a:lnTo>
                      <a:pt x="207044" y="37768"/>
                    </a:lnTo>
                    <a:lnTo>
                      <a:pt x="37768" y="207045"/>
                    </a:lnTo>
                    <a:lnTo>
                      <a:pt x="4988" y="174265"/>
                    </a:lnTo>
                    <a:close/>
                  </a:path>
                </a:pathLst>
              </a:custGeom>
              <a:solidFill>
                <a:srgbClr val="005EA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Shape 183">
                <a:extLst>
                  <a:ext uri="{FF2B5EF4-FFF2-40B4-BE49-F238E27FC236}">
                    <a16:creationId xmlns:a16="http://schemas.microsoft.com/office/drawing/2014/main" id="{BA2CAE5C-F80C-4101-9A46-68477C9679E3}"/>
                  </a:ext>
                </a:extLst>
              </p:cNvPr>
              <p:cNvSpPr/>
              <p:nvPr/>
            </p:nvSpPr>
            <p:spPr>
              <a:xfrm>
                <a:off x="4449746" y="5820686"/>
                <a:ext cx="139678" cy="139678"/>
              </a:xfrm>
              <a:custGeom>
                <a:avLst/>
                <a:gdLst>
                  <a:gd name="connsiteX0" fmla="*/ 71502 w 139677"/>
                  <a:gd name="connsiteY0" fmla="*/ 138015 h 139677"/>
                  <a:gd name="connsiteX1" fmla="*/ 138015 w 139677"/>
                  <a:gd name="connsiteY1" fmla="*/ 71502 h 139677"/>
                  <a:gd name="connsiteX2" fmla="*/ 71502 w 139677"/>
                  <a:gd name="connsiteY2" fmla="*/ 4988 h 139677"/>
                  <a:gd name="connsiteX3" fmla="*/ 4988 w 139677"/>
                  <a:gd name="connsiteY3" fmla="*/ 71502 h 139677"/>
                  <a:gd name="connsiteX4" fmla="*/ 71502 w 139677"/>
                  <a:gd name="connsiteY4" fmla="*/ 138015 h 13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7" h="139677">
                    <a:moveTo>
                      <a:pt x="71502" y="138015"/>
                    </a:moveTo>
                    <a:cubicBezTo>
                      <a:pt x="108235" y="138015"/>
                      <a:pt x="138015" y="108235"/>
                      <a:pt x="138015" y="71502"/>
                    </a:cubicBezTo>
                    <a:cubicBezTo>
                      <a:pt x="138015" y="34768"/>
                      <a:pt x="108235" y="4988"/>
                      <a:pt x="71502" y="4988"/>
                    </a:cubicBezTo>
                    <a:cubicBezTo>
                      <a:pt x="34768" y="4988"/>
                      <a:pt x="4988" y="34768"/>
                      <a:pt x="4988" y="71502"/>
                    </a:cubicBezTo>
                    <a:cubicBezTo>
                      <a:pt x="4988" y="108235"/>
                      <a:pt x="34768" y="138015"/>
                      <a:pt x="71502" y="138015"/>
                    </a:cubicBezTo>
                    <a:close/>
                  </a:path>
                </a:pathLst>
              </a:custGeom>
              <a:solidFill>
                <a:srgbClr val="0A44C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Shape 184">
                <a:extLst>
                  <a:ext uri="{FF2B5EF4-FFF2-40B4-BE49-F238E27FC236}">
                    <a16:creationId xmlns:a16="http://schemas.microsoft.com/office/drawing/2014/main" id="{436B5CB9-7E12-4CD2-AFEF-9494266276D9}"/>
                  </a:ext>
                </a:extLst>
              </p:cNvPr>
              <p:cNvSpPr/>
              <p:nvPr/>
            </p:nvSpPr>
            <p:spPr>
              <a:xfrm>
                <a:off x="4449746" y="5820686"/>
                <a:ext cx="139678" cy="139678"/>
              </a:xfrm>
              <a:custGeom>
                <a:avLst/>
                <a:gdLst>
                  <a:gd name="connsiteX0" fmla="*/ 71502 w 139677"/>
                  <a:gd name="connsiteY0" fmla="*/ 138015 h 139677"/>
                  <a:gd name="connsiteX1" fmla="*/ 138015 w 139677"/>
                  <a:gd name="connsiteY1" fmla="*/ 71502 h 139677"/>
                  <a:gd name="connsiteX2" fmla="*/ 71502 w 139677"/>
                  <a:gd name="connsiteY2" fmla="*/ 4988 h 139677"/>
                  <a:gd name="connsiteX3" fmla="*/ 4988 w 139677"/>
                  <a:gd name="connsiteY3" fmla="*/ 71502 h 139677"/>
                  <a:gd name="connsiteX4" fmla="*/ 71502 w 139677"/>
                  <a:gd name="connsiteY4" fmla="*/ 138015 h 13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7" h="139677">
                    <a:moveTo>
                      <a:pt x="71502" y="138015"/>
                    </a:moveTo>
                    <a:cubicBezTo>
                      <a:pt x="108235" y="138015"/>
                      <a:pt x="138015" y="108235"/>
                      <a:pt x="138015" y="71502"/>
                    </a:cubicBezTo>
                    <a:cubicBezTo>
                      <a:pt x="138015" y="34768"/>
                      <a:pt x="108235" y="4988"/>
                      <a:pt x="71502" y="4988"/>
                    </a:cubicBezTo>
                    <a:cubicBezTo>
                      <a:pt x="34768" y="4988"/>
                      <a:pt x="4988" y="34768"/>
                      <a:pt x="4988" y="71502"/>
                    </a:cubicBezTo>
                    <a:cubicBezTo>
                      <a:pt x="4988" y="108235"/>
                      <a:pt x="34768" y="138015"/>
                      <a:pt x="71502" y="138015"/>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8" name="Connector: Elbow 7">
            <a:extLst>
              <a:ext uri="{FF2B5EF4-FFF2-40B4-BE49-F238E27FC236}">
                <a16:creationId xmlns:a16="http://schemas.microsoft.com/office/drawing/2014/main" id="{92BC0B61-D833-493E-A872-9D31F23611FD}"/>
              </a:ext>
            </a:extLst>
          </p:cNvPr>
          <p:cNvCxnSpPr>
            <a:stCxn id="116" idx="2"/>
            <a:endCxn id="135" idx="1"/>
          </p:cNvCxnSpPr>
          <p:nvPr/>
        </p:nvCxnSpPr>
        <p:spPr>
          <a:xfrm rot="16200000" flipH="1">
            <a:off x="8757312" y="4490711"/>
            <a:ext cx="1114550" cy="729384"/>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6" name="Connector: Elbow 185">
            <a:extLst>
              <a:ext uri="{FF2B5EF4-FFF2-40B4-BE49-F238E27FC236}">
                <a16:creationId xmlns:a16="http://schemas.microsoft.com/office/drawing/2014/main" id="{3A19A66E-0FE4-4502-AF25-17D82FB4D878}"/>
              </a:ext>
            </a:extLst>
          </p:cNvPr>
          <p:cNvCxnSpPr>
            <a:cxnSpLocks/>
            <a:stCxn id="159" idx="2"/>
            <a:endCxn id="135" idx="3"/>
          </p:cNvCxnSpPr>
          <p:nvPr/>
        </p:nvCxnSpPr>
        <p:spPr>
          <a:xfrm rot="5400000">
            <a:off x="9931323" y="4576436"/>
            <a:ext cx="1114550" cy="557934"/>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51270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0"/>
                                        </p:tgtEl>
                                        <p:attrNameLst>
                                          <p:attrName>style.visibility</p:attrName>
                                        </p:attrNameLst>
                                      </p:cBhvr>
                                      <p:to>
                                        <p:strVal val="visible"/>
                                      </p:to>
                                    </p:set>
                                    <p:animEffect transition="in" filter="wipe(left)">
                                      <p:cBhvr>
                                        <p:cTn id="11" dur="500"/>
                                        <p:tgtEl>
                                          <p:spTgt spid="9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92"/>
                                        </p:tgtEl>
                                        <p:attrNameLst>
                                          <p:attrName>style.visibility</p:attrName>
                                        </p:attrNameLst>
                                      </p:cBhvr>
                                      <p:to>
                                        <p:strVal val="visible"/>
                                      </p:to>
                                    </p:set>
                                    <p:animEffect transition="in" filter="wipe(left)">
                                      <p:cBhvr>
                                        <p:cTn id="19" dur="500"/>
                                        <p:tgtEl>
                                          <p:spTgt spid="92"/>
                                        </p:tgtEl>
                                      </p:cBhvr>
                                    </p:animEffect>
                                  </p:childTnLst>
                                </p:cTn>
                              </p:par>
                              <p:par>
                                <p:cTn id="20" presetID="10"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nodeType="withEffect">
                                  <p:stCondLst>
                                    <p:cond delay="25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par>
                          <p:cTn id="26" fill="hold">
                            <p:stCondLst>
                              <p:cond delay="2250"/>
                            </p:stCondLst>
                            <p:childTnLst>
                              <p:par>
                                <p:cTn id="27" presetID="10" presetClass="entr" presetSubtype="0" fill="hold" nodeType="afterEffect">
                                  <p:stCondLst>
                                    <p:cond delay="0"/>
                                  </p:stCondLst>
                                  <p:childTnLst>
                                    <p:set>
                                      <p:cBhvr>
                                        <p:cTn id="28" dur="1" fill="hold">
                                          <p:stCondLst>
                                            <p:cond delay="0"/>
                                          </p:stCondLst>
                                        </p:cTn>
                                        <p:tgtEl>
                                          <p:spTgt spid="113"/>
                                        </p:tgtEl>
                                        <p:attrNameLst>
                                          <p:attrName>style.visibility</p:attrName>
                                        </p:attrNameLst>
                                      </p:cBhvr>
                                      <p:to>
                                        <p:strVal val="visible"/>
                                      </p:to>
                                    </p:set>
                                    <p:animEffect transition="in" filter="fade">
                                      <p:cBhvr>
                                        <p:cTn id="29" dur="500"/>
                                        <p:tgtEl>
                                          <p:spTgt spid="113"/>
                                        </p:tgtEl>
                                      </p:cBhvr>
                                    </p:animEffect>
                                  </p:childTnLst>
                                </p:cTn>
                              </p:par>
                            </p:childTnLst>
                          </p:cTn>
                        </p:par>
                        <p:par>
                          <p:cTn id="30" fill="hold">
                            <p:stCondLst>
                              <p:cond delay="2750"/>
                            </p:stCondLst>
                            <p:childTnLst>
                              <p:par>
                                <p:cTn id="31" presetID="10" presetClass="entr" presetSubtype="0" fill="hold" nodeType="afterEffect">
                                  <p:stCondLst>
                                    <p:cond delay="0"/>
                                  </p:stCondLst>
                                  <p:childTnLst>
                                    <p:set>
                                      <p:cBhvr>
                                        <p:cTn id="32" dur="1" fill="hold">
                                          <p:stCondLst>
                                            <p:cond delay="0"/>
                                          </p:stCondLst>
                                        </p:cTn>
                                        <p:tgtEl>
                                          <p:spTgt spid="138"/>
                                        </p:tgtEl>
                                        <p:attrNameLst>
                                          <p:attrName>style.visibility</p:attrName>
                                        </p:attrNameLst>
                                      </p:cBhvr>
                                      <p:to>
                                        <p:strVal val="visible"/>
                                      </p:to>
                                    </p:set>
                                    <p:animEffect transition="in" filter="fade">
                                      <p:cBhvr>
                                        <p:cTn id="33" dur="500"/>
                                        <p:tgtEl>
                                          <p:spTgt spid="138"/>
                                        </p:tgtEl>
                                      </p:cBhvr>
                                    </p:animEffect>
                                  </p:childTnLst>
                                </p:cTn>
                              </p:par>
                            </p:childTnLst>
                          </p:cTn>
                        </p:par>
                        <p:par>
                          <p:cTn id="34" fill="hold">
                            <p:stCondLst>
                              <p:cond delay="3250"/>
                            </p:stCondLst>
                            <p:childTnLst>
                              <p:par>
                                <p:cTn id="35" presetID="10" presetClass="entr" presetSubtype="0" fill="hold" nodeType="afterEffect">
                                  <p:stCondLst>
                                    <p:cond delay="0"/>
                                  </p:stCondLst>
                                  <p:childTnLst>
                                    <p:set>
                                      <p:cBhvr>
                                        <p:cTn id="36" dur="1" fill="hold">
                                          <p:stCondLst>
                                            <p:cond delay="0"/>
                                          </p:stCondLst>
                                        </p:cTn>
                                        <p:tgtEl>
                                          <p:spTgt spid="156"/>
                                        </p:tgtEl>
                                        <p:attrNameLst>
                                          <p:attrName>style.visibility</p:attrName>
                                        </p:attrNameLst>
                                      </p:cBhvr>
                                      <p:to>
                                        <p:strVal val="visible"/>
                                      </p:to>
                                    </p:set>
                                    <p:animEffect transition="in" filter="fade">
                                      <p:cBhvr>
                                        <p:cTn id="37" dur="500"/>
                                        <p:tgtEl>
                                          <p:spTgt spid="156"/>
                                        </p:tgtEl>
                                      </p:cBhvr>
                                    </p:animEffect>
                                  </p:childTnLst>
                                </p:cTn>
                              </p:par>
                            </p:childTnLst>
                          </p:cTn>
                        </p:par>
                        <p:par>
                          <p:cTn id="38" fill="hold">
                            <p:stCondLst>
                              <p:cond delay="3750"/>
                            </p:stCondLst>
                            <p:childTnLst>
                              <p:par>
                                <p:cTn id="39" presetID="10" presetClass="entr" presetSubtype="0" fill="hold"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nodeType="withEffect">
                                  <p:stCondLst>
                                    <p:cond delay="0"/>
                                  </p:stCondLst>
                                  <p:childTnLst>
                                    <p:set>
                                      <p:cBhvr>
                                        <p:cTn id="43" dur="1" fill="hold">
                                          <p:stCondLst>
                                            <p:cond delay="0"/>
                                          </p:stCondLst>
                                        </p:cTn>
                                        <p:tgtEl>
                                          <p:spTgt spid="186"/>
                                        </p:tgtEl>
                                        <p:attrNameLst>
                                          <p:attrName>style.visibility</p:attrName>
                                        </p:attrNameLst>
                                      </p:cBhvr>
                                      <p:to>
                                        <p:strVal val="visible"/>
                                      </p:to>
                                    </p:set>
                                    <p:animEffect transition="in" filter="fade">
                                      <p:cBhvr>
                                        <p:cTn id="44" dur="500"/>
                                        <p:tgtEl>
                                          <p:spTgt spid="186"/>
                                        </p:tgtEl>
                                      </p:cBhvr>
                                    </p:animEffect>
                                  </p:childTnLst>
                                </p:cTn>
                              </p:par>
                            </p:childTnLst>
                          </p:cTn>
                        </p:par>
                        <p:par>
                          <p:cTn id="45" fill="hold">
                            <p:stCondLst>
                              <p:cond delay="4250"/>
                            </p:stCondLst>
                            <p:childTnLst>
                              <p:par>
                                <p:cTn id="46" presetID="10" presetClass="entr" presetSubtype="0" fill="hold" nodeType="afterEffect">
                                  <p:stCondLst>
                                    <p:cond delay="0"/>
                                  </p:stCondLst>
                                  <p:childTnLst>
                                    <p:set>
                                      <p:cBhvr>
                                        <p:cTn id="47" dur="1" fill="hold">
                                          <p:stCondLst>
                                            <p:cond delay="0"/>
                                          </p:stCondLst>
                                        </p:cTn>
                                        <p:tgtEl>
                                          <p:spTgt spid="131"/>
                                        </p:tgtEl>
                                        <p:attrNameLst>
                                          <p:attrName>style.visibility</p:attrName>
                                        </p:attrNameLst>
                                      </p:cBhvr>
                                      <p:to>
                                        <p:strVal val="visible"/>
                                      </p:to>
                                    </p:set>
                                    <p:animEffect transition="in" filter="fade">
                                      <p:cBhvr>
                                        <p:cTn id="48"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E4A7227B-4305-C240-B907-5618D27506F0}"/>
              </a:ext>
            </a:extLst>
          </p:cNvPr>
          <p:cNvSpPr txBox="1">
            <a:spLocks/>
          </p:cNvSpPr>
          <p:nvPr/>
        </p:nvSpPr>
        <p:spPr>
          <a:xfrm>
            <a:off x="431674" y="2070357"/>
            <a:ext cx="4493512" cy="910432"/>
          </a:xfrm>
          <a:prstGeom prst="rect">
            <a:avLst/>
          </a:prstGeom>
        </p:spPr>
        <p:txBody>
          <a:bodyPr vert="horz" wrap="square" lIns="0" tIns="0" rIns="0" bIns="0" rtlCol="0" anchor="t">
            <a:noAutofit/>
          </a:bodyPr>
          <a:lst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136" spc="0">
                <a:solidFill>
                  <a:schemeClr val="accent1"/>
                </a:solidFill>
              </a:rPr>
              <a:t>Capabilities</a:t>
            </a:r>
          </a:p>
        </p:txBody>
      </p:sp>
      <p:sp>
        <p:nvSpPr>
          <p:cNvPr id="29" name="Title 1">
            <a:extLst>
              <a:ext uri="{FF2B5EF4-FFF2-40B4-BE49-F238E27FC236}">
                <a16:creationId xmlns:a16="http://schemas.microsoft.com/office/drawing/2014/main" id="{E6977E98-F520-FF41-8EE9-BB97135184BB}"/>
              </a:ext>
            </a:extLst>
          </p:cNvPr>
          <p:cNvSpPr txBox="1">
            <a:spLocks/>
          </p:cNvSpPr>
          <p:nvPr/>
        </p:nvSpPr>
        <p:spPr>
          <a:xfrm>
            <a:off x="412649" y="2831608"/>
            <a:ext cx="4358053" cy="3111064"/>
          </a:xfrm>
          <a:prstGeom prst="rect">
            <a:avLst/>
          </a:prstGeom>
        </p:spPr>
        <p:txBody>
          <a:bodyPr vert="horz" wrap="square" lIns="0" tIns="0" rIns="0" bIns="0"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342900" lvl="0" indent="-342900" defTabSz="914192">
              <a:lnSpc>
                <a:spcPct val="120000"/>
              </a:lnSpc>
              <a:spcAft>
                <a:spcPts val="588"/>
              </a:spcAft>
              <a:buFont typeface="+mj-lt"/>
              <a:buAutoNum type="arabicPeriod"/>
              <a:defRPr/>
            </a:pPr>
            <a:r>
              <a:rPr lang="en-US" sz="1400" spc="0">
                <a:solidFill>
                  <a:schemeClr val="tx1"/>
                </a:solidFill>
                <a:latin typeface="Segoe UI"/>
              </a:rPr>
              <a:t>Use </a:t>
            </a:r>
            <a:r>
              <a:rPr lang="en-US" sz="1400" u="sng" spc="0">
                <a:solidFill>
                  <a:schemeClr val="tx1"/>
                </a:solidFill>
                <a:latin typeface="Segoe UI"/>
              </a:rPr>
              <a:t>Azure Container Registry </a:t>
            </a:r>
            <a:r>
              <a:rPr lang="en-US" sz="1400" spc="0">
                <a:solidFill>
                  <a:schemeClr val="tx1"/>
                </a:solidFill>
                <a:latin typeface="Segoe UI"/>
              </a:rPr>
              <a:t>to store container images for your modernized applications, replicated globally with ACR geo-replication</a:t>
            </a:r>
          </a:p>
          <a:p>
            <a:pPr marL="342900" indent="-342900" defTabSz="914192">
              <a:lnSpc>
                <a:spcPct val="120000"/>
              </a:lnSpc>
              <a:spcAft>
                <a:spcPts val="588"/>
              </a:spcAft>
              <a:buFont typeface="+mj-lt"/>
              <a:buAutoNum type="arabicPeriod"/>
              <a:defRPr/>
            </a:pPr>
            <a:r>
              <a:rPr lang="en-US" sz="1400" spc="0">
                <a:solidFill>
                  <a:schemeClr val="tx1"/>
                </a:solidFill>
                <a:latin typeface="Segoe UI"/>
              </a:rPr>
              <a:t>Integrate AKS with </a:t>
            </a:r>
            <a:r>
              <a:rPr lang="en-US" sz="1400" u="sng" spc="0">
                <a:solidFill>
                  <a:schemeClr val="tx1"/>
                </a:solidFill>
                <a:latin typeface="Segoe UI"/>
              </a:rPr>
              <a:t>Azure Pipelines </a:t>
            </a:r>
            <a:r>
              <a:rPr lang="en-US" sz="1400" spc="0">
                <a:solidFill>
                  <a:schemeClr val="tx1"/>
                </a:solidFill>
                <a:latin typeface="Segoe UI"/>
              </a:rPr>
              <a:t>to enable continuous integration/continuous delivery (CI/CD) using Helm or other Kubernetes ecosystem tooling</a:t>
            </a:r>
          </a:p>
          <a:p>
            <a:pPr marL="342900" indent="-342900" defTabSz="914192">
              <a:lnSpc>
                <a:spcPct val="120000"/>
              </a:lnSpc>
              <a:spcAft>
                <a:spcPts val="588"/>
              </a:spcAft>
              <a:buFont typeface="+mj-lt"/>
              <a:buAutoNum type="arabicPeriod"/>
              <a:defRPr/>
            </a:pPr>
            <a:r>
              <a:rPr lang="en-US" sz="1400" spc="0">
                <a:solidFill>
                  <a:schemeClr val="tx1"/>
                </a:solidFill>
                <a:latin typeface="Segoe UI" panose="020B0502040204020203" pitchFamily="34" charset="0"/>
              </a:rPr>
              <a:t>Enhance security with </a:t>
            </a:r>
            <a:r>
              <a:rPr lang="en-US" sz="1400" u="sng" spc="0">
                <a:solidFill>
                  <a:schemeClr val="tx1"/>
                </a:solidFill>
                <a:latin typeface="Segoe UI" panose="020B0502040204020203" pitchFamily="34" charset="0"/>
              </a:rPr>
              <a:t>Azure Active Directory </a:t>
            </a:r>
            <a:r>
              <a:rPr lang="en-US" sz="1400" spc="0">
                <a:solidFill>
                  <a:schemeClr val="tx1"/>
                </a:solidFill>
                <a:latin typeface="Segoe UI" panose="020B0502040204020203" pitchFamily="34" charset="0"/>
              </a:rPr>
              <a:t>and RBAC to control access to AKS resources</a:t>
            </a:r>
          </a:p>
          <a:p>
            <a:pPr marL="342900" indent="-342900" defTabSz="914192">
              <a:lnSpc>
                <a:spcPct val="120000"/>
              </a:lnSpc>
              <a:spcAft>
                <a:spcPts val="588"/>
              </a:spcAft>
              <a:buFont typeface="+mj-lt"/>
              <a:buAutoNum type="arabicPeriod"/>
              <a:defRPr/>
            </a:pPr>
            <a:r>
              <a:rPr lang="en-US" sz="1400" spc="0">
                <a:solidFill>
                  <a:schemeClr val="tx1"/>
                </a:solidFill>
                <a:latin typeface="Segoe UI" panose="020B0502040204020203" pitchFamily="34" charset="0"/>
              </a:rPr>
              <a:t>Easily access to SLA-backed Azure Services such as Azure Database for MySQL using </a:t>
            </a:r>
            <a:r>
              <a:rPr lang="en-US" sz="1400" u="sng" spc="0">
                <a:solidFill>
                  <a:schemeClr val="tx1"/>
                </a:solidFill>
                <a:latin typeface="Segoe UI" panose="020B0502040204020203" pitchFamily="34" charset="0"/>
              </a:rPr>
              <a:t>Open Service Broker for Azure</a:t>
            </a:r>
            <a:r>
              <a:rPr lang="en-US" sz="1400" spc="0">
                <a:solidFill>
                  <a:schemeClr val="tx1"/>
                </a:solidFill>
                <a:latin typeface="Segoe UI" panose="020B0502040204020203" pitchFamily="34" charset="0"/>
              </a:rPr>
              <a:t> (OSBA)</a:t>
            </a:r>
          </a:p>
          <a:p>
            <a:pPr marL="342900" indent="-342900" defTabSz="914192">
              <a:lnSpc>
                <a:spcPct val="120000"/>
              </a:lnSpc>
              <a:spcAft>
                <a:spcPts val="588"/>
              </a:spcAft>
              <a:buFont typeface="+mj-lt"/>
              <a:buAutoNum type="arabicPeriod"/>
              <a:defRPr/>
            </a:pPr>
            <a:endParaRPr lang="en-US" sz="1400" spc="0">
              <a:solidFill>
                <a:schemeClr val="tx1"/>
              </a:solidFill>
              <a:latin typeface="Segoe UI" panose="020B0502040204020203" pitchFamily="34" charset="0"/>
            </a:endParaRPr>
          </a:p>
          <a:p>
            <a:pPr marL="342900" indent="-342900" defTabSz="914192">
              <a:lnSpc>
                <a:spcPct val="120000"/>
              </a:lnSpc>
              <a:spcAft>
                <a:spcPts val="588"/>
              </a:spcAft>
              <a:buFont typeface="+mj-lt"/>
              <a:buAutoNum type="arabicPeriod"/>
              <a:defRPr/>
            </a:pPr>
            <a:endParaRPr lang="en-US" sz="1371" spc="0">
              <a:gradFill>
                <a:gsLst>
                  <a:gs pos="2655">
                    <a:srgbClr val="505050"/>
                  </a:gs>
                  <a:gs pos="31000">
                    <a:srgbClr val="505050"/>
                  </a:gs>
                </a:gsLst>
                <a:lin ang="5400000" scaled="0"/>
              </a:gradFill>
              <a:latin typeface="Segoe UI"/>
            </a:endParaRPr>
          </a:p>
          <a:p>
            <a:pPr marL="342900" indent="-342900" defTabSz="914192">
              <a:lnSpc>
                <a:spcPct val="120000"/>
              </a:lnSpc>
              <a:spcAft>
                <a:spcPts val="588"/>
              </a:spcAft>
              <a:buFont typeface="+mj-lt"/>
              <a:buAutoNum type="arabicPeriod"/>
              <a:defRPr/>
            </a:pPr>
            <a:endParaRPr lang="en-US" sz="1371" spc="0">
              <a:gradFill>
                <a:gsLst>
                  <a:gs pos="2655">
                    <a:srgbClr val="505050"/>
                  </a:gs>
                  <a:gs pos="31000">
                    <a:srgbClr val="505050"/>
                  </a:gs>
                </a:gsLst>
                <a:lin ang="5400000" scaled="0"/>
              </a:gradFill>
              <a:latin typeface="Segoe UI"/>
            </a:endParaRPr>
          </a:p>
          <a:p>
            <a:pPr marL="342900" indent="-342900" defTabSz="914192">
              <a:lnSpc>
                <a:spcPct val="120000"/>
              </a:lnSpc>
              <a:spcAft>
                <a:spcPts val="588"/>
              </a:spcAft>
              <a:buFont typeface="+mj-lt"/>
              <a:buAutoNum type="arabicPeriod"/>
              <a:defRPr/>
            </a:pPr>
            <a:endParaRPr lang="en-US" sz="1371" spc="0">
              <a:gradFill>
                <a:gsLst>
                  <a:gs pos="2655">
                    <a:srgbClr val="505050"/>
                  </a:gs>
                  <a:gs pos="31000">
                    <a:srgbClr val="505050"/>
                  </a:gs>
                </a:gsLst>
                <a:lin ang="5400000" scaled="0"/>
              </a:gradFill>
              <a:latin typeface="Segoe UI"/>
            </a:endParaRPr>
          </a:p>
        </p:txBody>
      </p:sp>
      <p:grpSp>
        <p:nvGrpSpPr>
          <p:cNvPr id="32" name="Group 31">
            <a:extLst>
              <a:ext uri="{FF2B5EF4-FFF2-40B4-BE49-F238E27FC236}">
                <a16:creationId xmlns:a16="http://schemas.microsoft.com/office/drawing/2014/main" id="{C8918914-33C7-7643-8503-788A7A7D270A}"/>
              </a:ext>
            </a:extLst>
          </p:cNvPr>
          <p:cNvGrpSpPr/>
          <p:nvPr/>
        </p:nvGrpSpPr>
        <p:grpSpPr>
          <a:xfrm>
            <a:off x="6202947" y="4374032"/>
            <a:ext cx="822960" cy="1332289"/>
            <a:chOff x="6202947" y="4374032"/>
            <a:chExt cx="822960" cy="1332289"/>
          </a:xfrm>
        </p:grpSpPr>
        <p:sp>
          <p:nvSpPr>
            <p:cNvPr id="33" name="Title 1">
              <a:extLst>
                <a:ext uri="{FF2B5EF4-FFF2-40B4-BE49-F238E27FC236}">
                  <a16:creationId xmlns:a16="http://schemas.microsoft.com/office/drawing/2014/main" id="{F773514C-75D4-664D-9A44-97C819486906}"/>
                </a:ext>
              </a:extLst>
            </p:cNvPr>
            <p:cNvSpPr txBox="1">
              <a:spLocks/>
            </p:cNvSpPr>
            <p:nvPr/>
          </p:nvSpPr>
          <p:spPr>
            <a:xfrm>
              <a:off x="6274262" y="4374032"/>
              <a:ext cx="680330" cy="461665"/>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Azure Container Registry</a:t>
              </a:r>
            </a:p>
          </p:txBody>
        </p:sp>
        <p:grpSp>
          <p:nvGrpSpPr>
            <p:cNvPr id="34" name="Group 33">
              <a:extLst>
                <a:ext uri="{FF2B5EF4-FFF2-40B4-BE49-F238E27FC236}">
                  <a16:creationId xmlns:a16="http://schemas.microsoft.com/office/drawing/2014/main" id="{D65E211A-B396-3F40-A07D-23B742AB94F3}"/>
                </a:ext>
              </a:extLst>
            </p:cNvPr>
            <p:cNvGrpSpPr/>
            <p:nvPr/>
          </p:nvGrpSpPr>
          <p:grpSpPr>
            <a:xfrm>
              <a:off x="6202947" y="4883361"/>
              <a:ext cx="822960" cy="822960"/>
              <a:chOff x="5824800" y="1539202"/>
              <a:chExt cx="822960" cy="822960"/>
            </a:xfrm>
          </p:grpSpPr>
          <p:sp>
            <p:nvSpPr>
              <p:cNvPr id="35" name="Rectangle: Rounded Corners 64">
                <a:extLst>
                  <a:ext uri="{FF2B5EF4-FFF2-40B4-BE49-F238E27FC236}">
                    <a16:creationId xmlns:a16="http://schemas.microsoft.com/office/drawing/2014/main" id="{D9F96520-6834-564B-9558-2593E1AF2D7A}"/>
                  </a:ext>
                </a:extLst>
              </p:cNvPr>
              <p:cNvSpPr/>
              <p:nvPr/>
            </p:nvSpPr>
            <p:spPr bwMode="auto">
              <a:xfrm>
                <a:off x="5824800" y="153920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36" name="Graphic 35">
                <a:extLst>
                  <a:ext uri="{FF2B5EF4-FFF2-40B4-BE49-F238E27FC236}">
                    <a16:creationId xmlns:a16="http://schemas.microsoft.com/office/drawing/2014/main" id="{85D98B13-EBDC-5B40-BCDD-B2DE65BC6FE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930334" y="1644736"/>
                <a:ext cx="611893" cy="611893"/>
              </a:xfrm>
              <a:prstGeom prst="rect">
                <a:avLst/>
              </a:prstGeom>
            </p:spPr>
          </p:pic>
        </p:grpSp>
      </p:grpSp>
      <p:grpSp>
        <p:nvGrpSpPr>
          <p:cNvPr id="37" name="Group 36">
            <a:extLst>
              <a:ext uri="{FF2B5EF4-FFF2-40B4-BE49-F238E27FC236}">
                <a16:creationId xmlns:a16="http://schemas.microsoft.com/office/drawing/2014/main" id="{F89A2692-61DA-A440-8737-E66EB3805F43}"/>
              </a:ext>
            </a:extLst>
          </p:cNvPr>
          <p:cNvGrpSpPr/>
          <p:nvPr/>
        </p:nvGrpSpPr>
        <p:grpSpPr>
          <a:xfrm>
            <a:off x="5035877" y="4531441"/>
            <a:ext cx="822960" cy="1174880"/>
            <a:chOff x="1463994" y="4069698"/>
            <a:chExt cx="822960" cy="1174880"/>
          </a:xfrm>
        </p:grpSpPr>
        <p:sp>
          <p:nvSpPr>
            <p:cNvPr id="38" name="Title 1">
              <a:extLst>
                <a:ext uri="{FF2B5EF4-FFF2-40B4-BE49-F238E27FC236}">
                  <a16:creationId xmlns:a16="http://schemas.microsoft.com/office/drawing/2014/main" id="{C7515747-7DD4-264F-8268-74FBE7BD9008}"/>
                </a:ext>
              </a:extLst>
            </p:cNvPr>
            <p:cNvSpPr txBox="1">
              <a:spLocks/>
            </p:cNvSpPr>
            <p:nvPr/>
          </p:nvSpPr>
          <p:spPr>
            <a:xfrm>
              <a:off x="1516684" y="4069698"/>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Existing application</a:t>
              </a:r>
            </a:p>
          </p:txBody>
        </p:sp>
        <p:sp>
          <p:nvSpPr>
            <p:cNvPr id="39" name="Rectangle: Rounded Corners 50">
              <a:extLst>
                <a:ext uri="{FF2B5EF4-FFF2-40B4-BE49-F238E27FC236}">
                  <a16:creationId xmlns:a16="http://schemas.microsoft.com/office/drawing/2014/main" id="{A56D425D-3FD4-D34A-B973-2B8FD3D0381F}"/>
                </a:ext>
              </a:extLst>
            </p:cNvPr>
            <p:cNvSpPr/>
            <p:nvPr/>
          </p:nvSpPr>
          <p:spPr bwMode="auto">
            <a:xfrm>
              <a:off x="1463994" y="4421618"/>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40" name="GenericApp_EB3B" title="Icon of an app window">
              <a:extLst>
                <a:ext uri="{FF2B5EF4-FFF2-40B4-BE49-F238E27FC236}">
                  <a16:creationId xmlns:a16="http://schemas.microsoft.com/office/drawing/2014/main" id="{3D5AB258-7FC6-1546-9B56-D7FA3596FD5E}"/>
                </a:ext>
              </a:extLst>
            </p:cNvPr>
            <p:cNvSpPr>
              <a:spLocks noChangeAspect="1" noEditPoints="1"/>
            </p:cNvSpPr>
            <p:nvPr/>
          </p:nvSpPr>
          <p:spPr bwMode="auto">
            <a:xfrm>
              <a:off x="1616086" y="4625506"/>
              <a:ext cx="518776" cy="41518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41" name="Straight Arrow Connector 40">
            <a:extLst>
              <a:ext uri="{FF2B5EF4-FFF2-40B4-BE49-F238E27FC236}">
                <a16:creationId xmlns:a16="http://schemas.microsoft.com/office/drawing/2014/main" id="{9AF0BA06-7FDE-104E-B083-88B83652E3DD}"/>
              </a:ext>
            </a:extLst>
          </p:cNvPr>
          <p:cNvCxnSpPr>
            <a:cxnSpLocks/>
            <a:stCxn id="39" idx="3"/>
          </p:cNvCxnSpPr>
          <p:nvPr/>
        </p:nvCxnSpPr>
        <p:spPr>
          <a:xfrm>
            <a:off x="5858837" y="5294841"/>
            <a:ext cx="344110"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5574E94-D0DC-F44B-AEBC-2EFC91E3D0BF}"/>
              </a:ext>
            </a:extLst>
          </p:cNvPr>
          <p:cNvCxnSpPr>
            <a:cxnSpLocks/>
            <a:endCxn id="48" idx="1"/>
          </p:cNvCxnSpPr>
          <p:nvPr/>
        </p:nvCxnSpPr>
        <p:spPr>
          <a:xfrm>
            <a:off x="7025907" y="5294841"/>
            <a:ext cx="1726943"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Rectangle: Rounded Corners 85">
            <a:extLst>
              <a:ext uri="{FF2B5EF4-FFF2-40B4-BE49-F238E27FC236}">
                <a16:creationId xmlns:a16="http://schemas.microsoft.com/office/drawing/2014/main" id="{0D36BA1F-7F18-EC4A-98A5-ECFAC2E07269}"/>
              </a:ext>
            </a:extLst>
          </p:cNvPr>
          <p:cNvSpPr/>
          <p:nvPr/>
        </p:nvSpPr>
        <p:spPr bwMode="auto">
          <a:xfrm>
            <a:off x="8497338" y="3415112"/>
            <a:ext cx="2722785" cy="23197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44" name="Title 1">
            <a:extLst>
              <a:ext uri="{FF2B5EF4-FFF2-40B4-BE49-F238E27FC236}">
                <a16:creationId xmlns:a16="http://schemas.microsoft.com/office/drawing/2014/main" id="{D295F937-F266-3C40-BC8F-F9BD7E90B6FB}"/>
              </a:ext>
            </a:extLst>
          </p:cNvPr>
          <p:cNvSpPr txBox="1">
            <a:spLocks/>
          </p:cNvSpPr>
          <p:nvPr/>
        </p:nvSpPr>
        <p:spPr>
          <a:xfrm>
            <a:off x="8497339" y="3209057"/>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Virtual network</a:t>
            </a:r>
          </a:p>
        </p:txBody>
      </p:sp>
      <p:grpSp>
        <p:nvGrpSpPr>
          <p:cNvPr id="45" name="Group 44">
            <a:extLst>
              <a:ext uri="{FF2B5EF4-FFF2-40B4-BE49-F238E27FC236}">
                <a16:creationId xmlns:a16="http://schemas.microsoft.com/office/drawing/2014/main" id="{54DA3552-80D9-C242-A3AD-9C4F38AEF101}"/>
              </a:ext>
            </a:extLst>
          </p:cNvPr>
          <p:cNvGrpSpPr/>
          <p:nvPr/>
        </p:nvGrpSpPr>
        <p:grpSpPr>
          <a:xfrm>
            <a:off x="8659236" y="4831887"/>
            <a:ext cx="717581" cy="728130"/>
            <a:chOff x="8659236" y="4408560"/>
            <a:chExt cx="717581" cy="728130"/>
          </a:xfrm>
        </p:grpSpPr>
        <p:sp>
          <p:nvSpPr>
            <p:cNvPr id="46" name="Title 1">
              <a:extLst>
                <a:ext uri="{FF2B5EF4-FFF2-40B4-BE49-F238E27FC236}">
                  <a16:creationId xmlns:a16="http://schemas.microsoft.com/office/drawing/2014/main" id="{1794DBA0-CC52-7B4F-883A-5359EF8F15A6}"/>
                </a:ext>
              </a:extLst>
            </p:cNvPr>
            <p:cNvSpPr txBox="1">
              <a:spLocks/>
            </p:cNvSpPr>
            <p:nvPr/>
          </p:nvSpPr>
          <p:spPr>
            <a:xfrm>
              <a:off x="8659236" y="4408560"/>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a:t>
              </a:r>
            </a:p>
          </p:txBody>
        </p:sp>
        <p:grpSp>
          <p:nvGrpSpPr>
            <p:cNvPr id="47" name="Group 46">
              <a:extLst>
                <a:ext uri="{FF2B5EF4-FFF2-40B4-BE49-F238E27FC236}">
                  <a16:creationId xmlns:a16="http://schemas.microsoft.com/office/drawing/2014/main" id="{9BF414DD-2289-6E42-9D3B-8641FC358313}"/>
                </a:ext>
              </a:extLst>
            </p:cNvPr>
            <p:cNvGrpSpPr/>
            <p:nvPr/>
          </p:nvGrpSpPr>
          <p:grpSpPr>
            <a:xfrm>
              <a:off x="8752850" y="4606338"/>
              <a:ext cx="530352" cy="530352"/>
              <a:chOff x="8075203" y="3952298"/>
              <a:chExt cx="530352" cy="530352"/>
            </a:xfrm>
          </p:grpSpPr>
          <p:sp>
            <p:nvSpPr>
              <p:cNvPr id="48" name="Rectangle: Rounded Corners 96">
                <a:extLst>
                  <a:ext uri="{FF2B5EF4-FFF2-40B4-BE49-F238E27FC236}">
                    <a16:creationId xmlns:a16="http://schemas.microsoft.com/office/drawing/2014/main" id="{3108C7C5-87DA-E940-9D13-DC6ECA66F8F8}"/>
                  </a:ext>
                </a:extLst>
              </p:cNvPr>
              <p:cNvSpPr/>
              <p:nvPr/>
            </p:nvSpPr>
            <p:spPr bwMode="auto">
              <a:xfrm>
                <a:off x="8075203" y="3952298"/>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49" name="Group 48">
                <a:extLst>
                  <a:ext uri="{FF2B5EF4-FFF2-40B4-BE49-F238E27FC236}">
                    <a16:creationId xmlns:a16="http://schemas.microsoft.com/office/drawing/2014/main" id="{BDB7FF96-C65E-1742-A054-61ED745EAAE4}"/>
                  </a:ext>
                </a:extLst>
              </p:cNvPr>
              <p:cNvGrpSpPr/>
              <p:nvPr/>
            </p:nvGrpSpPr>
            <p:grpSpPr>
              <a:xfrm>
                <a:off x="8151402" y="4038938"/>
                <a:ext cx="377955" cy="357073"/>
                <a:chOff x="3172902" y="4132385"/>
                <a:chExt cx="355417" cy="335781"/>
              </a:xfrm>
            </p:grpSpPr>
            <p:grpSp>
              <p:nvGrpSpPr>
                <p:cNvPr id="50" name="Group 49">
                  <a:extLst>
                    <a:ext uri="{FF2B5EF4-FFF2-40B4-BE49-F238E27FC236}">
                      <a16:creationId xmlns:a16="http://schemas.microsoft.com/office/drawing/2014/main" id="{A182CDE9-AE89-4847-A31A-07FE8741A36A}"/>
                    </a:ext>
                  </a:extLst>
                </p:cNvPr>
                <p:cNvGrpSpPr/>
                <p:nvPr/>
              </p:nvGrpSpPr>
              <p:grpSpPr>
                <a:xfrm>
                  <a:off x="3234030" y="4132385"/>
                  <a:ext cx="233160" cy="110531"/>
                  <a:chOff x="3234867" y="4132385"/>
                  <a:chExt cx="233160" cy="110531"/>
                </a:xfrm>
              </p:grpSpPr>
              <p:sp>
                <p:nvSpPr>
                  <p:cNvPr id="58" name="Freeform: Shape 106">
                    <a:extLst>
                      <a:ext uri="{FF2B5EF4-FFF2-40B4-BE49-F238E27FC236}">
                        <a16:creationId xmlns:a16="http://schemas.microsoft.com/office/drawing/2014/main" id="{ED16CC35-D1AF-9C4B-8E01-D3FA033C8A21}"/>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107">
                    <a:extLst>
                      <a:ext uri="{FF2B5EF4-FFF2-40B4-BE49-F238E27FC236}">
                        <a16:creationId xmlns:a16="http://schemas.microsoft.com/office/drawing/2014/main" id="{536388D1-6DE0-8D41-93C2-3EA9C74466C2}"/>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1" name="Group 50">
                  <a:extLst>
                    <a:ext uri="{FF2B5EF4-FFF2-40B4-BE49-F238E27FC236}">
                      <a16:creationId xmlns:a16="http://schemas.microsoft.com/office/drawing/2014/main" id="{4B37E790-21C3-0942-B4C2-D95A848667CA}"/>
                    </a:ext>
                  </a:extLst>
                </p:cNvPr>
                <p:cNvGrpSpPr/>
                <p:nvPr/>
              </p:nvGrpSpPr>
              <p:grpSpPr>
                <a:xfrm>
                  <a:off x="3172902" y="4245010"/>
                  <a:ext cx="355417" cy="110531"/>
                  <a:chOff x="3172902" y="4244590"/>
                  <a:chExt cx="355417" cy="110531"/>
                </a:xfrm>
              </p:grpSpPr>
              <p:sp>
                <p:nvSpPr>
                  <p:cNvPr id="55" name="Freeform: Shape 103">
                    <a:extLst>
                      <a:ext uri="{FF2B5EF4-FFF2-40B4-BE49-F238E27FC236}">
                        <a16:creationId xmlns:a16="http://schemas.microsoft.com/office/drawing/2014/main" id="{A1AECB5F-0C44-8749-9BE2-E406021FE778}"/>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104">
                    <a:extLst>
                      <a:ext uri="{FF2B5EF4-FFF2-40B4-BE49-F238E27FC236}">
                        <a16:creationId xmlns:a16="http://schemas.microsoft.com/office/drawing/2014/main" id="{49F05CEA-3D8E-0B4D-88B8-3CECD77C8892}"/>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105">
                    <a:extLst>
                      <a:ext uri="{FF2B5EF4-FFF2-40B4-BE49-F238E27FC236}">
                        <a16:creationId xmlns:a16="http://schemas.microsoft.com/office/drawing/2014/main" id="{F10974AA-CC20-F748-A0F4-EA7CAF2C8E71}"/>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2" name="Group 51">
                  <a:extLst>
                    <a:ext uri="{FF2B5EF4-FFF2-40B4-BE49-F238E27FC236}">
                      <a16:creationId xmlns:a16="http://schemas.microsoft.com/office/drawing/2014/main" id="{D3F430FD-9770-B648-8BB1-7FBD5B1DB432}"/>
                    </a:ext>
                  </a:extLst>
                </p:cNvPr>
                <p:cNvGrpSpPr/>
                <p:nvPr/>
              </p:nvGrpSpPr>
              <p:grpSpPr>
                <a:xfrm>
                  <a:off x="3234030" y="4357635"/>
                  <a:ext cx="233160" cy="110531"/>
                  <a:chOff x="3234867" y="4132385"/>
                  <a:chExt cx="233160" cy="110531"/>
                </a:xfrm>
              </p:grpSpPr>
              <p:sp>
                <p:nvSpPr>
                  <p:cNvPr id="53" name="Freeform: Shape 101">
                    <a:extLst>
                      <a:ext uri="{FF2B5EF4-FFF2-40B4-BE49-F238E27FC236}">
                        <a16:creationId xmlns:a16="http://schemas.microsoft.com/office/drawing/2014/main" id="{640F623F-AF04-4843-B34C-D5C5FED465A1}"/>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Freeform: Shape 102">
                    <a:extLst>
                      <a:ext uri="{FF2B5EF4-FFF2-40B4-BE49-F238E27FC236}">
                        <a16:creationId xmlns:a16="http://schemas.microsoft.com/office/drawing/2014/main" id="{97F5E520-F0E7-194B-8FA9-4147FAE88ED1}"/>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grpSp>
        <p:nvGrpSpPr>
          <p:cNvPr id="60" name="Group 59">
            <a:extLst>
              <a:ext uri="{FF2B5EF4-FFF2-40B4-BE49-F238E27FC236}">
                <a16:creationId xmlns:a16="http://schemas.microsoft.com/office/drawing/2014/main" id="{3B8FC126-49FA-944E-8ED5-1682A5C06522}"/>
              </a:ext>
            </a:extLst>
          </p:cNvPr>
          <p:cNvGrpSpPr/>
          <p:nvPr/>
        </p:nvGrpSpPr>
        <p:grpSpPr>
          <a:xfrm>
            <a:off x="8591224" y="3571616"/>
            <a:ext cx="853605" cy="884753"/>
            <a:chOff x="9265920" y="3265979"/>
            <a:chExt cx="853605" cy="884753"/>
          </a:xfrm>
        </p:grpSpPr>
        <p:sp>
          <p:nvSpPr>
            <p:cNvPr id="61" name="Title 1">
              <a:extLst>
                <a:ext uri="{FF2B5EF4-FFF2-40B4-BE49-F238E27FC236}">
                  <a16:creationId xmlns:a16="http://schemas.microsoft.com/office/drawing/2014/main" id="{3F9990FB-072D-B246-8D1F-4CE6D5DF0E63}"/>
                </a:ext>
              </a:extLst>
            </p:cNvPr>
            <p:cNvSpPr txBox="1">
              <a:spLocks/>
            </p:cNvSpPr>
            <p:nvPr/>
          </p:nvSpPr>
          <p:spPr>
            <a:xfrm>
              <a:off x="9265920" y="3265979"/>
              <a:ext cx="8536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Active Directory</a:t>
              </a:r>
            </a:p>
          </p:txBody>
        </p:sp>
        <p:sp>
          <p:nvSpPr>
            <p:cNvPr id="62" name="Rectangle: Rounded Corners 68">
              <a:extLst>
                <a:ext uri="{FF2B5EF4-FFF2-40B4-BE49-F238E27FC236}">
                  <a16:creationId xmlns:a16="http://schemas.microsoft.com/office/drawing/2014/main" id="{6B854F42-A8E7-8C44-8F6E-5F9B82B7BF48}"/>
                </a:ext>
              </a:extLst>
            </p:cNvPr>
            <p:cNvSpPr/>
            <p:nvPr/>
          </p:nvSpPr>
          <p:spPr bwMode="auto">
            <a:xfrm>
              <a:off x="9427546" y="3620380"/>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63" name="Group 62">
              <a:extLst>
                <a:ext uri="{FF2B5EF4-FFF2-40B4-BE49-F238E27FC236}">
                  <a16:creationId xmlns:a16="http://schemas.microsoft.com/office/drawing/2014/main" id="{834251E7-2079-2542-9820-60CC92E389F6}"/>
                </a:ext>
              </a:extLst>
            </p:cNvPr>
            <p:cNvGrpSpPr/>
            <p:nvPr/>
          </p:nvGrpSpPr>
          <p:grpSpPr>
            <a:xfrm>
              <a:off x="9506237" y="3699071"/>
              <a:ext cx="372970" cy="372970"/>
              <a:chOff x="8048290" y="2866510"/>
              <a:chExt cx="390525" cy="390525"/>
            </a:xfrm>
            <a:solidFill>
              <a:srgbClr val="0078D4"/>
            </a:solidFill>
          </p:grpSpPr>
          <p:sp>
            <p:nvSpPr>
              <p:cNvPr id="64" name="Freeform: Shape 93">
                <a:extLst>
                  <a:ext uri="{FF2B5EF4-FFF2-40B4-BE49-F238E27FC236}">
                    <a16:creationId xmlns:a16="http://schemas.microsoft.com/office/drawing/2014/main" id="{2BAFFAD3-325E-AD4A-B13D-5B41F1248A48}"/>
                  </a:ext>
                </a:extLst>
              </p:cNvPr>
              <p:cNvSpPr/>
              <p:nvPr/>
            </p:nvSpPr>
            <p:spPr>
              <a:xfrm>
                <a:off x="8162966" y="3013461"/>
                <a:ext cx="76200" cy="133350"/>
              </a:xfrm>
              <a:custGeom>
                <a:avLst/>
                <a:gdLst>
                  <a:gd name="connsiteX0" fmla="*/ 70961 w 76200"/>
                  <a:gd name="connsiteY0" fmla="*/ 7144 h 133350"/>
                  <a:gd name="connsiteX1" fmla="*/ 7144 w 76200"/>
                  <a:gd name="connsiteY1" fmla="*/ 66199 h 133350"/>
                  <a:gd name="connsiteX2" fmla="*/ 11906 w 76200"/>
                  <a:gd name="connsiteY2" fmla="*/ 81439 h 133350"/>
                  <a:gd name="connsiteX3" fmla="*/ 10954 w 76200"/>
                  <a:gd name="connsiteY3" fmla="*/ 90011 h 133350"/>
                  <a:gd name="connsiteX4" fmla="*/ 76676 w 76200"/>
                  <a:gd name="connsiteY4" fmla="*/ 130016 h 133350"/>
                  <a:gd name="connsiteX5" fmla="*/ 76676 w 76200"/>
                  <a:gd name="connsiteY5" fmla="*/ 14764 h 133350"/>
                  <a:gd name="connsiteX6" fmla="*/ 70961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70961" y="7144"/>
                    </a:moveTo>
                    <a:lnTo>
                      <a:pt x="7144" y="66199"/>
                    </a:lnTo>
                    <a:cubicBezTo>
                      <a:pt x="10001" y="70961"/>
                      <a:pt x="11906" y="76676"/>
                      <a:pt x="11906" y="81439"/>
                    </a:cubicBezTo>
                    <a:cubicBezTo>
                      <a:pt x="11906" y="84296"/>
                      <a:pt x="11906" y="87154"/>
                      <a:pt x="10954" y="90011"/>
                    </a:cubicBezTo>
                    <a:lnTo>
                      <a:pt x="76676" y="130016"/>
                    </a:lnTo>
                    <a:lnTo>
                      <a:pt x="76676" y="14764"/>
                    </a:lnTo>
                    <a:cubicBezTo>
                      <a:pt x="75724" y="14764"/>
                      <a:pt x="71914" y="8096"/>
                      <a:pt x="70961"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108">
                <a:extLst>
                  <a:ext uri="{FF2B5EF4-FFF2-40B4-BE49-F238E27FC236}">
                    <a16:creationId xmlns:a16="http://schemas.microsoft.com/office/drawing/2014/main" id="{F8F473EB-3907-5045-B20A-BBEC92D1FA07}"/>
                  </a:ext>
                </a:extLst>
              </p:cNvPr>
              <p:cNvSpPr/>
              <p:nvPr/>
            </p:nvSpPr>
            <p:spPr>
              <a:xfrm>
                <a:off x="8247234" y="3012545"/>
                <a:ext cx="76200" cy="133350"/>
              </a:xfrm>
              <a:custGeom>
                <a:avLst/>
                <a:gdLst>
                  <a:gd name="connsiteX0" fmla="*/ 19526 w 76200"/>
                  <a:gd name="connsiteY0" fmla="*/ 7144 h 133350"/>
                  <a:gd name="connsiteX1" fmla="*/ 7144 w 76200"/>
                  <a:gd name="connsiteY1" fmla="*/ 16669 h 133350"/>
                  <a:gd name="connsiteX2" fmla="*/ 7144 w 76200"/>
                  <a:gd name="connsiteY2" fmla="*/ 130969 h 133350"/>
                  <a:gd name="connsiteX3" fmla="*/ 72866 w 76200"/>
                  <a:gd name="connsiteY3" fmla="*/ 89059 h 133350"/>
                  <a:gd name="connsiteX4" fmla="*/ 70961 w 76200"/>
                  <a:gd name="connsiteY4" fmla="*/ 82391 h 133350"/>
                  <a:gd name="connsiteX5" fmla="*/ 72866 w 76200"/>
                  <a:gd name="connsiteY5" fmla="*/ 70961 h 133350"/>
                  <a:gd name="connsiteX6" fmla="*/ 19526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19526" y="7144"/>
                    </a:moveTo>
                    <a:cubicBezTo>
                      <a:pt x="18574" y="8096"/>
                      <a:pt x="8096" y="15716"/>
                      <a:pt x="7144" y="16669"/>
                    </a:cubicBezTo>
                    <a:lnTo>
                      <a:pt x="7144" y="130969"/>
                    </a:lnTo>
                    <a:lnTo>
                      <a:pt x="72866" y="89059"/>
                    </a:lnTo>
                    <a:cubicBezTo>
                      <a:pt x="71914" y="86201"/>
                      <a:pt x="70961" y="84296"/>
                      <a:pt x="70961" y="82391"/>
                    </a:cubicBezTo>
                    <a:cubicBezTo>
                      <a:pt x="70961" y="78581"/>
                      <a:pt x="71914" y="74771"/>
                      <a:pt x="72866" y="70961"/>
                    </a:cubicBezTo>
                    <a:lnTo>
                      <a:pt x="19526" y="71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109">
                <a:extLst>
                  <a:ext uri="{FF2B5EF4-FFF2-40B4-BE49-F238E27FC236}">
                    <a16:creationId xmlns:a16="http://schemas.microsoft.com/office/drawing/2014/main" id="{30584C29-D240-6245-9C34-49015E276657}"/>
                  </a:ext>
                </a:extLst>
              </p:cNvPr>
              <p:cNvSpPr/>
              <p:nvPr/>
            </p:nvSpPr>
            <p:spPr>
              <a:xfrm>
                <a:off x="8048290" y="2866510"/>
                <a:ext cx="390525" cy="390525"/>
              </a:xfrm>
              <a:custGeom>
                <a:avLst/>
                <a:gdLst>
                  <a:gd name="connsiteX0" fmla="*/ 199549 w 390525"/>
                  <a:gd name="connsiteY0" fmla="*/ 7144 h 390525"/>
                  <a:gd name="connsiteX1" fmla="*/ 7144 w 390525"/>
                  <a:gd name="connsiteY1" fmla="*/ 235744 h 390525"/>
                  <a:gd name="connsiteX2" fmla="*/ 198596 w 390525"/>
                  <a:gd name="connsiteY2" fmla="*/ 391954 h 390525"/>
                  <a:gd name="connsiteX3" fmla="*/ 391001 w 390525"/>
                  <a:gd name="connsiteY3" fmla="*/ 236696 h 390525"/>
                  <a:gd name="connsiteX4" fmla="*/ 199549 w 390525"/>
                  <a:gd name="connsiteY4" fmla="*/ 7144 h 390525"/>
                  <a:gd name="connsiteX5" fmla="*/ 301466 w 390525"/>
                  <a:gd name="connsiteY5" fmla="*/ 259556 h 390525"/>
                  <a:gd name="connsiteX6" fmla="*/ 279559 w 390525"/>
                  <a:gd name="connsiteY6" fmla="*/ 250031 h 390525"/>
                  <a:gd name="connsiteX7" fmla="*/ 227171 w 390525"/>
                  <a:gd name="connsiteY7" fmla="*/ 287179 h 390525"/>
                  <a:gd name="connsiteX8" fmla="*/ 231934 w 390525"/>
                  <a:gd name="connsiteY8" fmla="*/ 304324 h 390525"/>
                  <a:gd name="connsiteX9" fmla="*/ 201454 w 390525"/>
                  <a:gd name="connsiteY9" fmla="*/ 334804 h 390525"/>
                  <a:gd name="connsiteX10" fmla="*/ 170974 w 390525"/>
                  <a:gd name="connsiteY10" fmla="*/ 304324 h 390525"/>
                  <a:gd name="connsiteX11" fmla="*/ 178594 w 390525"/>
                  <a:gd name="connsiteY11" fmla="*/ 284321 h 390525"/>
                  <a:gd name="connsiteX12" fmla="*/ 117634 w 390525"/>
                  <a:gd name="connsiteY12" fmla="*/ 251936 h 390525"/>
                  <a:gd name="connsiteX13" fmla="*/ 96679 w 390525"/>
                  <a:gd name="connsiteY13" fmla="*/ 260509 h 390525"/>
                  <a:gd name="connsiteX14" fmla="*/ 66199 w 390525"/>
                  <a:gd name="connsiteY14" fmla="*/ 230029 h 390525"/>
                  <a:gd name="connsiteX15" fmla="*/ 96679 w 390525"/>
                  <a:gd name="connsiteY15" fmla="*/ 199549 h 390525"/>
                  <a:gd name="connsiteX16" fmla="*/ 110966 w 390525"/>
                  <a:gd name="connsiteY16" fmla="*/ 203359 h 390525"/>
                  <a:gd name="connsiteX17" fmla="*/ 174784 w 390525"/>
                  <a:gd name="connsiteY17" fmla="*/ 144304 h 390525"/>
                  <a:gd name="connsiteX18" fmla="*/ 168116 w 390525"/>
                  <a:gd name="connsiteY18" fmla="*/ 124301 h 390525"/>
                  <a:gd name="connsiteX19" fmla="*/ 202406 w 390525"/>
                  <a:gd name="connsiteY19" fmla="*/ 90964 h 390525"/>
                  <a:gd name="connsiteX20" fmla="*/ 236696 w 390525"/>
                  <a:gd name="connsiteY20" fmla="*/ 124301 h 390525"/>
                  <a:gd name="connsiteX21" fmla="*/ 230981 w 390525"/>
                  <a:gd name="connsiteY21" fmla="*/ 142399 h 390525"/>
                  <a:gd name="connsiteX22" fmla="*/ 285274 w 390525"/>
                  <a:gd name="connsiteY22" fmla="*/ 206216 h 390525"/>
                  <a:gd name="connsiteX23" fmla="*/ 303371 w 390525"/>
                  <a:gd name="connsiteY23" fmla="*/ 200501 h 390525"/>
                  <a:gd name="connsiteX24" fmla="*/ 333851 w 390525"/>
                  <a:gd name="connsiteY24" fmla="*/ 230981 h 390525"/>
                  <a:gd name="connsiteX25" fmla="*/ 301466 w 390525"/>
                  <a:gd name="connsiteY25" fmla="*/ 25955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0525" h="390525">
                    <a:moveTo>
                      <a:pt x="199549" y="7144"/>
                    </a:moveTo>
                    <a:lnTo>
                      <a:pt x="7144" y="235744"/>
                    </a:lnTo>
                    <a:lnTo>
                      <a:pt x="198596" y="391954"/>
                    </a:lnTo>
                    <a:lnTo>
                      <a:pt x="391001" y="236696"/>
                    </a:lnTo>
                    <a:lnTo>
                      <a:pt x="199549" y="7144"/>
                    </a:lnTo>
                    <a:close/>
                    <a:moveTo>
                      <a:pt x="301466" y="259556"/>
                    </a:moveTo>
                    <a:cubicBezTo>
                      <a:pt x="292894" y="259556"/>
                      <a:pt x="285274" y="255746"/>
                      <a:pt x="279559" y="250031"/>
                    </a:cubicBezTo>
                    <a:lnTo>
                      <a:pt x="227171" y="287179"/>
                    </a:lnTo>
                    <a:cubicBezTo>
                      <a:pt x="230981" y="291941"/>
                      <a:pt x="231934" y="297656"/>
                      <a:pt x="231934" y="304324"/>
                    </a:cubicBezTo>
                    <a:cubicBezTo>
                      <a:pt x="231934" y="321469"/>
                      <a:pt x="217646" y="334804"/>
                      <a:pt x="201454" y="334804"/>
                    </a:cubicBezTo>
                    <a:cubicBezTo>
                      <a:pt x="184309" y="334804"/>
                      <a:pt x="170974" y="321469"/>
                      <a:pt x="170974" y="304324"/>
                    </a:cubicBezTo>
                    <a:cubicBezTo>
                      <a:pt x="170974" y="296704"/>
                      <a:pt x="173831" y="290036"/>
                      <a:pt x="178594" y="284321"/>
                    </a:cubicBezTo>
                    <a:lnTo>
                      <a:pt x="117634" y="251936"/>
                    </a:lnTo>
                    <a:cubicBezTo>
                      <a:pt x="111919" y="257651"/>
                      <a:pt x="104299" y="260509"/>
                      <a:pt x="96679" y="260509"/>
                    </a:cubicBezTo>
                    <a:cubicBezTo>
                      <a:pt x="79534" y="260509"/>
                      <a:pt x="66199" y="247174"/>
                      <a:pt x="66199" y="230029"/>
                    </a:cubicBezTo>
                    <a:cubicBezTo>
                      <a:pt x="66199" y="212884"/>
                      <a:pt x="80486" y="199549"/>
                      <a:pt x="96679" y="199549"/>
                    </a:cubicBezTo>
                    <a:cubicBezTo>
                      <a:pt x="101441" y="199549"/>
                      <a:pt x="106204" y="200501"/>
                      <a:pt x="110966" y="203359"/>
                    </a:cubicBezTo>
                    <a:lnTo>
                      <a:pt x="174784" y="144304"/>
                    </a:lnTo>
                    <a:cubicBezTo>
                      <a:pt x="170021" y="138589"/>
                      <a:pt x="168116" y="130969"/>
                      <a:pt x="168116" y="124301"/>
                    </a:cubicBezTo>
                    <a:cubicBezTo>
                      <a:pt x="168116" y="105251"/>
                      <a:pt x="183356" y="90964"/>
                      <a:pt x="202406" y="90964"/>
                    </a:cubicBezTo>
                    <a:cubicBezTo>
                      <a:pt x="221456" y="90964"/>
                      <a:pt x="236696" y="106204"/>
                      <a:pt x="236696" y="124301"/>
                    </a:cubicBezTo>
                    <a:cubicBezTo>
                      <a:pt x="236696" y="130969"/>
                      <a:pt x="234791" y="136684"/>
                      <a:pt x="230981" y="142399"/>
                    </a:cubicBezTo>
                    <a:lnTo>
                      <a:pt x="285274" y="206216"/>
                    </a:lnTo>
                    <a:cubicBezTo>
                      <a:pt x="290036" y="202406"/>
                      <a:pt x="296704" y="200501"/>
                      <a:pt x="303371" y="200501"/>
                    </a:cubicBezTo>
                    <a:cubicBezTo>
                      <a:pt x="320516" y="200501"/>
                      <a:pt x="333851" y="213836"/>
                      <a:pt x="333851" y="230981"/>
                    </a:cubicBezTo>
                    <a:cubicBezTo>
                      <a:pt x="331946" y="245269"/>
                      <a:pt x="317659" y="259556"/>
                      <a:pt x="301466" y="25955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67" name="Straight Arrow Connector 66">
            <a:extLst>
              <a:ext uri="{FF2B5EF4-FFF2-40B4-BE49-F238E27FC236}">
                <a16:creationId xmlns:a16="http://schemas.microsoft.com/office/drawing/2014/main" id="{36996D01-FF27-1F42-B0A0-B5436321DEE9}"/>
              </a:ext>
            </a:extLst>
          </p:cNvPr>
          <p:cNvCxnSpPr>
            <a:cxnSpLocks/>
            <a:stCxn id="62" idx="2"/>
            <a:endCxn id="46" idx="0"/>
          </p:cNvCxnSpPr>
          <p:nvPr/>
        </p:nvCxnSpPr>
        <p:spPr>
          <a:xfrm>
            <a:off x="9018026" y="4456369"/>
            <a:ext cx="1" cy="375518"/>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FB2CED48-6B7F-7144-B5AA-E64DE9B924B8}"/>
              </a:ext>
            </a:extLst>
          </p:cNvPr>
          <p:cNvGrpSpPr/>
          <p:nvPr/>
        </p:nvGrpSpPr>
        <p:grpSpPr>
          <a:xfrm>
            <a:off x="10350876" y="4677998"/>
            <a:ext cx="717581" cy="882019"/>
            <a:chOff x="10350876" y="4254671"/>
            <a:chExt cx="717581" cy="882019"/>
          </a:xfrm>
        </p:grpSpPr>
        <p:sp>
          <p:nvSpPr>
            <p:cNvPr id="69" name="Title 1">
              <a:extLst>
                <a:ext uri="{FF2B5EF4-FFF2-40B4-BE49-F238E27FC236}">
                  <a16:creationId xmlns:a16="http://schemas.microsoft.com/office/drawing/2014/main" id="{07518B0D-FAA4-884C-922D-8A2E4C944063}"/>
                </a:ext>
              </a:extLst>
            </p:cNvPr>
            <p:cNvSpPr txBox="1">
              <a:spLocks/>
            </p:cNvSpPr>
            <p:nvPr/>
          </p:nvSpPr>
          <p:spPr>
            <a:xfrm>
              <a:off x="10350876" y="4254671"/>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Database for MySQL</a:t>
              </a:r>
            </a:p>
          </p:txBody>
        </p:sp>
        <p:grpSp>
          <p:nvGrpSpPr>
            <p:cNvPr id="70" name="Group 69">
              <a:extLst>
                <a:ext uri="{FF2B5EF4-FFF2-40B4-BE49-F238E27FC236}">
                  <a16:creationId xmlns:a16="http://schemas.microsoft.com/office/drawing/2014/main" id="{6B757C42-C97C-114B-A233-FD70C18913D7}"/>
                </a:ext>
              </a:extLst>
            </p:cNvPr>
            <p:cNvGrpSpPr/>
            <p:nvPr/>
          </p:nvGrpSpPr>
          <p:grpSpPr>
            <a:xfrm>
              <a:off x="10444490" y="4606338"/>
              <a:ext cx="530352" cy="530352"/>
              <a:chOff x="9134176" y="3945754"/>
              <a:chExt cx="530352" cy="530352"/>
            </a:xfrm>
          </p:grpSpPr>
          <p:sp>
            <p:nvSpPr>
              <p:cNvPr id="71" name="Rectangle: Rounded Corners 131">
                <a:extLst>
                  <a:ext uri="{FF2B5EF4-FFF2-40B4-BE49-F238E27FC236}">
                    <a16:creationId xmlns:a16="http://schemas.microsoft.com/office/drawing/2014/main" id="{799C6B61-2028-B341-A18F-E928F86CB8B0}"/>
                  </a:ext>
                </a:extLst>
              </p:cNvPr>
              <p:cNvSpPr/>
              <p:nvPr/>
            </p:nvSpPr>
            <p:spPr bwMode="auto">
              <a:xfrm>
                <a:off x="9134176" y="3945754"/>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2" name="Freeform: Shape 119">
                <a:extLst>
                  <a:ext uri="{FF2B5EF4-FFF2-40B4-BE49-F238E27FC236}">
                    <a16:creationId xmlns:a16="http://schemas.microsoft.com/office/drawing/2014/main" id="{27608023-BFC2-E548-BC9E-6CE0809698CD}"/>
                  </a:ext>
                </a:extLst>
              </p:cNvPr>
              <p:cNvSpPr/>
              <p:nvPr/>
            </p:nvSpPr>
            <p:spPr>
              <a:xfrm>
                <a:off x="9255557" y="4013877"/>
                <a:ext cx="287591" cy="394106"/>
              </a:xfrm>
              <a:custGeom>
                <a:avLst/>
                <a:gdLst>
                  <a:gd name="connsiteX0" fmla="*/ 236696 w 257175"/>
                  <a:gd name="connsiteY0" fmla="*/ 225266 h 352425"/>
                  <a:gd name="connsiteX1" fmla="*/ 208121 w 257175"/>
                  <a:gd name="connsiteY1" fmla="*/ 247173 h 352425"/>
                  <a:gd name="connsiteX2" fmla="*/ 157639 w 257175"/>
                  <a:gd name="connsiteY2" fmla="*/ 247173 h 352425"/>
                  <a:gd name="connsiteX3" fmla="*/ 157639 w 257175"/>
                  <a:gd name="connsiteY3" fmla="*/ 229076 h 352425"/>
                  <a:gd name="connsiteX4" fmla="*/ 208121 w 257175"/>
                  <a:gd name="connsiteY4" fmla="*/ 229076 h 352425"/>
                  <a:gd name="connsiteX5" fmla="*/ 211931 w 257175"/>
                  <a:gd name="connsiteY5" fmla="*/ 222409 h 352425"/>
                  <a:gd name="connsiteX6" fmla="*/ 203359 w 257175"/>
                  <a:gd name="connsiteY6" fmla="*/ 225266 h 352425"/>
                  <a:gd name="connsiteX7" fmla="*/ 184309 w 257175"/>
                  <a:gd name="connsiteY7" fmla="*/ 225266 h 352425"/>
                  <a:gd name="connsiteX8" fmla="*/ 155734 w 257175"/>
                  <a:gd name="connsiteY8" fmla="*/ 206216 h 352425"/>
                  <a:gd name="connsiteX9" fmla="*/ 155734 w 257175"/>
                  <a:gd name="connsiteY9" fmla="*/ 204311 h 352425"/>
                  <a:gd name="connsiteX10" fmla="*/ 155734 w 257175"/>
                  <a:gd name="connsiteY10" fmla="*/ 174784 h 352425"/>
                  <a:gd name="connsiteX11" fmla="*/ 146209 w 257175"/>
                  <a:gd name="connsiteY11" fmla="*/ 169069 h 352425"/>
                  <a:gd name="connsiteX12" fmla="*/ 146209 w 257175"/>
                  <a:gd name="connsiteY12" fmla="*/ 226219 h 352425"/>
                  <a:gd name="connsiteX13" fmla="*/ 120491 w 257175"/>
                  <a:gd name="connsiteY13" fmla="*/ 226219 h 352425"/>
                  <a:gd name="connsiteX14" fmla="*/ 120491 w 257175"/>
                  <a:gd name="connsiteY14" fmla="*/ 184309 h 352425"/>
                  <a:gd name="connsiteX15" fmla="*/ 106204 w 257175"/>
                  <a:gd name="connsiteY15" fmla="*/ 214788 h 352425"/>
                  <a:gd name="connsiteX16" fmla="*/ 88106 w 257175"/>
                  <a:gd name="connsiteY16" fmla="*/ 226219 h 352425"/>
                  <a:gd name="connsiteX17" fmla="*/ 69056 w 257175"/>
                  <a:gd name="connsiteY17" fmla="*/ 214788 h 352425"/>
                  <a:gd name="connsiteX18" fmla="*/ 54769 w 257175"/>
                  <a:gd name="connsiteY18" fmla="*/ 183356 h 352425"/>
                  <a:gd name="connsiteX19" fmla="*/ 54769 w 257175"/>
                  <a:gd name="connsiteY19" fmla="*/ 225266 h 352425"/>
                  <a:gd name="connsiteX20" fmla="*/ 31909 w 257175"/>
                  <a:gd name="connsiteY20" fmla="*/ 225266 h 352425"/>
                  <a:gd name="connsiteX21" fmla="*/ 31909 w 257175"/>
                  <a:gd name="connsiteY21" fmla="*/ 160496 h 352425"/>
                  <a:gd name="connsiteX22" fmla="*/ 40481 w 257175"/>
                  <a:gd name="connsiteY22" fmla="*/ 145256 h 352425"/>
                  <a:gd name="connsiteX23" fmla="*/ 50959 w 257175"/>
                  <a:gd name="connsiteY23" fmla="*/ 143351 h 352425"/>
                  <a:gd name="connsiteX24" fmla="*/ 70009 w 257175"/>
                  <a:gd name="connsiteY24" fmla="*/ 155734 h 352425"/>
                  <a:gd name="connsiteX25" fmla="*/ 88106 w 257175"/>
                  <a:gd name="connsiteY25" fmla="*/ 196691 h 352425"/>
                  <a:gd name="connsiteX26" fmla="*/ 107156 w 257175"/>
                  <a:gd name="connsiteY26" fmla="*/ 155734 h 352425"/>
                  <a:gd name="connsiteX27" fmla="*/ 126206 w 257175"/>
                  <a:gd name="connsiteY27" fmla="*/ 143351 h 352425"/>
                  <a:gd name="connsiteX28" fmla="*/ 136684 w 257175"/>
                  <a:gd name="connsiteY28" fmla="*/ 145256 h 352425"/>
                  <a:gd name="connsiteX29" fmla="*/ 147161 w 257175"/>
                  <a:gd name="connsiteY29" fmla="*/ 160496 h 352425"/>
                  <a:gd name="connsiteX30" fmla="*/ 147161 w 257175"/>
                  <a:gd name="connsiteY30" fmla="*/ 170021 h 352425"/>
                  <a:gd name="connsiteX31" fmla="*/ 184309 w 257175"/>
                  <a:gd name="connsiteY31" fmla="*/ 170021 h 352425"/>
                  <a:gd name="connsiteX32" fmla="*/ 184309 w 257175"/>
                  <a:gd name="connsiteY32" fmla="*/ 204311 h 352425"/>
                  <a:gd name="connsiteX33" fmla="*/ 188119 w 257175"/>
                  <a:gd name="connsiteY33" fmla="*/ 205263 h 352425"/>
                  <a:gd name="connsiteX34" fmla="*/ 194786 w 257175"/>
                  <a:gd name="connsiteY34" fmla="*/ 205263 h 352425"/>
                  <a:gd name="connsiteX35" fmla="*/ 212884 w 257175"/>
                  <a:gd name="connsiteY35" fmla="*/ 205263 h 352425"/>
                  <a:gd name="connsiteX36" fmla="*/ 212884 w 257175"/>
                  <a:gd name="connsiteY36" fmla="*/ 170021 h 352425"/>
                  <a:gd name="connsiteX37" fmla="*/ 238601 w 257175"/>
                  <a:gd name="connsiteY37" fmla="*/ 170021 h 352425"/>
                  <a:gd name="connsiteX38" fmla="*/ 236696 w 257175"/>
                  <a:gd name="connsiteY38" fmla="*/ 225266 h 352425"/>
                  <a:gd name="connsiteX39" fmla="*/ 132874 w 257175"/>
                  <a:gd name="connsiteY39" fmla="*/ 25241 h 352425"/>
                  <a:gd name="connsiteX40" fmla="*/ 222409 w 257175"/>
                  <a:gd name="connsiteY40" fmla="*/ 52863 h 352425"/>
                  <a:gd name="connsiteX41" fmla="*/ 132874 w 257175"/>
                  <a:gd name="connsiteY41" fmla="*/ 80486 h 352425"/>
                  <a:gd name="connsiteX42" fmla="*/ 43339 w 257175"/>
                  <a:gd name="connsiteY42" fmla="*/ 52863 h 352425"/>
                  <a:gd name="connsiteX43" fmla="*/ 132874 w 257175"/>
                  <a:gd name="connsiteY43" fmla="*/ 25241 h 352425"/>
                  <a:gd name="connsiteX44" fmla="*/ 132874 w 257175"/>
                  <a:gd name="connsiteY44" fmla="*/ 7144 h 352425"/>
                  <a:gd name="connsiteX45" fmla="*/ 7144 w 257175"/>
                  <a:gd name="connsiteY45" fmla="*/ 56673 h 352425"/>
                  <a:gd name="connsiteX46" fmla="*/ 7144 w 257175"/>
                  <a:gd name="connsiteY46" fmla="*/ 290988 h 352425"/>
                  <a:gd name="connsiteX47" fmla="*/ 132874 w 257175"/>
                  <a:gd name="connsiteY47" fmla="*/ 346234 h 352425"/>
                  <a:gd name="connsiteX48" fmla="*/ 257651 w 257175"/>
                  <a:gd name="connsiteY48" fmla="*/ 291941 h 352425"/>
                  <a:gd name="connsiteX49" fmla="*/ 257651 w 257175"/>
                  <a:gd name="connsiteY49" fmla="*/ 57626 h 352425"/>
                  <a:gd name="connsiteX50" fmla="*/ 132874 w 257175"/>
                  <a:gd name="connsiteY50" fmla="*/ 7144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57175" h="352425">
                    <a:moveTo>
                      <a:pt x="236696" y="225266"/>
                    </a:moveTo>
                    <a:cubicBezTo>
                      <a:pt x="236696" y="239554"/>
                      <a:pt x="222409" y="246221"/>
                      <a:pt x="208121" y="247173"/>
                    </a:cubicBezTo>
                    <a:lnTo>
                      <a:pt x="157639" y="247173"/>
                    </a:lnTo>
                    <a:lnTo>
                      <a:pt x="157639" y="229076"/>
                    </a:lnTo>
                    <a:lnTo>
                      <a:pt x="208121" y="229076"/>
                    </a:lnTo>
                    <a:cubicBezTo>
                      <a:pt x="210979" y="229076"/>
                      <a:pt x="211931" y="222409"/>
                      <a:pt x="211931" y="222409"/>
                    </a:cubicBezTo>
                    <a:lnTo>
                      <a:pt x="203359" y="225266"/>
                    </a:lnTo>
                    <a:lnTo>
                      <a:pt x="184309" y="225266"/>
                    </a:lnTo>
                    <a:cubicBezTo>
                      <a:pt x="167164" y="225266"/>
                      <a:pt x="156686" y="216694"/>
                      <a:pt x="155734" y="206216"/>
                    </a:cubicBezTo>
                    <a:lnTo>
                      <a:pt x="155734" y="204311"/>
                    </a:lnTo>
                    <a:cubicBezTo>
                      <a:pt x="155734" y="185261"/>
                      <a:pt x="155734" y="177641"/>
                      <a:pt x="155734" y="174784"/>
                    </a:cubicBezTo>
                    <a:lnTo>
                      <a:pt x="146209" y="169069"/>
                    </a:lnTo>
                    <a:lnTo>
                      <a:pt x="146209" y="226219"/>
                    </a:lnTo>
                    <a:lnTo>
                      <a:pt x="120491" y="226219"/>
                    </a:lnTo>
                    <a:lnTo>
                      <a:pt x="120491" y="184309"/>
                    </a:lnTo>
                    <a:lnTo>
                      <a:pt x="106204" y="214788"/>
                    </a:lnTo>
                    <a:cubicBezTo>
                      <a:pt x="102394" y="223361"/>
                      <a:pt x="96679" y="226219"/>
                      <a:pt x="88106" y="226219"/>
                    </a:cubicBezTo>
                    <a:cubicBezTo>
                      <a:pt x="78581" y="226219"/>
                      <a:pt x="72866" y="222409"/>
                      <a:pt x="69056" y="214788"/>
                    </a:cubicBezTo>
                    <a:lnTo>
                      <a:pt x="54769" y="183356"/>
                    </a:lnTo>
                    <a:lnTo>
                      <a:pt x="54769" y="225266"/>
                    </a:lnTo>
                    <a:lnTo>
                      <a:pt x="31909" y="225266"/>
                    </a:lnTo>
                    <a:lnTo>
                      <a:pt x="31909" y="160496"/>
                    </a:lnTo>
                    <a:cubicBezTo>
                      <a:pt x="31909" y="152876"/>
                      <a:pt x="33814" y="148113"/>
                      <a:pt x="40481" y="145256"/>
                    </a:cubicBezTo>
                    <a:cubicBezTo>
                      <a:pt x="44291" y="144304"/>
                      <a:pt x="48101" y="143351"/>
                      <a:pt x="50959" y="143351"/>
                    </a:cubicBezTo>
                    <a:cubicBezTo>
                      <a:pt x="59531" y="143351"/>
                      <a:pt x="66199" y="148113"/>
                      <a:pt x="70009" y="155734"/>
                    </a:cubicBezTo>
                    <a:lnTo>
                      <a:pt x="88106" y="196691"/>
                    </a:lnTo>
                    <a:lnTo>
                      <a:pt x="107156" y="155734"/>
                    </a:lnTo>
                    <a:cubicBezTo>
                      <a:pt x="110966" y="148113"/>
                      <a:pt x="117634" y="143351"/>
                      <a:pt x="126206" y="143351"/>
                    </a:cubicBezTo>
                    <a:cubicBezTo>
                      <a:pt x="129064" y="143351"/>
                      <a:pt x="132874" y="144304"/>
                      <a:pt x="136684" y="145256"/>
                    </a:cubicBezTo>
                    <a:cubicBezTo>
                      <a:pt x="143351" y="147161"/>
                      <a:pt x="147161" y="152876"/>
                      <a:pt x="147161" y="160496"/>
                    </a:cubicBezTo>
                    <a:lnTo>
                      <a:pt x="147161" y="170021"/>
                    </a:lnTo>
                    <a:lnTo>
                      <a:pt x="184309" y="170021"/>
                    </a:lnTo>
                    <a:lnTo>
                      <a:pt x="184309" y="204311"/>
                    </a:lnTo>
                    <a:cubicBezTo>
                      <a:pt x="184309" y="205263"/>
                      <a:pt x="185261" y="205263"/>
                      <a:pt x="188119" y="205263"/>
                    </a:cubicBezTo>
                    <a:lnTo>
                      <a:pt x="194786" y="205263"/>
                    </a:lnTo>
                    <a:lnTo>
                      <a:pt x="212884" y="205263"/>
                    </a:lnTo>
                    <a:lnTo>
                      <a:pt x="212884" y="170021"/>
                    </a:lnTo>
                    <a:lnTo>
                      <a:pt x="238601" y="170021"/>
                    </a:lnTo>
                    <a:lnTo>
                      <a:pt x="236696" y="225266"/>
                    </a:lnTo>
                    <a:close/>
                    <a:moveTo>
                      <a:pt x="132874" y="25241"/>
                    </a:moveTo>
                    <a:cubicBezTo>
                      <a:pt x="182404" y="25241"/>
                      <a:pt x="222409" y="37623"/>
                      <a:pt x="222409" y="52863"/>
                    </a:cubicBezTo>
                    <a:cubicBezTo>
                      <a:pt x="222409" y="68104"/>
                      <a:pt x="182404" y="80486"/>
                      <a:pt x="132874" y="80486"/>
                    </a:cubicBezTo>
                    <a:cubicBezTo>
                      <a:pt x="83344" y="80486"/>
                      <a:pt x="43339" y="68104"/>
                      <a:pt x="43339" y="52863"/>
                    </a:cubicBezTo>
                    <a:cubicBezTo>
                      <a:pt x="43339" y="37623"/>
                      <a:pt x="83344" y="25241"/>
                      <a:pt x="132874" y="25241"/>
                    </a:cubicBezTo>
                    <a:close/>
                    <a:moveTo>
                      <a:pt x="132874" y="7144"/>
                    </a:moveTo>
                    <a:cubicBezTo>
                      <a:pt x="63341" y="7144"/>
                      <a:pt x="7144" y="30956"/>
                      <a:pt x="7144" y="56673"/>
                    </a:cubicBezTo>
                    <a:lnTo>
                      <a:pt x="7144" y="290988"/>
                    </a:lnTo>
                    <a:cubicBezTo>
                      <a:pt x="7144" y="316706"/>
                      <a:pt x="63341" y="346234"/>
                      <a:pt x="132874" y="346234"/>
                    </a:cubicBezTo>
                    <a:cubicBezTo>
                      <a:pt x="202406" y="346234"/>
                      <a:pt x="257651" y="317659"/>
                      <a:pt x="257651" y="291941"/>
                    </a:cubicBezTo>
                    <a:lnTo>
                      <a:pt x="257651" y="57626"/>
                    </a:lnTo>
                    <a:cubicBezTo>
                      <a:pt x="258604" y="31909"/>
                      <a:pt x="202406" y="7144"/>
                      <a:pt x="132874" y="7144"/>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73" name="Straight Arrow Connector 72">
            <a:extLst>
              <a:ext uri="{FF2B5EF4-FFF2-40B4-BE49-F238E27FC236}">
                <a16:creationId xmlns:a16="http://schemas.microsoft.com/office/drawing/2014/main" id="{9FA867A4-BFC7-5C43-986A-3A6CFE0AEFF9}"/>
              </a:ext>
            </a:extLst>
          </p:cNvPr>
          <p:cNvCxnSpPr>
            <a:cxnSpLocks/>
            <a:stCxn id="48" idx="3"/>
            <a:endCxn id="71" idx="1"/>
          </p:cNvCxnSpPr>
          <p:nvPr/>
        </p:nvCxnSpPr>
        <p:spPr>
          <a:xfrm>
            <a:off x="9283202" y="5294841"/>
            <a:ext cx="1161288"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Title 1">
            <a:extLst>
              <a:ext uri="{FF2B5EF4-FFF2-40B4-BE49-F238E27FC236}">
                <a16:creationId xmlns:a16="http://schemas.microsoft.com/office/drawing/2014/main" id="{B134662C-C0D4-A349-BC50-BEE37A153D3E}"/>
              </a:ext>
            </a:extLst>
          </p:cNvPr>
          <p:cNvSpPr txBox="1">
            <a:spLocks/>
          </p:cNvSpPr>
          <p:nvPr/>
        </p:nvSpPr>
        <p:spPr>
          <a:xfrm>
            <a:off x="9475041" y="5141875"/>
            <a:ext cx="687552" cy="305932"/>
          </a:xfrm>
          <a:prstGeom prst="roundRect">
            <a:avLst>
              <a:gd name="adj" fmla="val 4732"/>
            </a:avLst>
          </a:prstGeom>
          <a:solidFill>
            <a:srgbClr val="FDFDFD"/>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20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OSBA</a:t>
            </a:r>
          </a:p>
        </p:txBody>
      </p:sp>
      <p:sp>
        <p:nvSpPr>
          <p:cNvPr id="75" name="Title 1">
            <a:extLst>
              <a:ext uri="{FF2B5EF4-FFF2-40B4-BE49-F238E27FC236}">
                <a16:creationId xmlns:a16="http://schemas.microsoft.com/office/drawing/2014/main" id="{87EF908E-3C9D-B941-A56A-BB085B0D3C3E}"/>
              </a:ext>
            </a:extLst>
          </p:cNvPr>
          <p:cNvSpPr txBox="1">
            <a:spLocks/>
          </p:cNvSpPr>
          <p:nvPr/>
        </p:nvSpPr>
        <p:spPr>
          <a:xfrm>
            <a:off x="7370017" y="4883360"/>
            <a:ext cx="777610" cy="822945"/>
          </a:xfrm>
          <a:prstGeom prst="roundRect">
            <a:avLst>
              <a:gd name="adj" fmla="val 4732"/>
            </a:avLst>
          </a:prstGeom>
          <a:solidFill>
            <a:srgbClr val="FDFDFD"/>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20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pic>
        <p:nvPicPr>
          <p:cNvPr id="76" name="Graphic 75">
            <a:extLst>
              <a:ext uri="{FF2B5EF4-FFF2-40B4-BE49-F238E27FC236}">
                <a16:creationId xmlns:a16="http://schemas.microsoft.com/office/drawing/2014/main" id="{7FBFE450-4454-2248-AB36-3745AC5868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01585" y="5036762"/>
            <a:ext cx="488215" cy="488215"/>
          </a:xfrm>
          <a:prstGeom prst="rect">
            <a:avLst/>
          </a:prstGeom>
        </p:spPr>
      </p:pic>
      <p:sp>
        <p:nvSpPr>
          <p:cNvPr id="77" name="Title 1">
            <a:extLst>
              <a:ext uri="{FF2B5EF4-FFF2-40B4-BE49-F238E27FC236}">
                <a16:creationId xmlns:a16="http://schemas.microsoft.com/office/drawing/2014/main" id="{FC1A0C0A-1ED7-0546-88EC-95E1D43F8A6E}"/>
              </a:ext>
            </a:extLst>
          </p:cNvPr>
          <p:cNvSpPr txBox="1">
            <a:spLocks/>
          </p:cNvSpPr>
          <p:nvPr/>
        </p:nvSpPr>
        <p:spPr>
          <a:xfrm>
            <a:off x="7406096" y="4547014"/>
            <a:ext cx="680330"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Azure </a:t>
            </a:r>
            <a:r>
              <a:rPr lang="en-US"/>
              <a:t>Pipelines</a:t>
            </a:r>
            <a:endPar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cxnSp>
        <p:nvCxnSpPr>
          <p:cNvPr id="78" name="Straight Connector 77">
            <a:extLst>
              <a:ext uri="{FF2B5EF4-FFF2-40B4-BE49-F238E27FC236}">
                <a16:creationId xmlns:a16="http://schemas.microsoft.com/office/drawing/2014/main" id="{1C3A4DEF-F2B5-D74F-BCC8-BE3BFCE2F6D1}"/>
              </a:ext>
            </a:extLst>
          </p:cNvPr>
          <p:cNvCxnSpPr>
            <a:cxnSpLocks/>
          </p:cNvCxnSpPr>
          <p:nvPr/>
        </p:nvCxnSpPr>
        <p:spPr>
          <a:xfrm>
            <a:off x="866" y="1239294"/>
            <a:ext cx="12190271" cy="0"/>
          </a:xfrm>
          <a:prstGeom prst="line">
            <a:avLst/>
          </a:prstGeom>
          <a:ln w="1270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Isosceles Triangle 18">
            <a:extLst>
              <a:ext uri="{FF2B5EF4-FFF2-40B4-BE49-F238E27FC236}">
                <a16:creationId xmlns:a16="http://schemas.microsoft.com/office/drawing/2014/main" id="{95356467-4201-8C4B-B94A-2557D8369509}"/>
              </a:ext>
            </a:extLst>
          </p:cNvPr>
          <p:cNvSpPr/>
          <p:nvPr/>
        </p:nvSpPr>
        <p:spPr bwMode="auto">
          <a:xfrm rot="10800000">
            <a:off x="927902" y="1279050"/>
            <a:ext cx="247981" cy="149099"/>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3DE9CCC2-7300-EC44-9F64-4F741B620AED}"/>
              </a:ext>
            </a:extLst>
          </p:cNvPr>
          <p:cNvSpPr/>
          <p:nvPr/>
        </p:nvSpPr>
        <p:spPr>
          <a:xfrm>
            <a:off x="384750" y="759692"/>
            <a:ext cx="1334284" cy="400110"/>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Lift and shift to containers</a:t>
            </a:r>
          </a:p>
        </p:txBody>
      </p:sp>
      <p:sp>
        <p:nvSpPr>
          <p:cNvPr id="81" name="Rectangle 80">
            <a:extLst>
              <a:ext uri="{FF2B5EF4-FFF2-40B4-BE49-F238E27FC236}">
                <a16:creationId xmlns:a16="http://schemas.microsoft.com/office/drawing/2014/main" id="{B7819F07-4826-A04A-B4F5-85D2F4289FD8}"/>
              </a:ext>
            </a:extLst>
          </p:cNvPr>
          <p:cNvSpPr/>
          <p:nvPr/>
        </p:nvSpPr>
        <p:spPr>
          <a:xfrm>
            <a:off x="2248795" y="759694"/>
            <a:ext cx="948483" cy="246221"/>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Microservices</a:t>
            </a:r>
          </a:p>
        </p:txBody>
      </p:sp>
      <p:sp>
        <p:nvSpPr>
          <p:cNvPr id="82" name="Rectangle 81">
            <a:extLst>
              <a:ext uri="{FF2B5EF4-FFF2-40B4-BE49-F238E27FC236}">
                <a16:creationId xmlns:a16="http://schemas.microsoft.com/office/drawing/2014/main" id="{671B5872-1008-D740-8C24-D0163D0B8BDB}"/>
              </a:ext>
            </a:extLst>
          </p:cNvPr>
          <p:cNvSpPr/>
          <p:nvPr/>
        </p:nvSpPr>
        <p:spPr>
          <a:xfrm>
            <a:off x="3727039" y="759694"/>
            <a:ext cx="1151804" cy="246221"/>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Machine learning</a:t>
            </a:r>
          </a:p>
        </p:txBody>
      </p:sp>
      <p:sp>
        <p:nvSpPr>
          <p:cNvPr id="83" name="Brain_3" title="Icon of a brain">
            <a:extLst>
              <a:ext uri="{FF2B5EF4-FFF2-40B4-BE49-F238E27FC236}">
                <a16:creationId xmlns:a16="http://schemas.microsoft.com/office/drawing/2014/main" id="{AF0E09F5-492D-D946-8EEF-B8749E118F2D}"/>
              </a:ext>
            </a:extLst>
          </p:cNvPr>
          <p:cNvSpPr>
            <a:spLocks noChangeAspect="1" noEditPoints="1"/>
          </p:cNvSpPr>
          <p:nvPr/>
        </p:nvSpPr>
        <p:spPr bwMode="auto">
          <a:xfrm>
            <a:off x="4036398" y="114042"/>
            <a:ext cx="533088" cy="57321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4" name="Rectangle 83">
            <a:extLst>
              <a:ext uri="{FF2B5EF4-FFF2-40B4-BE49-F238E27FC236}">
                <a16:creationId xmlns:a16="http://schemas.microsoft.com/office/drawing/2014/main" id="{1C892957-0411-B645-B163-B9C6413044D9}"/>
              </a:ext>
            </a:extLst>
          </p:cNvPr>
          <p:cNvSpPr/>
          <p:nvPr/>
        </p:nvSpPr>
        <p:spPr>
          <a:xfrm>
            <a:off x="5486778" y="759692"/>
            <a:ext cx="363723" cy="246221"/>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IoT</a:t>
            </a:r>
          </a:p>
        </p:txBody>
      </p:sp>
      <p:sp>
        <p:nvSpPr>
          <p:cNvPr id="85" name="IoT" title="Icon of five circles that all connect to a center circle">
            <a:extLst>
              <a:ext uri="{FF2B5EF4-FFF2-40B4-BE49-F238E27FC236}">
                <a16:creationId xmlns:a16="http://schemas.microsoft.com/office/drawing/2014/main" id="{B6A43077-F029-6944-B3F0-D41794F7AB3A}"/>
              </a:ext>
            </a:extLst>
          </p:cNvPr>
          <p:cNvSpPr>
            <a:spLocks noChangeAspect="1" noEditPoints="1"/>
          </p:cNvSpPr>
          <p:nvPr/>
        </p:nvSpPr>
        <p:spPr bwMode="auto">
          <a:xfrm>
            <a:off x="5408605" y="140197"/>
            <a:ext cx="520068" cy="52090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lumMod val="9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 name="Relationship_F003" title="Icon of three boxes connected by lines">
            <a:extLst>
              <a:ext uri="{FF2B5EF4-FFF2-40B4-BE49-F238E27FC236}">
                <a16:creationId xmlns:a16="http://schemas.microsoft.com/office/drawing/2014/main" id="{D9A21656-70F3-0B46-99F0-495BC695664E}"/>
              </a:ext>
            </a:extLst>
          </p:cNvPr>
          <p:cNvSpPr>
            <a:spLocks noChangeAspect="1" noEditPoints="1"/>
          </p:cNvSpPr>
          <p:nvPr/>
        </p:nvSpPr>
        <p:spPr bwMode="auto">
          <a:xfrm>
            <a:off x="2414577" y="131656"/>
            <a:ext cx="590730" cy="552519"/>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87" name="Group 86">
            <a:extLst>
              <a:ext uri="{FF2B5EF4-FFF2-40B4-BE49-F238E27FC236}">
                <a16:creationId xmlns:a16="http://schemas.microsoft.com/office/drawing/2014/main" id="{C956BD27-8B98-4644-9144-825C3583392B}"/>
              </a:ext>
            </a:extLst>
          </p:cNvPr>
          <p:cNvGrpSpPr/>
          <p:nvPr/>
        </p:nvGrpSpPr>
        <p:grpSpPr>
          <a:xfrm>
            <a:off x="605404" y="143970"/>
            <a:ext cx="842038" cy="526294"/>
            <a:chOff x="2473324" y="3092343"/>
            <a:chExt cx="1138048" cy="711307"/>
          </a:xfrm>
        </p:grpSpPr>
        <p:grpSp>
          <p:nvGrpSpPr>
            <p:cNvPr id="88" name="Group 87">
              <a:extLst>
                <a:ext uri="{FF2B5EF4-FFF2-40B4-BE49-F238E27FC236}">
                  <a16:creationId xmlns:a16="http://schemas.microsoft.com/office/drawing/2014/main" id="{F86A29C2-2C66-6943-B828-63257415CB62}"/>
                </a:ext>
              </a:extLst>
            </p:cNvPr>
            <p:cNvGrpSpPr/>
            <p:nvPr/>
          </p:nvGrpSpPr>
          <p:grpSpPr>
            <a:xfrm>
              <a:off x="2688643" y="3092343"/>
              <a:ext cx="922729" cy="200438"/>
              <a:chOff x="2688643" y="3092343"/>
              <a:chExt cx="922729" cy="200438"/>
            </a:xfrm>
          </p:grpSpPr>
          <p:sp>
            <p:nvSpPr>
              <p:cNvPr id="96" name="Freeform: Shape 44">
                <a:extLst>
                  <a:ext uri="{FF2B5EF4-FFF2-40B4-BE49-F238E27FC236}">
                    <a16:creationId xmlns:a16="http://schemas.microsoft.com/office/drawing/2014/main" id="{BA4C9E4E-7CFD-4E46-BCB0-814603440826}"/>
                  </a:ext>
                </a:extLst>
              </p:cNvPr>
              <p:cNvSpPr/>
              <p:nvPr/>
            </p:nvSpPr>
            <p:spPr>
              <a:xfrm>
                <a:off x="2688643"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45">
                <a:extLst>
                  <a:ext uri="{FF2B5EF4-FFF2-40B4-BE49-F238E27FC236}">
                    <a16:creationId xmlns:a16="http://schemas.microsoft.com/office/drawing/2014/main" id="{5CC10147-4B47-9C4F-8386-079770590FDD}"/>
                  </a:ext>
                </a:extLst>
              </p:cNvPr>
              <p:cNvSpPr/>
              <p:nvPr/>
            </p:nvSpPr>
            <p:spPr>
              <a:xfrm>
                <a:off x="2935254"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46">
                <a:extLst>
                  <a:ext uri="{FF2B5EF4-FFF2-40B4-BE49-F238E27FC236}">
                    <a16:creationId xmlns:a16="http://schemas.microsoft.com/office/drawing/2014/main" id="{FCE92E34-2B43-7B46-8BAE-D7A8F73F6DC6}"/>
                  </a:ext>
                </a:extLst>
              </p:cNvPr>
              <p:cNvSpPr/>
              <p:nvPr/>
            </p:nvSpPr>
            <p:spPr>
              <a:xfrm>
                <a:off x="318186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47">
                <a:extLst>
                  <a:ext uri="{FF2B5EF4-FFF2-40B4-BE49-F238E27FC236}">
                    <a16:creationId xmlns:a16="http://schemas.microsoft.com/office/drawing/2014/main" id="{27E4C798-4EF1-774A-BC2B-21F238E23E9B}"/>
                  </a:ext>
                </a:extLst>
              </p:cNvPr>
              <p:cNvSpPr/>
              <p:nvPr/>
            </p:nvSpPr>
            <p:spPr>
              <a:xfrm>
                <a:off x="342847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89" name="Freeform: Shape 33">
              <a:extLst>
                <a:ext uri="{FF2B5EF4-FFF2-40B4-BE49-F238E27FC236}">
                  <a16:creationId xmlns:a16="http://schemas.microsoft.com/office/drawing/2014/main" id="{A5D81DC0-B0FA-4743-B083-9672D77ED7CE}"/>
                </a:ext>
              </a:extLst>
            </p:cNvPr>
            <p:cNvSpPr/>
            <p:nvPr/>
          </p:nvSpPr>
          <p:spPr>
            <a:xfrm>
              <a:off x="3184629" y="3505207"/>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0" name="Group 89">
              <a:extLst>
                <a:ext uri="{FF2B5EF4-FFF2-40B4-BE49-F238E27FC236}">
                  <a16:creationId xmlns:a16="http://schemas.microsoft.com/office/drawing/2014/main" id="{17F41D83-B864-5949-BB9F-1329616CB0A6}"/>
                </a:ext>
              </a:extLst>
            </p:cNvPr>
            <p:cNvGrpSpPr/>
            <p:nvPr/>
          </p:nvGrpSpPr>
          <p:grpSpPr>
            <a:xfrm>
              <a:off x="3062706" y="3298775"/>
              <a:ext cx="426743" cy="200438"/>
              <a:chOff x="3062706" y="3308474"/>
              <a:chExt cx="426743" cy="200438"/>
            </a:xfrm>
          </p:grpSpPr>
          <p:sp>
            <p:nvSpPr>
              <p:cNvPr id="94" name="Freeform: Shape 42">
                <a:extLst>
                  <a:ext uri="{FF2B5EF4-FFF2-40B4-BE49-F238E27FC236}">
                    <a16:creationId xmlns:a16="http://schemas.microsoft.com/office/drawing/2014/main" id="{B068467F-9355-B74A-8FCE-73BFF63B301D}"/>
                  </a:ext>
                </a:extLst>
              </p:cNvPr>
              <p:cNvSpPr/>
              <p:nvPr/>
            </p:nvSpPr>
            <p:spPr>
              <a:xfrm>
                <a:off x="3306552"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43">
                <a:extLst>
                  <a:ext uri="{FF2B5EF4-FFF2-40B4-BE49-F238E27FC236}">
                    <a16:creationId xmlns:a16="http://schemas.microsoft.com/office/drawing/2014/main" id="{E6F7FB7B-EE29-CF4B-B1F7-ADF804584986}"/>
                  </a:ext>
                </a:extLst>
              </p:cNvPr>
              <p:cNvSpPr/>
              <p:nvPr/>
            </p:nvSpPr>
            <p:spPr>
              <a:xfrm>
                <a:off x="3062706"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1" name="Freeform: Shape 35">
              <a:extLst>
                <a:ext uri="{FF2B5EF4-FFF2-40B4-BE49-F238E27FC236}">
                  <a16:creationId xmlns:a16="http://schemas.microsoft.com/office/drawing/2014/main" id="{1C5D1847-462E-F745-95A0-CF0F5FBE978C}"/>
                </a:ext>
              </a:extLst>
            </p:cNvPr>
            <p:cNvSpPr/>
            <p:nvPr/>
          </p:nvSpPr>
          <p:spPr>
            <a:xfrm>
              <a:off x="2554242" y="3498283"/>
              <a:ext cx="213896" cy="2344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Rectangle 91">
              <a:extLst>
                <a:ext uri="{FF2B5EF4-FFF2-40B4-BE49-F238E27FC236}">
                  <a16:creationId xmlns:a16="http://schemas.microsoft.com/office/drawing/2014/main" id="{D26005A8-0BEE-0B49-84DB-DC83E8256A4D}"/>
                </a:ext>
              </a:extLst>
            </p:cNvPr>
            <p:cNvSpPr/>
            <p:nvPr/>
          </p:nvSpPr>
          <p:spPr bwMode="auto">
            <a:xfrm>
              <a:off x="2473324" y="3368675"/>
              <a:ext cx="434975" cy="434975"/>
            </a:xfrm>
            <a:prstGeom prst="rect">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3" name="Straight Arrow Connector 92">
              <a:extLst>
                <a:ext uri="{FF2B5EF4-FFF2-40B4-BE49-F238E27FC236}">
                  <a16:creationId xmlns:a16="http://schemas.microsoft.com/office/drawing/2014/main" id="{F036F505-01B6-A047-B1C2-60083934FA82}"/>
                </a:ext>
              </a:extLst>
            </p:cNvPr>
            <p:cNvCxnSpPr>
              <a:cxnSpLocks/>
            </p:cNvCxnSpPr>
            <p:nvPr/>
          </p:nvCxnSpPr>
          <p:spPr>
            <a:xfrm flipV="1">
              <a:off x="2774950" y="3413125"/>
              <a:ext cx="98425" cy="95250"/>
            </a:xfrm>
            <a:prstGeom prst="straightConnector1">
              <a:avLst/>
            </a:prstGeom>
            <a:ln w="12700">
              <a:solidFill>
                <a:srgbClr val="0078D4"/>
              </a:solidFill>
              <a:headEnd type="none"/>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329599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CEEE00D1-10C1-477A-ACC1-F62467F67F45}"/>
              </a:ext>
            </a:extLst>
          </p:cNvPr>
          <p:cNvCxnSpPr>
            <a:cxnSpLocks/>
          </p:cNvCxnSpPr>
          <p:nvPr/>
        </p:nvCxnSpPr>
        <p:spPr>
          <a:xfrm>
            <a:off x="866" y="1239294"/>
            <a:ext cx="12190271" cy="0"/>
          </a:xfrm>
          <a:prstGeom prst="line">
            <a:avLst/>
          </a:prstGeom>
          <a:ln w="1270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Isosceles Triangle 18">
            <a:extLst>
              <a:ext uri="{FF2B5EF4-FFF2-40B4-BE49-F238E27FC236}">
                <a16:creationId xmlns:a16="http://schemas.microsoft.com/office/drawing/2014/main" id="{3F6C81FE-5030-449C-9B58-97ADCE4A9F20}"/>
              </a:ext>
            </a:extLst>
          </p:cNvPr>
          <p:cNvSpPr/>
          <p:nvPr/>
        </p:nvSpPr>
        <p:spPr bwMode="auto">
          <a:xfrm rot="10800000">
            <a:off x="2586320" y="1279050"/>
            <a:ext cx="247981" cy="149099"/>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604649C9-7641-4AC2-B5F0-6B91827A678D}"/>
              </a:ext>
            </a:extLst>
          </p:cNvPr>
          <p:cNvSpPr/>
          <p:nvPr/>
        </p:nvSpPr>
        <p:spPr>
          <a:xfrm>
            <a:off x="384750" y="759692"/>
            <a:ext cx="1334284" cy="400110"/>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rPr>
              <a:t>Lift and shift to containers</a:t>
            </a:r>
          </a:p>
        </p:txBody>
      </p:sp>
      <p:sp>
        <p:nvSpPr>
          <p:cNvPr id="21" name="Rectangle 20">
            <a:extLst>
              <a:ext uri="{FF2B5EF4-FFF2-40B4-BE49-F238E27FC236}">
                <a16:creationId xmlns:a16="http://schemas.microsoft.com/office/drawing/2014/main" id="{330F3ED4-D239-4EEF-86E3-E3E527232B14}"/>
              </a:ext>
            </a:extLst>
          </p:cNvPr>
          <p:cNvSpPr/>
          <p:nvPr/>
        </p:nvSpPr>
        <p:spPr>
          <a:xfrm>
            <a:off x="2220220" y="759694"/>
            <a:ext cx="980180" cy="246221"/>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Microservices</a:t>
            </a:r>
          </a:p>
        </p:txBody>
      </p:sp>
      <p:sp>
        <p:nvSpPr>
          <p:cNvPr id="23" name="Rectangle 22">
            <a:extLst>
              <a:ext uri="{FF2B5EF4-FFF2-40B4-BE49-F238E27FC236}">
                <a16:creationId xmlns:a16="http://schemas.microsoft.com/office/drawing/2014/main" id="{2A5C686F-4783-4912-85E4-74A0ECF869B2}"/>
              </a:ext>
            </a:extLst>
          </p:cNvPr>
          <p:cNvSpPr/>
          <p:nvPr/>
        </p:nvSpPr>
        <p:spPr>
          <a:xfrm>
            <a:off x="3727039" y="759694"/>
            <a:ext cx="1151804" cy="246221"/>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Machine learning</a:t>
            </a:r>
          </a:p>
        </p:txBody>
      </p:sp>
      <p:sp>
        <p:nvSpPr>
          <p:cNvPr id="24" name="Brain_3" title="Icon of a brain">
            <a:extLst>
              <a:ext uri="{FF2B5EF4-FFF2-40B4-BE49-F238E27FC236}">
                <a16:creationId xmlns:a16="http://schemas.microsoft.com/office/drawing/2014/main" id="{FBBFF2EC-BC64-4079-BF66-D36299AA80B3}"/>
              </a:ext>
            </a:extLst>
          </p:cNvPr>
          <p:cNvSpPr>
            <a:spLocks noChangeAspect="1" noEditPoints="1"/>
          </p:cNvSpPr>
          <p:nvPr/>
        </p:nvSpPr>
        <p:spPr bwMode="auto">
          <a:xfrm>
            <a:off x="4036398" y="114042"/>
            <a:ext cx="533088" cy="57321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C836AB65-9CB7-4535-9A91-FCEFE71936BB}"/>
              </a:ext>
            </a:extLst>
          </p:cNvPr>
          <p:cNvSpPr/>
          <p:nvPr/>
        </p:nvSpPr>
        <p:spPr>
          <a:xfrm>
            <a:off x="5486778" y="759692"/>
            <a:ext cx="363723" cy="246221"/>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IoT</a:t>
            </a:r>
          </a:p>
        </p:txBody>
      </p:sp>
      <p:sp>
        <p:nvSpPr>
          <p:cNvPr id="27" name="IoT" title="Icon of five circles that all connect to a center circle">
            <a:extLst>
              <a:ext uri="{FF2B5EF4-FFF2-40B4-BE49-F238E27FC236}">
                <a16:creationId xmlns:a16="http://schemas.microsoft.com/office/drawing/2014/main" id="{E757D148-E0C4-4F70-9886-3DC4451B3FA5}"/>
              </a:ext>
            </a:extLst>
          </p:cNvPr>
          <p:cNvSpPr>
            <a:spLocks noChangeAspect="1" noEditPoints="1"/>
          </p:cNvSpPr>
          <p:nvPr/>
        </p:nvSpPr>
        <p:spPr bwMode="auto">
          <a:xfrm>
            <a:off x="5408605" y="140197"/>
            <a:ext cx="520068" cy="52090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lumMod val="9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 name="Relationship_F003" title="Icon of three boxes connected by lines">
            <a:extLst>
              <a:ext uri="{FF2B5EF4-FFF2-40B4-BE49-F238E27FC236}">
                <a16:creationId xmlns:a16="http://schemas.microsoft.com/office/drawing/2014/main" id="{7B94C35C-6550-4912-9C53-54133969342D}"/>
              </a:ext>
            </a:extLst>
          </p:cNvPr>
          <p:cNvSpPr>
            <a:spLocks noChangeAspect="1" noEditPoints="1"/>
          </p:cNvSpPr>
          <p:nvPr/>
        </p:nvSpPr>
        <p:spPr bwMode="auto">
          <a:xfrm>
            <a:off x="2414577" y="131656"/>
            <a:ext cx="590730" cy="552519"/>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32" name="Group 31">
            <a:extLst>
              <a:ext uri="{FF2B5EF4-FFF2-40B4-BE49-F238E27FC236}">
                <a16:creationId xmlns:a16="http://schemas.microsoft.com/office/drawing/2014/main" id="{1580768A-EC67-4340-B431-15A5E0062C70}"/>
              </a:ext>
            </a:extLst>
          </p:cNvPr>
          <p:cNvGrpSpPr/>
          <p:nvPr/>
        </p:nvGrpSpPr>
        <p:grpSpPr>
          <a:xfrm>
            <a:off x="605404" y="143970"/>
            <a:ext cx="842038" cy="526294"/>
            <a:chOff x="2473324" y="3092343"/>
            <a:chExt cx="1138048" cy="711307"/>
          </a:xfrm>
        </p:grpSpPr>
        <p:grpSp>
          <p:nvGrpSpPr>
            <p:cNvPr id="33" name="Group 32">
              <a:extLst>
                <a:ext uri="{FF2B5EF4-FFF2-40B4-BE49-F238E27FC236}">
                  <a16:creationId xmlns:a16="http://schemas.microsoft.com/office/drawing/2014/main" id="{0B18CADE-EEC2-4A01-AB8B-CEE589964DB0}"/>
                </a:ext>
              </a:extLst>
            </p:cNvPr>
            <p:cNvGrpSpPr/>
            <p:nvPr/>
          </p:nvGrpSpPr>
          <p:grpSpPr>
            <a:xfrm>
              <a:off x="2688643" y="3092343"/>
              <a:ext cx="922729" cy="200438"/>
              <a:chOff x="2688643" y="3092343"/>
              <a:chExt cx="922729" cy="200438"/>
            </a:xfrm>
          </p:grpSpPr>
          <p:sp>
            <p:nvSpPr>
              <p:cNvPr id="45" name="Freeform: Shape 44">
                <a:extLst>
                  <a:ext uri="{FF2B5EF4-FFF2-40B4-BE49-F238E27FC236}">
                    <a16:creationId xmlns:a16="http://schemas.microsoft.com/office/drawing/2014/main" id="{E43ADE17-0784-4BB6-A543-588ADB0E3C58}"/>
                  </a:ext>
                </a:extLst>
              </p:cNvPr>
              <p:cNvSpPr/>
              <p:nvPr/>
            </p:nvSpPr>
            <p:spPr>
              <a:xfrm>
                <a:off x="2688643"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6999FC15-7055-4E70-96F3-07204C375658}"/>
                  </a:ext>
                </a:extLst>
              </p:cNvPr>
              <p:cNvSpPr/>
              <p:nvPr/>
            </p:nvSpPr>
            <p:spPr>
              <a:xfrm>
                <a:off x="2935254"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A3B24F42-1404-4A3F-9575-03A53C9B96E9}"/>
                  </a:ext>
                </a:extLst>
              </p:cNvPr>
              <p:cNvSpPr/>
              <p:nvPr/>
            </p:nvSpPr>
            <p:spPr>
              <a:xfrm>
                <a:off x="318186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13624C9A-F9E6-45F1-AFE4-212ACE9114A6}"/>
                  </a:ext>
                </a:extLst>
              </p:cNvPr>
              <p:cNvSpPr/>
              <p:nvPr/>
            </p:nvSpPr>
            <p:spPr>
              <a:xfrm>
                <a:off x="342847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4" name="Freeform: Shape 33">
              <a:extLst>
                <a:ext uri="{FF2B5EF4-FFF2-40B4-BE49-F238E27FC236}">
                  <a16:creationId xmlns:a16="http://schemas.microsoft.com/office/drawing/2014/main" id="{3A1D991E-DE6A-40B9-873C-B8B43AE1A186}"/>
                </a:ext>
              </a:extLst>
            </p:cNvPr>
            <p:cNvSpPr/>
            <p:nvPr/>
          </p:nvSpPr>
          <p:spPr>
            <a:xfrm>
              <a:off x="3184629" y="3505207"/>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5" name="Group 34">
              <a:extLst>
                <a:ext uri="{FF2B5EF4-FFF2-40B4-BE49-F238E27FC236}">
                  <a16:creationId xmlns:a16="http://schemas.microsoft.com/office/drawing/2014/main" id="{F59AFE45-9C48-429D-87E6-7D2156DA6595}"/>
                </a:ext>
              </a:extLst>
            </p:cNvPr>
            <p:cNvGrpSpPr/>
            <p:nvPr/>
          </p:nvGrpSpPr>
          <p:grpSpPr>
            <a:xfrm>
              <a:off x="3062706" y="3298775"/>
              <a:ext cx="426743" cy="200438"/>
              <a:chOff x="3062706" y="3308474"/>
              <a:chExt cx="426743" cy="200438"/>
            </a:xfrm>
          </p:grpSpPr>
          <p:sp>
            <p:nvSpPr>
              <p:cNvPr id="43" name="Freeform: Shape 42">
                <a:extLst>
                  <a:ext uri="{FF2B5EF4-FFF2-40B4-BE49-F238E27FC236}">
                    <a16:creationId xmlns:a16="http://schemas.microsoft.com/office/drawing/2014/main" id="{93817CAE-7BA5-48E9-82AF-F086F4E579F0}"/>
                  </a:ext>
                </a:extLst>
              </p:cNvPr>
              <p:cNvSpPr/>
              <p:nvPr/>
            </p:nvSpPr>
            <p:spPr>
              <a:xfrm>
                <a:off x="3306552"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307E1E1D-BA2E-467D-B9F8-59B3D892340C}"/>
                  </a:ext>
                </a:extLst>
              </p:cNvPr>
              <p:cNvSpPr/>
              <p:nvPr/>
            </p:nvSpPr>
            <p:spPr>
              <a:xfrm>
                <a:off x="3062706"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6" name="Freeform: Shape 35">
              <a:extLst>
                <a:ext uri="{FF2B5EF4-FFF2-40B4-BE49-F238E27FC236}">
                  <a16:creationId xmlns:a16="http://schemas.microsoft.com/office/drawing/2014/main" id="{533BF40F-E8C2-48E4-B3C6-42F9B52FA61A}"/>
                </a:ext>
              </a:extLst>
            </p:cNvPr>
            <p:cNvSpPr/>
            <p:nvPr/>
          </p:nvSpPr>
          <p:spPr>
            <a:xfrm>
              <a:off x="2554242" y="3498283"/>
              <a:ext cx="213896" cy="2344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B597FF1D-44B9-4706-8EF2-0A10554C032E}"/>
                </a:ext>
              </a:extLst>
            </p:cNvPr>
            <p:cNvSpPr/>
            <p:nvPr/>
          </p:nvSpPr>
          <p:spPr bwMode="auto">
            <a:xfrm>
              <a:off x="2473324" y="3368675"/>
              <a:ext cx="434975" cy="434975"/>
            </a:xfrm>
            <a:prstGeom prst="rect">
              <a:avLst/>
            </a:prstGeom>
            <a:noFill/>
            <a:ln w="127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8" name="Straight Arrow Connector 37">
              <a:extLst>
                <a:ext uri="{FF2B5EF4-FFF2-40B4-BE49-F238E27FC236}">
                  <a16:creationId xmlns:a16="http://schemas.microsoft.com/office/drawing/2014/main" id="{21F7D72B-2E41-4ED5-9374-355763E8A598}"/>
                </a:ext>
              </a:extLst>
            </p:cNvPr>
            <p:cNvCxnSpPr>
              <a:cxnSpLocks/>
            </p:cNvCxnSpPr>
            <p:nvPr/>
          </p:nvCxnSpPr>
          <p:spPr>
            <a:xfrm flipV="1">
              <a:off x="2774950" y="3413125"/>
              <a:ext cx="98425" cy="95250"/>
            </a:xfrm>
            <a:prstGeom prst="straightConnector1">
              <a:avLst/>
            </a:prstGeom>
            <a:ln w="12700">
              <a:solidFill>
                <a:schemeClr val="bg1">
                  <a:lumMod val="9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73" name="Title 16">
            <a:extLst>
              <a:ext uri="{FF2B5EF4-FFF2-40B4-BE49-F238E27FC236}">
                <a16:creationId xmlns:a16="http://schemas.microsoft.com/office/drawing/2014/main" id="{C410DDC7-9390-4182-93C0-5E487E67EF5F}"/>
              </a:ext>
            </a:extLst>
          </p:cNvPr>
          <p:cNvSpPr txBox="1">
            <a:spLocks/>
          </p:cNvSpPr>
          <p:nvPr/>
        </p:nvSpPr>
        <p:spPr>
          <a:xfrm>
            <a:off x="588263" y="153195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Light" panose="020B0502040204020203" pitchFamily="34" charset="0"/>
                <a:ea typeface="+mn-ea"/>
                <a:cs typeface="Segoe UI Light" panose="020B0502040204020203" pitchFamily="34" charset="0"/>
              </a:rPr>
              <a:t>Microservices: for faster app development</a:t>
            </a:r>
          </a:p>
        </p:txBody>
      </p:sp>
      <p:sp>
        <p:nvSpPr>
          <p:cNvPr id="78" name="Title 16">
            <a:extLst>
              <a:ext uri="{FF2B5EF4-FFF2-40B4-BE49-F238E27FC236}">
                <a16:creationId xmlns:a16="http://schemas.microsoft.com/office/drawing/2014/main" id="{C3E60A06-D90A-48FF-AF33-7B6BA0B00ACD}"/>
              </a:ext>
            </a:extLst>
          </p:cNvPr>
          <p:cNvSpPr txBox="1">
            <a:spLocks/>
          </p:cNvSpPr>
          <p:nvPr/>
        </p:nvSpPr>
        <p:spPr>
          <a:xfrm>
            <a:off x="588263" y="2589889"/>
            <a:ext cx="3082589" cy="160043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Independent deployments</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Improved scale and resource utilization per service</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Smaller, focused teams</a:t>
            </a:r>
          </a:p>
        </p:txBody>
      </p:sp>
      <p:sp>
        <p:nvSpPr>
          <p:cNvPr id="71" name="Rectangle: Rounded Corners 70">
            <a:extLst>
              <a:ext uri="{FF2B5EF4-FFF2-40B4-BE49-F238E27FC236}">
                <a16:creationId xmlns:a16="http://schemas.microsoft.com/office/drawing/2014/main" id="{E53F4F74-A244-4167-BA1F-FF4DC1A9F205}"/>
              </a:ext>
            </a:extLst>
          </p:cNvPr>
          <p:cNvSpPr/>
          <p:nvPr/>
        </p:nvSpPr>
        <p:spPr bwMode="auto">
          <a:xfrm>
            <a:off x="5241102" y="2806805"/>
            <a:ext cx="1811718" cy="3753016"/>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2" name="Rectangle: Rounded Corners 71">
            <a:extLst>
              <a:ext uri="{FF2B5EF4-FFF2-40B4-BE49-F238E27FC236}">
                <a16:creationId xmlns:a16="http://schemas.microsoft.com/office/drawing/2014/main" id="{1454BF83-E407-46E0-BEC7-4A2811C41C13}"/>
              </a:ext>
            </a:extLst>
          </p:cNvPr>
          <p:cNvSpPr/>
          <p:nvPr/>
        </p:nvSpPr>
        <p:spPr bwMode="auto">
          <a:xfrm>
            <a:off x="7519039" y="2806804"/>
            <a:ext cx="3790672" cy="3791343"/>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4" name="Rectangle: Rounded Corners 73">
            <a:extLst>
              <a:ext uri="{FF2B5EF4-FFF2-40B4-BE49-F238E27FC236}">
                <a16:creationId xmlns:a16="http://schemas.microsoft.com/office/drawing/2014/main" id="{F08A8824-45BB-4C0D-A0E8-CC1DCDB268F6}"/>
              </a:ext>
            </a:extLst>
          </p:cNvPr>
          <p:cNvSpPr/>
          <p:nvPr/>
        </p:nvSpPr>
        <p:spPr>
          <a:xfrm>
            <a:off x="5418121" y="4776664"/>
            <a:ext cx="1429902" cy="454969"/>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5" name="Rectangle: Rounded Corners 74">
            <a:extLst>
              <a:ext uri="{FF2B5EF4-FFF2-40B4-BE49-F238E27FC236}">
                <a16:creationId xmlns:a16="http://schemas.microsoft.com/office/drawing/2014/main" id="{09B26120-9706-4688-A19A-990E69F4EA65}"/>
              </a:ext>
            </a:extLst>
          </p:cNvPr>
          <p:cNvSpPr/>
          <p:nvPr/>
        </p:nvSpPr>
        <p:spPr>
          <a:xfrm>
            <a:off x="5418121" y="5363737"/>
            <a:ext cx="1429902" cy="454969"/>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6" name="Rectangle: Rounded Corners 75">
            <a:extLst>
              <a:ext uri="{FF2B5EF4-FFF2-40B4-BE49-F238E27FC236}">
                <a16:creationId xmlns:a16="http://schemas.microsoft.com/office/drawing/2014/main" id="{BE8FFFA3-AB6C-4276-953B-938B98A097CC}"/>
              </a:ext>
            </a:extLst>
          </p:cNvPr>
          <p:cNvSpPr/>
          <p:nvPr/>
        </p:nvSpPr>
        <p:spPr>
          <a:xfrm>
            <a:off x="5418121" y="5955143"/>
            <a:ext cx="1429902" cy="454969"/>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7" name="Rectangle: Rounded Corners 76">
            <a:extLst>
              <a:ext uri="{FF2B5EF4-FFF2-40B4-BE49-F238E27FC236}">
                <a16:creationId xmlns:a16="http://schemas.microsoft.com/office/drawing/2014/main" id="{6F90093C-76CD-4515-9B3C-6A65DAF786E0}"/>
              </a:ext>
            </a:extLst>
          </p:cNvPr>
          <p:cNvSpPr/>
          <p:nvPr/>
        </p:nvSpPr>
        <p:spPr>
          <a:xfrm>
            <a:off x="5418121" y="4193924"/>
            <a:ext cx="1429902" cy="454969"/>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9" name="Oval 78">
            <a:extLst>
              <a:ext uri="{FF2B5EF4-FFF2-40B4-BE49-F238E27FC236}">
                <a16:creationId xmlns:a16="http://schemas.microsoft.com/office/drawing/2014/main" id="{16AE3BDF-61C2-4493-97E9-1C3677818848}"/>
              </a:ext>
            </a:extLst>
          </p:cNvPr>
          <p:cNvSpPr/>
          <p:nvPr/>
        </p:nvSpPr>
        <p:spPr>
          <a:xfrm>
            <a:off x="8256213" y="4164689"/>
            <a:ext cx="2239299" cy="2239299"/>
          </a:xfrm>
          <a:prstGeom prst="ellipse">
            <a:avLst/>
          </a:prstGeom>
          <a:noFill/>
          <a:ln w="381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 name="Rectangle: Rounded Corners 79">
            <a:extLst>
              <a:ext uri="{FF2B5EF4-FFF2-40B4-BE49-F238E27FC236}">
                <a16:creationId xmlns:a16="http://schemas.microsoft.com/office/drawing/2014/main" id="{28C8EA80-4958-4A0F-A017-ABE06DB9A17F}"/>
              </a:ext>
            </a:extLst>
          </p:cNvPr>
          <p:cNvSpPr/>
          <p:nvPr/>
        </p:nvSpPr>
        <p:spPr>
          <a:xfrm>
            <a:off x="9605141" y="4722575"/>
            <a:ext cx="1429902" cy="454969"/>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3" name="Oval 82">
            <a:extLst>
              <a:ext uri="{FF2B5EF4-FFF2-40B4-BE49-F238E27FC236}">
                <a16:creationId xmlns:a16="http://schemas.microsoft.com/office/drawing/2014/main" id="{EE858F37-02D8-4BD6-AD93-D5CFBB2EBFB9}"/>
              </a:ext>
            </a:extLst>
          </p:cNvPr>
          <p:cNvSpPr/>
          <p:nvPr/>
        </p:nvSpPr>
        <p:spPr>
          <a:xfrm>
            <a:off x="9670137" y="4991223"/>
            <a:ext cx="121326" cy="121326"/>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9" name="Rectangle: Rounded Corners 88">
            <a:extLst>
              <a:ext uri="{FF2B5EF4-FFF2-40B4-BE49-F238E27FC236}">
                <a16:creationId xmlns:a16="http://schemas.microsoft.com/office/drawing/2014/main" id="{8EB8EF03-437F-43C7-924F-B0A29407E03E}"/>
              </a:ext>
            </a:extLst>
          </p:cNvPr>
          <p:cNvSpPr/>
          <p:nvPr/>
        </p:nvSpPr>
        <p:spPr>
          <a:xfrm>
            <a:off x="10619071" y="4958523"/>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0" name="Rectangle: Rounded Corners 89">
            <a:extLst>
              <a:ext uri="{FF2B5EF4-FFF2-40B4-BE49-F238E27FC236}">
                <a16:creationId xmlns:a16="http://schemas.microsoft.com/office/drawing/2014/main" id="{66C0B8A0-AD2D-4B07-8AC4-4E099041123F}"/>
              </a:ext>
            </a:extLst>
          </p:cNvPr>
          <p:cNvSpPr/>
          <p:nvPr/>
        </p:nvSpPr>
        <p:spPr>
          <a:xfrm>
            <a:off x="10619071" y="5086608"/>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2" name="Rectangle: Rounded Corners 91">
            <a:extLst>
              <a:ext uri="{FF2B5EF4-FFF2-40B4-BE49-F238E27FC236}">
                <a16:creationId xmlns:a16="http://schemas.microsoft.com/office/drawing/2014/main" id="{044CCCC1-5ABF-4773-83BB-098C39E3B81E}"/>
              </a:ext>
            </a:extLst>
          </p:cNvPr>
          <p:cNvSpPr/>
          <p:nvPr/>
        </p:nvSpPr>
        <p:spPr>
          <a:xfrm>
            <a:off x="10619071" y="5022566"/>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3" name="Rectangle: Rounded Corners 92">
            <a:extLst>
              <a:ext uri="{FF2B5EF4-FFF2-40B4-BE49-F238E27FC236}">
                <a16:creationId xmlns:a16="http://schemas.microsoft.com/office/drawing/2014/main" id="{344A99E5-DB69-4A70-9253-7C552F9E7108}"/>
              </a:ext>
            </a:extLst>
          </p:cNvPr>
          <p:cNvSpPr/>
          <p:nvPr/>
        </p:nvSpPr>
        <p:spPr>
          <a:xfrm>
            <a:off x="9605141" y="5393786"/>
            <a:ext cx="1429902" cy="454969"/>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5" name="Oval 94">
            <a:extLst>
              <a:ext uri="{FF2B5EF4-FFF2-40B4-BE49-F238E27FC236}">
                <a16:creationId xmlns:a16="http://schemas.microsoft.com/office/drawing/2014/main" id="{550F4F1B-CA0D-4587-9AA6-28A08B11BF79}"/>
              </a:ext>
            </a:extLst>
          </p:cNvPr>
          <p:cNvSpPr/>
          <p:nvPr/>
        </p:nvSpPr>
        <p:spPr>
          <a:xfrm>
            <a:off x="9670137" y="5662434"/>
            <a:ext cx="121326" cy="121326"/>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3" name="Rectangle: Rounded Corners 112">
            <a:extLst>
              <a:ext uri="{FF2B5EF4-FFF2-40B4-BE49-F238E27FC236}">
                <a16:creationId xmlns:a16="http://schemas.microsoft.com/office/drawing/2014/main" id="{43467697-FD9D-4FA8-AA23-9A33FF573E4B}"/>
              </a:ext>
            </a:extLst>
          </p:cNvPr>
          <p:cNvSpPr/>
          <p:nvPr/>
        </p:nvSpPr>
        <p:spPr>
          <a:xfrm>
            <a:off x="10619071" y="5629734"/>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4" name="Rectangle: Rounded Corners 113">
            <a:extLst>
              <a:ext uri="{FF2B5EF4-FFF2-40B4-BE49-F238E27FC236}">
                <a16:creationId xmlns:a16="http://schemas.microsoft.com/office/drawing/2014/main" id="{EA39D293-7076-4BC7-B7AE-815F1FF46464}"/>
              </a:ext>
            </a:extLst>
          </p:cNvPr>
          <p:cNvSpPr/>
          <p:nvPr/>
        </p:nvSpPr>
        <p:spPr>
          <a:xfrm>
            <a:off x="10619071" y="5757818"/>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5" name="Rectangle: Rounded Corners 114">
            <a:extLst>
              <a:ext uri="{FF2B5EF4-FFF2-40B4-BE49-F238E27FC236}">
                <a16:creationId xmlns:a16="http://schemas.microsoft.com/office/drawing/2014/main" id="{9D14E50A-7278-4AF0-BFB8-1E7C46F17A8D}"/>
              </a:ext>
            </a:extLst>
          </p:cNvPr>
          <p:cNvSpPr/>
          <p:nvPr/>
        </p:nvSpPr>
        <p:spPr>
          <a:xfrm>
            <a:off x="10619071" y="5693776"/>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6" name="Rectangle: Rounded Corners 115">
            <a:extLst>
              <a:ext uri="{FF2B5EF4-FFF2-40B4-BE49-F238E27FC236}">
                <a16:creationId xmlns:a16="http://schemas.microsoft.com/office/drawing/2014/main" id="{DB090FB7-85CE-4A0A-AAD6-099463124C5C}"/>
              </a:ext>
            </a:extLst>
          </p:cNvPr>
          <p:cNvSpPr/>
          <p:nvPr/>
        </p:nvSpPr>
        <p:spPr>
          <a:xfrm>
            <a:off x="7723313" y="5393786"/>
            <a:ext cx="1429902" cy="454969"/>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7" name="Oval 116">
            <a:extLst>
              <a:ext uri="{FF2B5EF4-FFF2-40B4-BE49-F238E27FC236}">
                <a16:creationId xmlns:a16="http://schemas.microsoft.com/office/drawing/2014/main" id="{9D966404-8E41-4AC6-9B75-C95D3C30BA60}"/>
              </a:ext>
            </a:extLst>
          </p:cNvPr>
          <p:cNvSpPr/>
          <p:nvPr/>
        </p:nvSpPr>
        <p:spPr>
          <a:xfrm>
            <a:off x="7788310" y="5662434"/>
            <a:ext cx="121326" cy="121326"/>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8" name="Rectangle: Rounded Corners 117">
            <a:extLst>
              <a:ext uri="{FF2B5EF4-FFF2-40B4-BE49-F238E27FC236}">
                <a16:creationId xmlns:a16="http://schemas.microsoft.com/office/drawing/2014/main" id="{85A9BA7D-0608-410B-888D-C7485CAD5B9A}"/>
              </a:ext>
            </a:extLst>
          </p:cNvPr>
          <p:cNvSpPr/>
          <p:nvPr/>
        </p:nvSpPr>
        <p:spPr>
          <a:xfrm>
            <a:off x="8737244" y="5629734"/>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9" name="Rectangle: Rounded Corners 118">
            <a:extLst>
              <a:ext uri="{FF2B5EF4-FFF2-40B4-BE49-F238E27FC236}">
                <a16:creationId xmlns:a16="http://schemas.microsoft.com/office/drawing/2014/main" id="{88945AB9-6C25-4B22-BCC7-A540ECF22437}"/>
              </a:ext>
            </a:extLst>
          </p:cNvPr>
          <p:cNvSpPr/>
          <p:nvPr/>
        </p:nvSpPr>
        <p:spPr>
          <a:xfrm>
            <a:off x="8737244" y="5757818"/>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1" name="Rectangle: Rounded Corners 120">
            <a:extLst>
              <a:ext uri="{FF2B5EF4-FFF2-40B4-BE49-F238E27FC236}">
                <a16:creationId xmlns:a16="http://schemas.microsoft.com/office/drawing/2014/main" id="{29F0DCCB-8E0C-4AB3-A485-FEADFF0B1D62}"/>
              </a:ext>
            </a:extLst>
          </p:cNvPr>
          <p:cNvSpPr/>
          <p:nvPr/>
        </p:nvSpPr>
        <p:spPr>
          <a:xfrm>
            <a:off x="8737244" y="5693776"/>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3" name="Rectangle: Rounded Corners 122">
            <a:extLst>
              <a:ext uri="{FF2B5EF4-FFF2-40B4-BE49-F238E27FC236}">
                <a16:creationId xmlns:a16="http://schemas.microsoft.com/office/drawing/2014/main" id="{CC5741AF-8789-41B4-B5CC-816360BC3EEA}"/>
              </a:ext>
            </a:extLst>
          </p:cNvPr>
          <p:cNvSpPr/>
          <p:nvPr/>
        </p:nvSpPr>
        <p:spPr>
          <a:xfrm>
            <a:off x="7723313" y="4722575"/>
            <a:ext cx="1429902" cy="454969"/>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 name="Oval 123">
            <a:extLst>
              <a:ext uri="{FF2B5EF4-FFF2-40B4-BE49-F238E27FC236}">
                <a16:creationId xmlns:a16="http://schemas.microsoft.com/office/drawing/2014/main" id="{4F73958B-7E42-4225-803D-F4DFE6D12ADE}"/>
              </a:ext>
            </a:extLst>
          </p:cNvPr>
          <p:cNvSpPr/>
          <p:nvPr/>
        </p:nvSpPr>
        <p:spPr>
          <a:xfrm>
            <a:off x="7788310" y="4991223"/>
            <a:ext cx="121326" cy="121326"/>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 name="Rectangle: Rounded Corners 124">
            <a:extLst>
              <a:ext uri="{FF2B5EF4-FFF2-40B4-BE49-F238E27FC236}">
                <a16:creationId xmlns:a16="http://schemas.microsoft.com/office/drawing/2014/main" id="{EEDF587F-CE55-4298-9E34-8319B918219D}"/>
              </a:ext>
            </a:extLst>
          </p:cNvPr>
          <p:cNvSpPr/>
          <p:nvPr/>
        </p:nvSpPr>
        <p:spPr>
          <a:xfrm>
            <a:off x="8737244" y="4958523"/>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6" name="Rectangle: Rounded Corners 125">
            <a:extLst>
              <a:ext uri="{FF2B5EF4-FFF2-40B4-BE49-F238E27FC236}">
                <a16:creationId xmlns:a16="http://schemas.microsoft.com/office/drawing/2014/main" id="{4E9C46DC-A410-4841-85CE-CB2D910FDF89}"/>
              </a:ext>
            </a:extLst>
          </p:cNvPr>
          <p:cNvSpPr/>
          <p:nvPr/>
        </p:nvSpPr>
        <p:spPr>
          <a:xfrm>
            <a:off x="8737244" y="5086608"/>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 name="Rectangle: Rounded Corners 126">
            <a:extLst>
              <a:ext uri="{FF2B5EF4-FFF2-40B4-BE49-F238E27FC236}">
                <a16:creationId xmlns:a16="http://schemas.microsoft.com/office/drawing/2014/main" id="{72CD2C4A-AA46-4A41-8365-C6EF1EEDE5A6}"/>
              </a:ext>
            </a:extLst>
          </p:cNvPr>
          <p:cNvSpPr/>
          <p:nvPr/>
        </p:nvSpPr>
        <p:spPr>
          <a:xfrm>
            <a:off x="8737244" y="5022566"/>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8" name="Rectangle 127">
            <a:extLst>
              <a:ext uri="{FF2B5EF4-FFF2-40B4-BE49-F238E27FC236}">
                <a16:creationId xmlns:a16="http://schemas.microsoft.com/office/drawing/2014/main" id="{A5FD0015-688F-41D7-A4A4-78A9055C51F7}"/>
              </a:ext>
            </a:extLst>
          </p:cNvPr>
          <p:cNvSpPr/>
          <p:nvPr/>
        </p:nvSpPr>
        <p:spPr>
          <a:xfrm>
            <a:off x="5661892" y="2295898"/>
            <a:ext cx="970138" cy="276999"/>
          </a:xfrm>
          <a:prstGeom prst="rect">
            <a:avLst/>
          </a:prstGeom>
        </p:spPr>
        <p:txBody>
          <a:bodyPr wrap="none">
            <a:spAutoFit/>
          </a:bodyPr>
          <a:lstStyle/>
          <a:p>
            <a:pPr marL="0" marR="0" lvl="1"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Monolithic</a:t>
            </a:r>
          </a:p>
        </p:txBody>
      </p:sp>
      <p:grpSp>
        <p:nvGrpSpPr>
          <p:cNvPr id="129" name="Group 128">
            <a:extLst>
              <a:ext uri="{FF2B5EF4-FFF2-40B4-BE49-F238E27FC236}">
                <a16:creationId xmlns:a16="http://schemas.microsoft.com/office/drawing/2014/main" id="{8BBD0E47-537C-4471-8B6E-7130FABCECCB}"/>
              </a:ext>
            </a:extLst>
          </p:cNvPr>
          <p:cNvGrpSpPr/>
          <p:nvPr/>
        </p:nvGrpSpPr>
        <p:grpSpPr>
          <a:xfrm>
            <a:off x="5756078" y="3128866"/>
            <a:ext cx="781767" cy="781767"/>
            <a:chOff x="3829879" y="2544417"/>
            <a:chExt cx="781878" cy="781878"/>
          </a:xfrm>
        </p:grpSpPr>
        <p:sp>
          <p:nvSpPr>
            <p:cNvPr id="131" name="Rectangle: Rounded Corners 130">
              <a:extLst>
                <a:ext uri="{FF2B5EF4-FFF2-40B4-BE49-F238E27FC236}">
                  <a16:creationId xmlns:a16="http://schemas.microsoft.com/office/drawing/2014/main" id="{5DBF4B37-3AC2-4A08-BC43-208137C733A4}"/>
                </a:ext>
              </a:extLst>
            </p:cNvPr>
            <p:cNvSpPr/>
            <p:nvPr/>
          </p:nvSpPr>
          <p:spPr>
            <a:xfrm>
              <a:off x="3829879" y="2544417"/>
              <a:ext cx="781878" cy="781878"/>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133" name="Group 132">
              <a:extLst>
                <a:ext uri="{FF2B5EF4-FFF2-40B4-BE49-F238E27FC236}">
                  <a16:creationId xmlns:a16="http://schemas.microsoft.com/office/drawing/2014/main" id="{19D24E63-2295-4DFB-B48D-8B56AFE8425F}"/>
                </a:ext>
              </a:extLst>
            </p:cNvPr>
            <p:cNvGrpSpPr/>
            <p:nvPr/>
          </p:nvGrpSpPr>
          <p:grpSpPr>
            <a:xfrm>
              <a:off x="3962757" y="2717377"/>
              <a:ext cx="516122" cy="435958"/>
              <a:chOff x="3958213" y="2687192"/>
              <a:chExt cx="516122" cy="435958"/>
            </a:xfrm>
          </p:grpSpPr>
          <p:grpSp>
            <p:nvGrpSpPr>
              <p:cNvPr id="134" name="Group 133">
                <a:extLst>
                  <a:ext uri="{FF2B5EF4-FFF2-40B4-BE49-F238E27FC236}">
                    <a16:creationId xmlns:a16="http://schemas.microsoft.com/office/drawing/2014/main" id="{579CD452-528F-48F0-983A-A054174D04F2}"/>
                  </a:ext>
                </a:extLst>
              </p:cNvPr>
              <p:cNvGrpSpPr/>
              <p:nvPr/>
            </p:nvGrpSpPr>
            <p:grpSpPr>
              <a:xfrm>
                <a:off x="4101974" y="2687192"/>
                <a:ext cx="228600" cy="228600"/>
                <a:chOff x="6614096" y="3386015"/>
                <a:chExt cx="182880" cy="182880"/>
              </a:xfrm>
            </p:grpSpPr>
            <p:sp>
              <p:nvSpPr>
                <p:cNvPr id="141" name="Oval 140">
                  <a:extLst>
                    <a:ext uri="{FF2B5EF4-FFF2-40B4-BE49-F238E27FC236}">
                      <a16:creationId xmlns:a16="http://schemas.microsoft.com/office/drawing/2014/main" id="{809469FE-A4C1-42CB-9220-82D3C2D6DC50}"/>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2" name="Oval 141">
                  <a:extLst>
                    <a:ext uri="{FF2B5EF4-FFF2-40B4-BE49-F238E27FC236}">
                      <a16:creationId xmlns:a16="http://schemas.microsoft.com/office/drawing/2014/main" id="{44E29CCC-92FD-4BFC-A2A9-0D3E54850AED}"/>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5" name="Group 134">
                <a:extLst>
                  <a:ext uri="{FF2B5EF4-FFF2-40B4-BE49-F238E27FC236}">
                    <a16:creationId xmlns:a16="http://schemas.microsoft.com/office/drawing/2014/main" id="{B41A1BD7-3DCA-4FBF-BE8D-56121D4B4B84}"/>
                  </a:ext>
                </a:extLst>
              </p:cNvPr>
              <p:cNvGrpSpPr/>
              <p:nvPr/>
            </p:nvGrpSpPr>
            <p:grpSpPr>
              <a:xfrm>
                <a:off x="3958213" y="2894550"/>
                <a:ext cx="228600" cy="228600"/>
                <a:chOff x="6614096" y="3386015"/>
                <a:chExt cx="182880" cy="182880"/>
              </a:xfrm>
            </p:grpSpPr>
            <p:sp>
              <p:nvSpPr>
                <p:cNvPr id="139" name="Oval 138">
                  <a:extLst>
                    <a:ext uri="{FF2B5EF4-FFF2-40B4-BE49-F238E27FC236}">
                      <a16:creationId xmlns:a16="http://schemas.microsoft.com/office/drawing/2014/main" id="{269F4B48-1D6E-4C74-8265-1D90D3F407BD}"/>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0" name="Oval 139">
                  <a:extLst>
                    <a:ext uri="{FF2B5EF4-FFF2-40B4-BE49-F238E27FC236}">
                      <a16:creationId xmlns:a16="http://schemas.microsoft.com/office/drawing/2014/main" id="{8608BDAD-6174-4949-B997-40EFD474AB63}"/>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6" name="Group 135">
                <a:extLst>
                  <a:ext uri="{FF2B5EF4-FFF2-40B4-BE49-F238E27FC236}">
                    <a16:creationId xmlns:a16="http://schemas.microsoft.com/office/drawing/2014/main" id="{B32DABF7-3618-415C-97C3-DDC8CA3E32EF}"/>
                  </a:ext>
                </a:extLst>
              </p:cNvPr>
              <p:cNvGrpSpPr/>
              <p:nvPr/>
            </p:nvGrpSpPr>
            <p:grpSpPr>
              <a:xfrm>
                <a:off x="4245735" y="2894550"/>
                <a:ext cx="228600" cy="228600"/>
                <a:chOff x="6614096" y="3386015"/>
                <a:chExt cx="182880" cy="182880"/>
              </a:xfrm>
            </p:grpSpPr>
            <p:sp>
              <p:nvSpPr>
                <p:cNvPr id="137" name="Oval 136">
                  <a:extLst>
                    <a:ext uri="{FF2B5EF4-FFF2-40B4-BE49-F238E27FC236}">
                      <a16:creationId xmlns:a16="http://schemas.microsoft.com/office/drawing/2014/main" id="{00B5E806-7ADF-4888-8A3D-B3ABAEF3C9E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 name="Oval 137">
                  <a:extLst>
                    <a:ext uri="{FF2B5EF4-FFF2-40B4-BE49-F238E27FC236}">
                      <a16:creationId xmlns:a16="http://schemas.microsoft.com/office/drawing/2014/main" id="{7D20AC56-D3E6-481B-8EAF-17963ADD65A8}"/>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148" name="Rectangle 147">
            <a:extLst>
              <a:ext uri="{FF2B5EF4-FFF2-40B4-BE49-F238E27FC236}">
                <a16:creationId xmlns:a16="http://schemas.microsoft.com/office/drawing/2014/main" id="{5340A62F-DFA0-4ABE-972C-C74D81DF35A4}"/>
              </a:ext>
            </a:extLst>
          </p:cNvPr>
          <p:cNvSpPr/>
          <p:nvPr/>
        </p:nvSpPr>
        <p:spPr>
          <a:xfrm>
            <a:off x="5940815" y="2854786"/>
            <a:ext cx="412293" cy="246221"/>
          </a:xfrm>
          <a:prstGeom prst="rect">
            <a:avLst/>
          </a:prstGeom>
        </p:spPr>
        <p:txBody>
          <a:bodyPr wrap="none">
            <a:spAutoFit/>
          </a:bodyPr>
          <a:lstStyle/>
          <a:p>
            <a:pPr marL="0" marR="0" lvl="1"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all" spc="0" normalizeH="0" baseline="0" noProof="0">
                <a:ln>
                  <a:noFill/>
                </a:ln>
                <a:solidFill>
                  <a:srgbClr val="000000"/>
                </a:solidFill>
                <a:effectLst/>
                <a:uLnTx/>
                <a:uFillTx/>
                <a:latin typeface="Segoe UI"/>
                <a:ea typeface="+mn-ea"/>
                <a:cs typeface="+mn-cs"/>
              </a:rPr>
              <a:t>App</a:t>
            </a:r>
          </a:p>
        </p:txBody>
      </p:sp>
      <p:sp>
        <p:nvSpPr>
          <p:cNvPr id="150" name="Rectangle: Rounded Corners 149">
            <a:extLst>
              <a:ext uri="{FF2B5EF4-FFF2-40B4-BE49-F238E27FC236}">
                <a16:creationId xmlns:a16="http://schemas.microsoft.com/office/drawing/2014/main" id="{3A69BAFC-F172-4475-8D3A-23D6BA6271F4}"/>
              </a:ext>
            </a:extLst>
          </p:cNvPr>
          <p:cNvSpPr/>
          <p:nvPr/>
        </p:nvSpPr>
        <p:spPr>
          <a:xfrm>
            <a:off x="8325578" y="3128866"/>
            <a:ext cx="781767" cy="781767"/>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151" name="Group 150">
            <a:extLst>
              <a:ext uri="{FF2B5EF4-FFF2-40B4-BE49-F238E27FC236}">
                <a16:creationId xmlns:a16="http://schemas.microsoft.com/office/drawing/2014/main" id="{CD8E5008-215F-41CD-A48E-B277EB61F096}"/>
              </a:ext>
            </a:extLst>
          </p:cNvPr>
          <p:cNvGrpSpPr/>
          <p:nvPr/>
        </p:nvGrpSpPr>
        <p:grpSpPr>
          <a:xfrm>
            <a:off x="8602178" y="3299707"/>
            <a:ext cx="228568" cy="228568"/>
            <a:chOff x="6614096" y="3386015"/>
            <a:chExt cx="182880" cy="182880"/>
          </a:xfrm>
        </p:grpSpPr>
        <p:sp>
          <p:nvSpPr>
            <p:cNvPr id="152" name="Oval 151">
              <a:extLst>
                <a:ext uri="{FF2B5EF4-FFF2-40B4-BE49-F238E27FC236}">
                  <a16:creationId xmlns:a16="http://schemas.microsoft.com/office/drawing/2014/main" id="{07179730-2603-4A75-8AEE-C530A5770DEF}"/>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 name="Oval 152">
              <a:extLst>
                <a:ext uri="{FF2B5EF4-FFF2-40B4-BE49-F238E27FC236}">
                  <a16:creationId xmlns:a16="http://schemas.microsoft.com/office/drawing/2014/main" id="{1CEDD025-0736-427E-A012-9B5F2D139A2E}"/>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4" name="Group 153">
            <a:extLst>
              <a:ext uri="{FF2B5EF4-FFF2-40B4-BE49-F238E27FC236}">
                <a16:creationId xmlns:a16="http://schemas.microsoft.com/office/drawing/2014/main" id="{D6035B70-8968-4BE8-961E-03C4EF490489}"/>
              </a:ext>
            </a:extLst>
          </p:cNvPr>
          <p:cNvGrpSpPr/>
          <p:nvPr/>
        </p:nvGrpSpPr>
        <p:grpSpPr>
          <a:xfrm>
            <a:off x="8458437" y="3507036"/>
            <a:ext cx="228568" cy="228568"/>
            <a:chOff x="6614096" y="3386015"/>
            <a:chExt cx="182880" cy="182880"/>
          </a:xfrm>
        </p:grpSpPr>
        <p:sp>
          <p:nvSpPr>
            <p:cNvPr id="155" name="Oval 154">
              <a:extLst>
                <a:ext uri="{FF2B5EF4-FFF2-40B4-BE49-F238E27FC236}">
                  <a16:creationId xmlns:a16="http://schemas.microsoft.com/office/drawing/2014/main" id="{56FEE992-D2B4-4FAD-928F-5708873F4AE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6" name="Oval 155">
              <a:extLst>
                <a:ext uri="{FF2B5EF4-FFF2-40B4-BE49-F238E27FC236}">
                  <a16:creationId xmlns:a16="http://schemas.microsoft.com/office/drawing/2014/main" id="{B87EF56F-9D57-4C7D-91F3-6C5469BFF96B}"/>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7" name="Group 156">
            <a:extLst>
              <a:ext uri="{FF2B5EF4-FFF2-40B4-BE49-F238E27FC236}">
                <a16:creationId xmlns:a16="http://schemas.microsoft.com/office/drawing/2014/main" id="{FC56B528-57B1-4F83-B6D8-72B3FE424EB9}"/>
              </a:ext>
            </a:extLst>
          </p:cNvPr>
          <p:cNvGrpSpPr/>
          <p:nvPr/>
        </p:nvGrpSpPr>
        <p:grpSpPr>
          <a:xfrm>
            <a:off x="8745918" y="3507036"/>
            <a:ext cx="228568" cy="228568"/>
            <a:chOff x="6614096" y="3386015"/>
            <a:chExt cx="182880" cy="182880"/>
          </a:xfrm>
        </p:grpSpPr>
        <p:sp>
          <p:nvSpPr>
            <p:cNvPr id="158" name="Oval 157">
              <a:extLst>
                <a:ext uri="{FF2B5EF4-FFF2-40B4-BE49-F238E27FC236}">
                  <a16:creationId xmlns:a16="http://schemas.microsoft.com/office/drawing/2014/main" id="{EAEDFAAC-3FFB-4349-933F-D4CA6FBCF93F}"/>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9" name="Oval 158">
              <a:extLst>
                <a:ext uri="{FF2B5EF4-FFF2-40B4-BE49-F238E27FC236}">
                  <a16:creationId xmlns:a16="http://schemas.microsoft.com/office/drawing/2014/main" id="{D6EEB2A7-3DD4-4CBD-995E-8A92A243DBB6}"/>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60" name="Rectangle: Rounded Corners 159">
            <a:extLst>
              <a:ext uri="{FF2B5EF4-FFF2-40B4-BE49-F238E27FC236}">
                <a16:creationId xmlns:a16="http://schemas.microsoft.com/office/drawing/2014/main" id="{E31471B1-85D4-4AB6-B24B-ADDC29E98B1B}"/>
              </a:ext>
            </a:extLst>
          </p:cNvPr>
          <p:cNvSpPr/>
          <p:nvPr/>
        </p:nvSpPr>
        <p:spPr>
          <a:xfrm>
            <a:off x="9630732" y="3128866"/>
            <a:ext cx="781767" cy="781767"/>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161" name="Group 160">
            <a:extLst>
              <a:ext uri="{FF2B5EF4-FFF2-40B4-BE49-F238E27FC236}">
                <a16:creationId xmlns:a16="http://schemas.microsoft.com/office/drawing/2014/main" id="{AD78B8FE-7609-4C36-9B39-22C260C2FFF3}"/>
              </a:ext>
            </a:extLst>
          </p:cNvPr>
          <p:cNvGrpSpPr/>
          <p:nvPr/>
        </p:nvGrpSpPr>
        <p:grpSpPr>
          <a:xfrm>
            <a:off x="9907332" y="3299707"/>
            <a:ext cx="228568" cy="228568"/>
            <a:chOff x="6614096" y="3386015"/>
            <a:chExt cx="182880" cy="182880"/>
          </a:xfrm>
        </p:grpSpPr>
        <p:sp>
          <p:nvSpPr>
            <p:cNvPr id="162" name="Oval 161">
              <a:extLst>
                <a:ext uri="{FF2B5EF4-FFF2-40B4-BE49-F238E27FC236}">
                  <a16:creationId xmlns:a16="http://schemas.microsoft.com/office/drawing/2014/main" id="{D82C4709-15FC-408B-BD86-E5A92739D3FE}"/>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 name="Oval 162">
              <a:extLst>
                <a:ext uri="{FF2B5EF4-FFF2-40B4-BE49-F238E27FC236}">
                  <a16:creationId xmlns:a16="http://schemas.microsoft.com/office/drawing/2014/main" id="{1C9FC61D-078B-4134-9ED1-68AAA101FAF0}"/>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4" name="Group 163">
            <a:extLst>
              <a:ext uri="{FF2B5EF4-FFF2-40B4-BE49-F238E27FC236}">
                <a16:creationId xmlns:a16="http://schemas.microsoft.com/office/drawing/2014/main" id="{3395F4C9-7BC8-4C9E-B4AD-93159D54B9B0}"/>
              </a:ext>
            </a:extLst>
          </p:cNvPr>
          <p:cNvGrpSpPr/>
          <p:nvPr/>
        </p:nvGrpSpPr>
        <p:grpSpPr>
          <a:xfrm>
            <a:off x="9763591" y="3507036"/>
            <a:ext cx="228568" cy="228568"/>
            <a:chOff x="6614096" y="3386015"/>
            <a:chExt cx="182880" cy="182880"/>
          </a:xfrm>
        </p:grpSpPr>
        <p:sp>
          <p:nvSpPr>
            <p:cNvPr id="165" name="Oval 164">
              <a:extLst>
                <a:ext uri="{FF2B5EF4-FFF2-40B4-BE49-F238E27FC236}">
                  <a16:creationId xmlns:a16="http://schemas.microsoft.com/office/drawing/2014/main" id="{F24F0BBD-357E-44D6-8703-9D5C83ADAA53}"/>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6" name="Oval 165">
              <a:extLst>
                <a:ext uri="{FF2B5EF4-FFF2-40B4-BE49-F238E27FC236}">
                  <a16:creationId xmlns:a16="http://schemas.microsoft.com/office/drawing/2014/main" id="{78FCFC1E-4A69-4424-99D8-5FA9ECB3329B}"/>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7" name="Group 166">
            <a:extLst>
              <a:ext uri="{FF2B5EF4-FFF2-40B4-BE49-F238E27FC236}">
                <a16:creationId xmlns:a16="http://schemas.microsoft.com/office/drawing/2014/main" id="{0C2AB138-A45C-422A-939E-EFA4F02965B0}"/>
              </a:ext>
            </a:extLst>
          </p:cNvPr>
          <p:cNvGrpSpPr/>
          <p:nvPr/>
        </p:nvGrpSpPr>
        <p:grpSpPr>
          <a:xfrm>
            <a:off x="10051072" y="3507036"/>
            <a:ext cx="228568" cy="228568"/>
            <a:chOff x="6614096" y="3386015"/>
            <a:chExt cx="182880" cy="182880"/>
          </a:xfrm>
        </p:grpSpPr>
        <p:sp>
          <p:nvSpPr>
            <p:cNvPr id="168" name="Oval 167">
              <a:extLst>
                <a:ext uri="{FF2B5EF4-FFF2-40B4-BE49-F238E27FC236}">
                  <a16:creationId xmlns:a16="http://schemas.microsoft.com/office/drawing/2014/main" id="{1F26FF05-4022-4DD7-92F1-9839B35886A1}"/>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9" name="Oval 168">
              <a:extLst>
                <a:ext uri="{FF2B5EF4-FFF2-40B4-BE49-F238E27FC236}">
                  <a16:creationId xmlns:a16="http://schemas.microsoft.com/office/drawing/2014/main" id="{30F6D3AC-4BB2-4168-A70D-4F036D3F7354}"/>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71" name="Rectangle 170">
            <a:extLst>
              <a:ext uri="{FF2B5EF4-FFF2-40B4-BE49-F238E27FC236}">
                <a16:creationId xmlns:a16="http://schemas.microsoft.com/office/drawing/2014/main" id="{B7DD8BF2-D385-4A45-9BE3-2A1EAAA5D358}"/>
              </a:ext>
            </a:extLst>
          </p:cNvPr>
          <p:cNvSpPr/>
          <p:nvPr/>
        </p:nvSpPr>
        <p:spPr>
          <a:xfrm>
            <a:off x="8510314" y="2859626"/>
            <a:ext cx="412293" cy="246221"/>
          </a:xfrm>
          <a:prstGeom prst="rect">
            <a:avLst/>
          </a:prstGeom>
        </p:spPr>
        <p:txBody>
          <a:bodyPr wrap="none">
            <a:spAutoFit/>
          </a:bodyPr>
          <a:lstStyle/>
          <a:p>
            <a:pPr marL="0" marR="0" lvl="1"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all" spc="0" normalizeH="0" baseline="0" noProof="0">
                <a:ln>
                  <a:noFill/>
                </a:ln>
                <a:solidFill>
                  <a:sysClr val="windowText" lastClr="000000"/>
                </a:solidFill>
                <a:effectLst/>
                <a:uLnTx/>
                <a:uFillTx/>
                <a:latin typeface="Segoe UI"/>
                <a:ea typeface="+mn-ea"/>
                <a:cs typeface="+mn-cs"/>
              </a:rPr>
              <a:t>App</a:t>
            </a:r>
          </a:p>
        </p:txBody>
      </p:sp>
      <p:sp>
        <p:nvSpPr>
          <p:cNvPr id="172" name="Rectangle 171">
            <a:extLst>
              <a:ext uri="{FF2B5EF4-FFF2-40B4-BE49-F238E27FC236}">
                <a16:creationId xmlns:a16="http://schemas.microsoft.com/office/drawing/2014/main" id="{FED0CE86-E1BE-4206-8266-815E22D4978E}"/>
              </a:ext>
            </a:extLst>
          </p:cNvPr>
          <p:cNvSpPr/>
          <p:nvPr/>
        </p:nvSpPr>
        <p:spPr>
          <a:xfrm>
            <a:off x="9815468" y="2859626"/>
            <a:ext cx="412293" cy="246221"/>
          </a:xfrm>
          <a:prstGeom prst="rect">
            <a:avLst/>
          </a:prstGeom>
        </p:spPr>
        <p:txBody>
          <a:bodyPr wrap="none">
            <a:spAutoFit/>
          </a:bodyPr>
          <a:lstStyle/>
          <a:p>
            <a:pPr marL="0" marR="0" lvl="1"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all" spc="0" normalizeH="0" baseline="0" noProof="0">
                <a:ln>
                  <a:noFill/>
                </a:ln>
                <a:solidFill>
                  <a:sysClr val="windowText" lastClr="000000"/>
                </a:solidFill>
                <a:effectLst/>
                <a:uLnTx/>
                <a:uFillTx/>
                <a:latin typeface="Segoe UI"/>
                <a:ea typeface="+mn-ea"/>
                <a:cs typeface="+mn-cs"/>
              </a:rPr>
              <a:t>App</a:t>
            </a:r>
          </a:p>
        </p:txBody>
      </p:sp>
      <p:sp>
        <p:nvSpPr>
          <p:cNvPr id="173" name="Rectangle 172">
            <a:extLst>
              <a:ext uri="{FF2B5EF4-FFF2-40B4-BE49-F238E27FC236}">
                <a16:creationId xmlns:a16="http://schemas.microsoft.com/office/drawing/2014/main" id="{94054DB1-46B3-4272-B9F8-FFD937C798AB}"/>
              </a:ext>
            </a:extLst>
          </p:cNvPr>
          <p:cNvSpPr/>
          <p:nvPr/>
        </p:nvSpPr>
        <p:spPr>
          <a:xfrm>
            <a:off x="8827933" y="2295898"/>
            <a:ext cx="1172886" cy="276999"/>
          </a:xfrm>
          <a:prstGeom prst="rect">
            <a:avLst/>
          </a:prstGeom>
        </p:spPr>
        <p:txBody>
          <a:bodyPr wrap="none">
            <a:spAutoFit/>
          </a:bodyPr>
          <a:lstStyle/>
          <a:p>
            <a:pPr marL="0" marR="0" lvl="1"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Microservices</a:t>
            </a:r>
          </a:p>
        </p:txBody>
      </p:sp>
      <p:sp>
        <p:nvSpPr>
          <p:cNvPr id="174" name="Rectangle 173">
            <a:extLst>
              <a:ext uri="{FF2B5EF4-FFF2-40B4-BE49-F238E27FC236}">
                <a16:creationId xmlns:a16="http://schemas.microsoft.com/office/drawing/2014/main" id="{EB80962A-F9A7-4398-AE2C-70F40724E332}"/>
              </a:ext>
            </a:extLst>
          </p:cNvPr>
          <p:cNvSpPr/>
          <p:nvPr/>
        </p:nvSpPr>
        <p:spPr>
          <a:xfrm>
            <a:off x="5287463" y="2494924"/>
            <a:ext cx="1718997" cy="276999"/>
          </a:xfrm>
          <a:prstGeom prst="rect">
            <a:avLst/>
          </a:prstGeom>
        </p:spPr>
        <p:txBody>
          <a:bodyPr wrap="none">
            <a:spAutoFit/>
          </a:bodyPr>
          <a:lstStyle/>
          <a:p>
            <a:pPr marL="0" marR="0" lvl="1"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Large, all-inclusive app</a:t>
            </a:r>
          </a:p>
        </p:txBody>
      </p:sp>
      <p:sp>
        <p:nvSpPr>
          <p:cNvPr id="175" name="Rectangle 174">
            <a:extLst>
              <a:ext uri="{FF2B5EF4-FFF2-40B4-BE49-F238E27FC236}">
                <a16:creationId xmlns:a16="http://schemas.microsoft.com/office/drawing/2014/main" id="{06EC696F-7406-4F55-AEB6-E2672ED45BBE}"/>
              </a:ext>
            </a:extLst>
          </p:cNvPr>
          <p:cNvSpPr/>
          <p:nvPr/>
        </p:nvSpPr>
        <p:spPr>
          <a:xfrm>
            <a:off x="8382810" y="2494924"/>
            <a:ext cx="2063130" cy="276999"/>
          </a:xfrm>
          <a:prstGeom prst="rect">
            <a:avLst/>
          </a:prstGeom>
        </p:spPr>
        <p:txBody>
          <a:bodyPr wrap="none">
            <a:spAutoFit/>
          </a:bodyPr>
          <a:lstStyle/>
          <a:p>
            <a:pPr marL="0" marR="0" lvl="1"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Small, independent services</a:t>
            </a:r>
          </a:p>
        </p:txBody>
      </p:sp>
      <p:sp>
        <p:nvSpPr>
          <p:cNvPr id="176" name="Oval 175">
            <a:extLst>
              <a:ext uri="{FF2B5EF4-FFF2-40B4-BE49-F238E27FC236}">
                <a16:creationId xmlns:a16="http://schemas.microsoft.com/office/drawing/2014/main" id="{34FBBBC5-9A96-428A-849C-37CD58E60030}"/>
              </a:ext>
            </a:extLst>
          </p:cNvPr>
          <p:cNvSpPr/>
          <p:nvPr/>
        </p:nvSpPr>
        <p:spPr>
          <a:xfrm>
            <a:off x="5483118" y="4462572"/>
            <a:ext cx="121326" cy="121326"/>
          </a:xfrm>
          <a:prstGeom prst="ellipse">
            <a:avLst/>
          </a:prstGeom>
          <a:no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7" name="Rectangle: Rounded Corners 176">
            <a:extLst>
              <a:ext uri="{FF2B5EF4-FFF2-40B4-BE49-F238E27FC236}">
                <a16:creationId xmlns:a16="http://schemas.microsoft.com/office/drawing/2014/main" id="{7D7912B3-0C8C-441F-98E4-1737E2876918}"/>
              </a:ext>
            </a:extLst>
          </p:cNvPr>
          <p:cNvSpPr/>
          <p:nvPr/>
        </p:nvSpPr>
        <p:spPr>
          <a:xfrm>
            <a:off x="6432052" y="4429872"/>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8" name="Rectangle: Rounded Corners 177">
            <a:extLst>
              <a:ext uri="{FF2B5EF4-FFF2-40B4-BE49-F238E27FC236}">
                <a16:creationId xmlns:a16="http://schemas.microsoft.com/office/drawing/2014/main" id="{10C0A9BF-ABE1-4640-9FA7-EB183292895F}"/>
              </a:ext>
            </a:extLst>
          </p:cNvPr>
          <p:cNvSpPr/>
          <p:nvPr/>
        </p:nvSpPr>
        <p:spPr>
          <a:xfrm>
            <a:off x="6432052" y="4557957"/>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9" name="Rectangle: Rounded Corners 178">
            <a:extLst>
              <a:ext uri="{FF2B5EF4-FFF2-40B4-BE49-F238E27FC236}">
                <a16:creationId xmlns:a16="http://schemas.microsoft.com/office/drawing/2014/main" id="{B40FA0EF-6774-4B45-9DC5-05E9F9B4D8D8}"/>
              </a:ext>
            </a:extLst>
          </p:cNvPr>
          <p:cNvSpPr/>
          <p:nvPr/>
        </p:nvSpPr>
        <p:spPr>
          <a:xfrm>
            <a:off x="6432052" y="4493915"/>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0" name="Oval 179">
            <a:extLst>
              <a:ext uri="{FF2B5EF4-FFF2-40B4-BE49-F238E27FC236}">
                <a16:creationId xmlns:a16="http://schemas.microsoft.com/office/drawing/2014/main" id="{A35ED2C4-E90B-4B93-8C2D-0BF154477D1F}"/>
              </a:ext>
            </a:extLst>
          </p:cNvPr>
          <p:cNvSpPr/>
          <p:nvPr/>
        </p:nvSpPr>
        <p:spPr>
          <a:xfrm>
            <a:off x="5483118" y="5045313"/>
            <a:ext cx="121326" cy="121326"/>
          </a:xfrm>
          <a:prstGeom prst="ellipse">
            <a:avLst/>
          </a:prstGeom>
          <a:no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1" name="Rectangle: Rounded Corners 180">
            <a:extLst>
              <a:ext uri="{FF2B5EF4-FFF2-40B4-BE49-F238E27FC236}">
                <a16:creationId xmlns:a16="http://schemas.microsoft.com/office/drawing/2014/main" id="{216FBB1F-DC33-4DD7-BCD3-B46C77C68EB2}"/>
              </a:ext>
            </a:extLst>
          </p:cNvPr>
          <p:cNvSpPr/>
          <p:nvPr/>
        </p:nvSpPr>
        <p:spPr>
          <a:xfrm>
            <a:off x="6432052" y="5012613"/>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2" name="Rectangle: Rounded Corners 181">
            <a:extLst>
              <a:ext uri="{FF2B5EF4-FFF2-40B4-BE49-F238E27FC236}">
                <a16:creationId xmlns:a16="http://schemas.microsoft.com/office/drawing/2014/main" id="{59FDED81-210A-4B87-918A-9E7C4487661E}"/>
              </a:ext>
            </a:extLst>
          </p:cNvPr>
          <p:cNvSpPr/>
          <p:nvPr/>
        </p:nvSpPr>
        <p:spPr>
          <a:xfrm>
            <a:off x="6432052" y="5140697"/>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3" name="Rectangle: Rounded Corners 182">
            <a:extLst>
              <a:ext uri="{FF2B5EF4-FFF2-40B4-BE49-F238E27FC236}">
                <a16:creationId xmlns:a16="http://schemas.microsoft.com/office/drawing/2014/main" id="{698F96F2-537A-4595-8FF6-2EE3FC4A78CC}"/>
              </a:ext>
            </a:extLst>
          </p:cNvPr>
          <p:cNvSpPr/>
          <p:nvPr/>
        </p:nvSpPr>
        <p:spPr>
          <a:xfrm>
            <a:off x="6432052" y="5076656"/>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4" name="Oval 183">
            <a:extLst>
              <a:ext uri="{FF2B5EF4-FFF2-40B4-BE49-F238E27FC236}">
                <a16:creationId xmlns:a16="http://schemas.microsoft.com/office/drawing/2014/main" id="{E631E0DE-2EC1-4C04-822F-DF688EDA282F}"/>
              </a:ext>
            </a:extLst>
          </p:cNvPr>
          <p:cNvSpPr/>
          <p:nvPr/>
        </p:nvSpPr>
        <p:spPr>
          <a:xfrm>
            <a:off x="5483118" y="5632386"/>
            <a:ext cx="121326" cy="121326"/>
          </a:xfrm>
          <a:prstGeom prst="ellipse">
            <a:avLst/>
          </a:prstGeom>
          <a:no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5" name="Rectangle: Rounded Corners 184">
            <a:extLst>
              <a:ext uri="{FF2B5EF4-FFF2-40B4-BE49-F238E27FC236}">
                <a16:creationId xmlns:a16="http://schemas.microsoft.com/office/drawing/2014/main" id="{C08918E8-BF14-47CE-8FD9-50F16E842E8B}"/>
              </a:ext>
            </a:extLst>
          </p:cNvPr>
          <p:cNvSpPr/>
          <p:nvPr/>
        </p:nvSpPr>
        <p:spPr>
          <a:xfrm>
            <a:off x="6432052" y="5599686"/>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6" name="Rectangle: Rounded Corners 185">
            <a:extLst>
              <a:ext uri="{FF2B5EF4-FFF2-40B4-BE49-F238E27FC236}">
                <a16:creationId xmlns:a16="http://schemas.microsoft.com/office/drawing/2014/main" id="{0148D69E-C68E-4D4C-AF21-AA18CD7BB2D2}"/>
              </a:ext>
            </a:extLst>
          </p:cNvPr>
          <p:cNvSpPr/>
          <p:nvPr/>
        </p:nvSpPr>
        <p:spPr>
          <a:xfrm>
            <a:off x="6432052" y="5727771"/>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7" name="Rectangle: Rounded Corners 186">
            <a:extLst>
              <a:ext uri="{FF2B5EF4-FFF2-40B4-BE49-F238E27FC236}">
                <a16:creationId xmlns:a16="http://schemas.microsoft.com/office/drawing/2014/main" id="{C70DFB3A-F369-47BF-B403-35062813E01D}"/>
              </a:ext>
            </a:extLst>
          </p:cNvPr>
          <p:cNvSpPr/>
          <p:nvPr/>
        </p:nvSpPr>
        <p:spPr>
          <a:xfrm>
            <a:off x="6432052" y="5663729"/>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8" name="Oval 187">
            <a:extLst>
              <a:ext uri="{FF2B5EF4-FFF2-40B4-BE49-F238E27FC236}">
                <a16:creationId xmlns:a16="http://schemas.microsoft.com/office/drawing/2014/main" id="{ECBC5D54-26F8-46A5-9905-E7DF88078E9A}"/>
              </a:ext>
            </a:extLst>
          </p:cNvPr>
          <p:cNvSpPr/>
          <p:nvPr/>
        </p:nvSpPr>
        <p:spPr>
          <a:xfrm>
            <a:off x="5483118" y="6223792"/>
            <a:ext cx="121326" cy="121326"/>
          </a:xfrm>
          <a:prstGeom prst="ellipse">
            <a:avLst/>
          </a:prstGeom>
          <a:no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9" name="Rectangle: Rounded Corners 188">
            <a:extLst>
              <a:ext uri="{FF2B5EF4-FFF2-40B4-BE49-F238E27FC236}">
                <a16:creationId xmlns:a16="http://schemas.microsoft.com/office/drawing/2014/main" id="{BA780C11-B64C-4432-93CC-4DC726E88A86}"/>
              </a:ext>
            </a:extLst>
          </p:cNvPr>
          <p:cNvSpPr/>
          <p:nvPr/>
        </p:nvSpPr>
        <p:spPr>
          <a:xfrm>
            <a:off x="6432052" y="6191091"/>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0" name="Rectangle: Rounded Corners 189">
            <a:extLst>
              <a:ext uri="{FF2B5EF4-FFF2-40B4-BE49-F238E27FC236}">
                <a16:creationId xmlns:a16="http://schemas.microsoft.com/office/drawing/2014/main" id="{4844FDF0-236E-4AF4-A02B-2AFF3B4B3029}"/>
              </a:ext>
            </a:extLst>
          </p:cNvPr>
          <p:cNvSpPr/>
          <p:nvPr/>
        </p:nvSpPr>
        <p:spPr>
          <a:xfrm>
            <a:off x="6432052" y="6319176"/>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1" name="Rectangle: Rounded Corners 190">
            <a:extLst>
              <a:ext uri="{FF2B5EF4-FFF2-40B4-BE49-F238E27FC236}">
                <a16:creationId xmlns:a16="http://schemas.microsoft.com/office/drawing/2014/main" id="{F425182E-A8E9-4EE8-968F-9FD6B74E325A}"/>
              </a:ext>
            </a:extLst>
          </p:cNvPr>
          <p:cNvSpPr/>
          <p:nvPr/>
        </p:nvSpPr>
        <p:spPr>
          <a:xfrm>
            <a:off x="6432052" y="6255134"/>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2" name="Rectangle: Rounded Corners 191">
            <a:extLst>
              <a:ext uri="{FF2B5EF4-FFF2-40B4-BE49-F238E27FC236}">
                <a16:creationId xmlns:a16="http://schemas.microsoft.com/office/drawing/2014/main" id="{0EE83665-A6EB-4DEB-BF5A-94FFCACF3B68}"/>
              </a:ext>
            </a:extLst>
          </p:cNvPr>
          <p:cNvSpPr/>
          <p:nvPr/>
        </p:nvSpPr>
        <p:spPr>
          <a:xfrm>
            <a:off x="8656282" y="4078466"/>
            <a:ext cx="1429902" cy="454969"/>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3" name="Oval 192">
            <a:extLst>
              <a:ext uri="{FF2B5EF4-FFF2-40B4-BE49-F238E27FC236}">
                <a16:creationId xmlns:a16="http://schemas.microsoft.com/office/drawing/2014/main" id="{3A199454-CFF2-46CB-9347-EC93179D2CCD}"/>
              </a:ext>
            </a:extLst>
          </p:cNvPr>
          <p:cNvSpPr/>
          <p:nvPr/>
        </p:nvSpPr>
        <p:spPr>
          <a:xfrm>
            <a:off x="8721279" y="4347115"/>
            <a:ext cx="121326" cy="121326"/>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4" name="Rectangle: Rounded Corners 193">
            <a:extLst>
              <a:ext uri="{FF2B5EF4-FFF2-40B4-BE49-F238E27FC236}">
                <a16:creationId xmlns:a16="http://schemas.microsoft.com/office/drawing/2014/main" id="{84B953E3-E734-4560-A5DA-0E0099B30C43}"/>
              </a:ext>
            </a:extLst>
          </p:cNvPr>
          <p:cNvSpPr/>
          <p:nvPr/>
        </p:nvSpPr>
        <p:spPr>
          <a:xfrm>
            <a:off x="9670213" y="4314415"/>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5" name="Rectangle: Rounded Corners 194">
            <a:extLst>
              <a:ext uri="{FF2B5EF4-FFF2-40B4-BE49-F238E27FC236}">
                <a16:creationId xmlns:a16="http://schemas.microsoft.com/office/drawing/2014/main" id="{53E27ED2-82A0-4443-BA89-50D60DD768CF}"/>
              </a:ext>
            </a:extLst>
          </p:cNvPr>
          <p:cNvSpPr/>
          <p:nvPr/>
        </p:nvSpPr>
        <p:spPr>
          <a:xfrm>
            <a:off x="9670213" y="4442500"/>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6" name="Rectangle: Rounded Corners 195">
            <a:extLst>
              <a:ext uri="{FF2B5EF4-FFF2-40B4-BE49-F238E27FC236}">
                <a16:creationId xmlns:a16="http://schemas.microsoft.com/office/drawing/2014/main" id="{642ED78D-7AAF-4A3D-AEE6-ACC8C7A459BA}"/>
              </a:ext>
            </a:extLst>
          </p:cNvPr>
          <p:cNvSpPr/>
          <p:nvPr/>
        </p:nvSpPr>
        <p:spPr>
          <a:xfrm>
            <a:off x="9670213" y="4378458"/>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197" name="Group 196">
            <a:extLst>
              <a:ext uri="{FF2B5EF4-FFF2-40B4-BE49-F238E27FC236}">
                <a16:creationId xmlns:a16="http://schemas.microsoft.com/office/drawing/2014/main" id="{594D0D3C-C485-4EDD-BA18-C74D17169091}"/>
              </a:ext>
            </a:extLst>
          </p:cNvPr>
          <p:cNvGrpSpPr/>
          <p:nvPr/>
        </p:nvGrpSpPr>
        <p:grpSpPr>
          <a:xfrm>
            <a:off x="8930955" y="4166610"/>
            <a:ext cx="137141" cy="137141"/>
            <a:chOff x="6614096" y="3386015"/>
            <a:chExt cx="182880" cy="182880"/>
          </a:xfrm>
        </p:grpSpPr>
        <p:sp>
          <p:nvSpPr>
            <p:cNvPr id="198" name="Oval 197">
              <a:extLst>
                <a:ext uri="{FF2B5EF4-FFF2-40B4-BE49-F238E27FC236}">
                  <a16:creationId xmlns:a16="http://schemas.microsoft.com/office/drawing/2014/main" id="{486A2AB0-1CE1-4D23-AB2D-D8DD61F000E3}"/>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9" name="Oval 198">
              <a:extLst>
                <a:ext uri="{FF2B5EF4-FFF2-40B4-BE49-F238E27FC236}">
                  <a16:creationId xmlns:a16="http://schemas.microsoft.com/office/drawing/2014/main" id="{2F30DFAF-1F67-4A1A-B5F3-F8E1E1257A0D}"/>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0" name="Group 199">
            <a:extLst>
              <a:ext uri="{FF2B5EF4-FFF2-40B4-BE49-F238E27FC236}">
                <a16:creationId xmlns:a16="http://schemas.microsoft.com/office/drawing/2014/main" id="{A055F174-17D7-4FAB-9B05-598A65339B69}"/>
              </a:ext>
            </a:extLst>
          </p:cNvPr>
          <p:cNvGrpSpPr/>
          <p:nvPr/>
        </p:nvGrpSpPr>
        <p:grpSpPr>
          <a:xfrm>
            <a:off x="9101394" y="4328598"/>
            <a:ext cx="137141" cy="137141"/>
            <a:chOff x="6614096" y="3386015"/>
            <a:chExt cx="182880" cy="182880"/>
          </a:xfrm>
        </p:grpSpPr>
        <p:sp>
          <p:nvSpPr>
            <p:cNvPr id="201" name="Oval 200">
              <a:extLst>
                <a:ext uri="{FF2B5EF4-FFF2-40B4-BE49-F238E27FC236}">
                  <a16:creationId xmlns:a16="http://schemas.microsoft.com/office/drawing/2014/main" id="{7F61B1E5-E15A-410C-AD04-8AC53DC47213}"/>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2" name="Oval 201">
              <a:extLst>
                <a:ext uri="{FF2B5EF4-FFF2-40B4-BE49-F238E27FC236}">
                  <a16:creationId xmlns:a16="http://schemas.microsoft.com/office/drawing/2014/main" id="{D0E1FE85-E8B3-4873-84C1-F734DAE7A5A6}"/>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3" name="Group 202">
            <a:extLst>
              <a:ext uri="{FF2B5EF4-FFF2-40B4-BE49-F238E27FC236}">
                <a16:creationId xmlns:a16="http://schemas.microsoft.com/office/drawing/2014/main" id="{3E47BAA3-C650-4022-9227-F6F2E5839654}"/>
              </a:ext>
            </a:extLst>
          </p:cNvPr>
          <p:cNvGrpSpPr/>
          <p:nvPr/>
        </p:nvGrpSpPr>
        <p:grpSpPr>
          <a:xfrm>
            <a:off x="9442275" y="4328598"/>
            <a:ext cx="137141" cy="137141"/>
            <a:chOff x="6614096" y="3386015"/>
            <a:chExt cx="182880" cy="182880"/>
          </a:xfrm>
        </p:grpSpPr>
        <p:sp>
          <p:nvSpPr>
            <p:cNvPr id="204" name="Oval 203">
              <a:extLst>
                <a:ext uri="{FF2B5EF4-FFF2-40B4-BE49-F238E27FC236}">
                  <a16:creationId xmlns:a16="http://schemas.microsoft.com/office/drawing/2014/main" id="{D26BFE9D-C64F-4E97-A3D6-AC07856AD283}"/>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5" name="Oval 204">
              <a:extLst>
                <a:ext uri="{FF2B5EF4-FFF2-40B4-BE49-F238E27FC236}">
                  <a16:creationId xmlns:a16="http://schemas.microsoft.com/office/drawing/2014/main" id="{31B512B4-8E7C-4B15-BAAF-693DB1F62E9D}"/>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6" name="Group 205">
            <a:extLst>
              <a:ext uri="{FF2B5EF4-FFF2-40B4-BE49-F238E27FC236}">
                <a16:creationId xmlns:a16="http://schemas.microsoft.com/office/drawing/2014/main" id="{21F86122-69D9-4B6E-B3EA-EDA57A80A688}"/>
              </a:ext>
            </a:extLst>
          </p:cNvPr>
          <p:cNvGrpSpPr/>
          <p:nvPr/>
        </p:nvGrpSpPr>
        <p:grpSpPr>
          <a:xfrm>
            <a:off x="9271835" y="4166610"/>
            <a:ext cx="137141" cy="137141"/>
            <a:chOff x="6614096" y="3386015"/>
            <a:chExt cx="182880" cy="182880"/>
          </a:xfrm>
        </p:grpSpPr>
        <p:sp>
          <p:nvSpPr>
            <p:cNvPr id="207" name="Oval 206">
              <a:extLst>
                <a:ext uri="{FF2B5EF4-FFF2-40B4-BE49-F238E27FC236}">
                  <a16:creationId xmlns:a16="http://schemas.microsoft.com/office/drawing/2014/main" id="{D134966F-ECF6-41DB-A898-D1BC8CFD07E6}"/>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8" name="Oval 207">
              <a:extLst>
                <a:ext uri="{FF2B5EF4-FFF2-40B4-BE49-F238E27FC236}">
                  <a16:creationId xmlns:a16="http://schemas.microsoft.com/office/drawing/2014/main" id="{673436AC-CE19-420C-8C36-631B2642EA63}"/>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09" name="Rectangle: Rounded Corners 208">
            <a:extLst>
              <a:ext uri="{FF2B5EF4-FFF2-40B4-BE49-F238E27FC236}">
                <a16:creationId xmlns:a16="http://schemas.microsoft.com/office/drawing/2014/main" id="{A1EBC938-3E1D-4CAE-A80D-5A3CA3BA8FCC}"/>
              </a:ext>
            </a:extLst>
          </p:cNvPr>
          <p:cNvSpPr/>
          <p:nvPr/>
        </p:nvSpPr>
        <p:spPr>
          <a:xfrm>
            <a:off x="8656282" y="6025735"/>
            <a:ext cx="1429902" cy="454969"/>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0" name="Oval 209">
            <a:extLst>
              <a:ext uri="{FF2B5EF4-FFF2-40B4-BE49-F238E27FC236}">
                <a16:creationId xmlns:a16="http://schemas.microsoft.com/office/drawing/2014/main" id="{A9A98942-23EF-4B86-A7BE-7DB1E18D031F}"/>
              </a:ext>
            </a:extLst>
          </p:cNvPr>
          <p:cNvSpPr/>
          <p:nvPr/>
        </p:nvSpPr>
        <p:spPr>
          <a:xfrm>
            <a:off x="8721279" y="6294383"/>
            <a:ext cx="121326" cy="121326"/>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1" name="Rectangle: Rounded Corners 210">
            <a:extLst>
              <a:ext uri="{FF2B5EF4-FFF2-40B4-BE49-F238E27FC236}">
                <a16:creationId xmlns:a16="http://schemas.microsoft.com/office/drawing/2014/main" id="{63C4ED87-2B1B-4AB9-A938-E56DFBC42435}"/>
              </a:ext>
            </a:extLst>
          </p:cNvPr>
          <p:cNvSpPr/>
          <p:nvPr/>
        </p:nvSpPr>
        <p:spPr>
          <a:xfrm>
            <a:off x="9670213" y="6261684"/>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2" name="Rectangle: Rounded Corners 211">
            <a:extLst>
              <a:ext uri="{FF2B5EF4-FFF2-40B4-BE49-F238E27FC236}">
                <a16:creationId xmlns:a16="http://schemas.microsoft.com/office/drawing/2014/main" id="{7F907C8D-E888-4919-AC09-92C6A714CA15}"/>
              </a:ext>
            </a:extLst>
          </p:cNvPr>
          <p:cNvSpPr/>
          <p:nvPr/>
        </p:nvSpPr>
        <p:spPr>
          <a:xfrm>
            <a:off x="9670213" y="6389768"/>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3" name="Rectangle: Rounded Corners 212">
            <a:extLst>
              <a:ext uri="{FF2B5EF4-FFF2-40B4-BE49-F238E27FC236}">
                <a16:creationId xmlns:a16="http://schemas.microsoft.com/office/drawing/2014/main" id="{98592073-1886-4EC1-B1D9-21A81E5E62B8}"/>
              </a:ext>
            </a:extLst>
          </p:cNvPr>
          <p:cNvSpPr/>
          <p:nvPr/>
        </p:nvSpPr>
        <p:spPr>
          <a:xfrm>
            <a:off x="9670213" y="6325726"/>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14" name="Group 213">
            <a:extLst>
              <a:ext uri="{FF2B5EF4-FFF2-40B4-BE49-F238E27FC236}">
                <a16:creationId xmlns:a16="http://schemas.microsoft.com/office/drawing/2014/main" id="{92F9FD43-114F-4CAB-831E-0E219B0F158D}"/>
              </a:ext>
            </a:extLst>
          </p:cNvPr>
          <p:cNvGrpSpPr/>
          <p:nvPr/>
        </p:nvGrpSpPr>
        <p:grpSpPr>
          <a:xfrm>
            <a:off x="10080471" y="5622571"/>
            <a:ext cx="137141" cy="137141"/>
            <a:chOff x="6614096" y="3386015"/>
            <a:chExt cx="182880" cy="182880"/>
          </a:xfrm>
        </p:grpSpPr>
        <p:sp>
          <p:nvSpPr>
            <p:cNvPr id="215" name="Oval 214">
              <a:extLst>
                <a:ext uri="{FF2B5EF4-FFF2-40B4-BE49-F238E27FC236}">
                  <a16:creationId xmlns:a16="http://schemas.microsoft.com/office/drawing/2014/main" id="{8DC21298-11DF-4AFD-9615-02520B2C887E}"/>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6" name="Oval 215">
              <a:extLst>
                <a:ext uri="{FF2B5EF4-FFF2-40B4-BE49-F238E27FC236}">
                  <a16:creationId xmlns:a16="http://schemas.microsoft.com/office/drawing/2014/main" id="{480738D6-7C13-475F-A527-9CC00DC6DAEE}"/>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17" name="Group 216">
            <a:extLst>
              <a:ext uri="{FF2B5EF4-FFF2-40B4-BE49-F238E27FC236}">
                <a16:creationId xmlns:a16="http://schemas.microsoft.com/office/drawing/2014/main" id="{0E54142D-5E0B-4097-A3FD-DEFB26523665}"/>
              </a:ext>
            </a:extLst>
          </p:cNvPr>
          <p:cNvGrpSpPr/>
          <p:nvPr/>
        </p:nvGrpSpPr>
        <p:grpSpPr>
          <a:xfrm>
            <a:off x="10174747" y="5474126"/>
            <a:ext cx="137141" cy="137141"/>
            <a:chOff x="6614096" y="3386015"/>
            <a:chExt cx="182880" cy="182880"/>
          </a:xfrm>
        </p:grpSpPr>
        <p:sp>
          <p:nvSpPr>
            <p:cNvPr id="218" name="Oval 217">
              <a:extLst>
                <a:ext uri="{FF2B5EF4-FFF2-40B4-BE49-F238E27FC236}">
                  <a16:creationId xmlns:a16="http://schemas.microsoft.com/office/drawing/2014/main" id="{E041C2B3-B08F-4137-B450-0DDF5217BEA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9" name="Oval 218">
              <a:extLst>
                <a:ext uri="{FF2B5EF4-FFF2-40B4-BE49-F238E27FC236}">
                  <a16:creationId xmlns:a16="http://schemas.microsoft.com/office/drawing/2014/main" id="{20EC85CD-8515-4B7C-9B0C-DFC3DEF6D2A3}"/>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20" name="Group 219">
            <a:extLst>
              <a:ext uri="{FF2B5EF4-FFF2-40B4-BE49-F238E27FC236}">
                <a16:creationId xmlns:a16="http://schemas.microsoft.com/office/drawing/2014/main" id="{226BC420-FE1D-489F-AA29-5EFC4561886E}"/>
              </a:ext>
            </a:extLst>
          </p:cNvPr>
          <p:cNvGrpSpPr/>
          <p:nvPr/>
        </p:nvGrpSpPr>
        <p:grpSpPr>
          <a:xfrm>
            <a:off x="10269023" y="5622571"/>
            <a:ext cx="137141" cy="137141"/>
            <a:chOff x="6614096" y="3386015"/>
            <a:chExt cx="182880" cy="182880"/>
          </a:xfrm>
        </p:grpSpPr>
        <p:sp>
          <p:nvSpPr>
            <p:cNvPr id="221" name="Oval 220">
              <a:extLst>
                <a:ext uri="{FF2B5EF4-FFF2-40B4-BE49-F238E27FC236}">
                  <a16:creationId xmlns:a16="http://schemas.microsoft.com/office/drawing/2014/main" id="{E5CFDF12-B514-4E5F-AF91-3F7CE1454B16}"/>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2" name="Oval 221">
              <a:extLst>
                <a:ext uri="{FF2B5EF4-FFF2-40B4-BE49-F238E27FC236}">
                  <a16:creationId xmlns:a16="http://schemas.microsoft.com/office/drawing/2014/main" id="{444709C3-29EC-470A-B50E-D122D53423DD}"/>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23" name="Group 222">
            <a:extLst>
              <a:ext uri="{FF2B5EF4-FFF2-40B4-BE49-F238E27FC236}">
                <a16:creationId xmlns:a16="http://schemas.microsoft.com/office/drawing/2014/main" id="{743269C5-99C6-45A9-9F34-8FC99FB034ED}"/>
              </a:ext>
            </a:extLst>
          </p:cNvPr>
          <p:cNvGrpSpPr/>
          <p:nvPr/>
        </p:nvGrpSpPr>
        <p:grpSpPr>
          <a:xfrm>
            <a:off x="9971041" y="4900857"/>
            <a:ext cx="137141" cy="137141"/>
            <a:chOff x="6614096" y="3386015"/>
            <a:chExt cx="182880" cy="182880"/>
          </a:xfrm>
        </p:grpSpPr>
        <p:sp>
          <p:nvSpPr>
            <p:cNvPr id="224" name="Oval 223">
              <a:extLst>
                <a:ext uri="{FF2B5EF4-FFF2-40B4-BE49-F238E27FC236}">
                  <a16:creationId xmlns:a16="http://schemas.microsoft.com/office/drawing/2014/main" id="{42098D85-6119-472F-BC84-EF2B29E3C6EB}"/>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5" name="Oval 224">
              <a:extLst>
                <a:ext uri="{FF2B5EF4-FFF2-40B4-BE49-F238E27FC236}">
                  <a16:creationId xmlns:a16="http://schemas.microsoft.com/office/drawing/2014/main" id="{69D7667C-7B84-41AA-84F0-3774436B45FF}"/>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26" name="Group 225">
            <a:extLst>
              <a:ext uri="{FF2B5EF4-FFF2-40B4-BE49-F238E27FC236}">
                <a16:creationId xmlns:a16="http://schemas.microsoft.com/office/drawing/2014/main" id="{7E29C90A-5D25-422B-8C35-43EBEC3183C2}"/>
              </a:ext>
            </a:extLst>
          </p:cNvPr>
          <p:cNvGrpSpPr/>
          <p:nvPr/>
        </p:nvGrpSpPr>
        <p:grpSpPr>
          <a:xfrm>
            <a:off x="10149328" y="4900857"/>
            <a:ext cx="137141" cy="137141"/>
            <a:chOff x="6614096" y="3386015"/>
            <a:chExt cx="182880" cy="182880"/>
          </a:xfrm>
        </p:grpSpPr>
        <p:sp>
          <p:nvSpPr>
            <p:cNvPr id="227" name="Oval 226">
              <a:extLst>
                <a:ext uri="{FF2B5EF4-FFF2-40B4-BE49-F238E27FC236}">
                  <a16:creationId xmlns:a16="http://schemas.microsoft.com/office/drawing/2014/main" id="{37C963B0-79AA-4E29-AA10-A12E0147060B}"/>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8" name="Oval 227">
              <a:extLst>
                <a:ext uri="{FF2B5EF4-FFF2-40B4-BE49-F238E27FC236}">
                  <a16:creationId xmlns:a16="http://schemas.microsoft.com/office/drawing/2014/main" id="{03275601-E008-49ED-B442-62A9983E3322}"/>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29" name="Group 228">
            <a:extLst>
              <a:ext uri="{FF2B5EF4-FFF2-40B4-BE49-F238E27FC236}">
                <a16:creationId xmlns:a16="http://schemas.microsoft.com/office/drawing/2014/main" id="{4409589D-600C-4344-AD6A-D030F546FF71}"/>
              </a:ext>
            </a:extLst>
          </p:cNvPr>
          <p:cNvGrpSpPr/>
          <p:nvPr/>
        </p:nvGrpSpPr>
        <p:grpSpPr>
          <a:xfrm>
            <a:off x="10327615" y="4900857"/>
            <a:ext cx="137141" cy="137141"/>
            <a:chOff x="6614096" y="3386015"/>
            <a:chExt cx="182880" cy="182880"/>
          </a:xfrm>
        </p:grpSpPr>
        <p:sp>
          <p:nvSpPr>
            <p:cNvPr id="230" name="Oval 229">
              <a:extLst>
                <a:ext uri="{FF2B5EF4-FFF2-40B4-BE49-F238E27FC236}">
                  <a16:creationId xmlns:a16="http://schemas.microsoft.com/office/drawing/2014/main" id="{08D13190-FD0E-417F-B15A-2B7DB39690FB}"/>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1" name="Oval 230">
              <a:extLst>
                <a:ext uri="{FF2B5EF4-FFF2-40B4-BE49-F238E27FC236}">
                  <a16:creationId xmlns:a16="http://schemas.microsoft.com/office/drawing/2014/main" id="{AC084E03-8CD6-4464-B709-B83BE1479A1F}"/>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32" name="Group 231">
            <a:extLst>
              <a:ext uri="{FF2B5EF4-FFF2-40B4-BE49-F238E27FC236}">
                <a16:creationId xmlns:a16="http://schemas.microsoft.com/office/drawing/2014/main" id="{1214529E-BD34-40B3-BB9A-592891221F80}"/>
              </a:ext>
            </a:extLst>
          </p:cNvPr>
          <p:cNvGrpSpPr/>
          <p:nvPr/>
        </p:nvGrpSpPr>
        <p:grpSpPr>
          <a:xfrm>
            <a:off x="7997634" y="4800553"/>
            <a:ext cx="137141" cy="137141"/>
            <a:chOff x="6614096" y="3386015"/>
            <a:chExt cx="182880" cy="182880"/>
          </a:xfrm>
        </p:grpSpPr>
        <p:sp>
          <p:nvSpPr>
            <p:cNvPr id="233" name="Oval 232">
              <a:extLst>
                <a:ext uri="{FF2B5EF4-FFF2-40B4-BE49-F238E27FC236}">
                  <a16:creationId xmlns:a16="http://schemas.microsoft.com/office/drawing/2014/main" id="{499FFC1F-E8FD-4FB4-BA4E-5CF8144EF442}"/>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4" name="Oval 233">
              <a:extLst>
                <a:ext uri="{FF2B5EF4-FFF2-40B4-BE49-F238E27FC236}">
                  <a16:creationId xmlns:a16="http://schemas.microsoft.com/office/drawing/2014/main" id="{25B870B2-217C-443B-9EEC-34AF464FE7EB}"/>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35" name="Group 234">
            <a:extLst>
              <a:ext uri="{FF2B5EF4-FFF2-40B4-BE49-F238E27FC236}">
                <a16:creationId xmlns:a16="http://schemas.microsoft.com/office/drawing/2014/main" id="{A5EB76CC-56E2-41FB-8A58-65E3667D9E3F}"/>
              </a:ext>
            </a:extLst>
          </p:cNvPr>
          <p:cNvGrpSpPr/>
          <p:nvPr/>
        </p:nvGrpSpPr>
        <p:grpSpPr>
          <a:xfrm>
            <a:off x="8180390" y="4807471"/>
            <a:ext cx="137141" cy="137141"/>
            <a:chOff x="6614096" y="3386015"/>
            <a:chExt cx="182880" cy="182880"/>
          </a:xfrm>
        </p:grpSpPr>
        <p:sp>
          <p:nvSpPr>
            <p:cNvPr id="236" name="Oval 235">
              <a:extLst>
                <a:ext uri="{FF2B5EF4-FFF2-40B4-BE49-F238E27FC236}">
                  <a16:creationId xmlns:a16="http://schemas.microsoft.com/office/drawing/2014/main" id="{E92CC2E1-69F4-42F7-9E48-94BAF1022A7A}"/>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7" name="Oval 236">
              <a:extLst>
                <a:ext uri="{FF2B5EF4-FFF2-40B4-BE49-F238E27FC236}">
                  <a16:creationId xmlns:a16="http://schemas.microsoft.com/office/drawing/2014/main" id="{76DDC993-6E37-41A9-A96B-5601890FEEE8}"/>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38" name="Group 237">
            <a:extLst>
              <a:ext uri="{FF2B5EF4-FFF2-40B4-BE49-F238E27FC236}">
                <a16:creationId xmlns:a16="http://schemas.microsoft.com/office/drawing/2014/main" id="{15EBA829-FC55-419D-87CB-9995D4636F12}"/>
              </a:ext>
            </a:extLst>
          </p:cNvPr>
          <p:cNvGrpSpPr/>
          <p:nvPr/>
        </p:nvGrpSpPr>
        <p:grpSpPr>
          <a:xfrm>
            <a:off x="8390115" y="4803951"/>
            <a:ext cx="137141" cy="137141"/>
            <a:chOff x="6614096" y="3386015"/>
            <a:chExt cx="182880" cy="182880"/>
          </a:xfrm>
        </p:grpSpPr>
        <p:sp>
          <p:nvSpPr>
            <p:cNvPr id="239" name="Oval 238">
              <a:extLst>
                <a:ext uri="{FF2B5EF4-FFF2-40B4-BE49-F238E27FC236}">
                  <a16:creationId xmlns:a16="http://schemas.microsoft.com/office/drawing/2014/main" id="{0C6EAD36-023B-4B27-BE60-6A80B51CCFE2}"/>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0" name="Oval 239">
              <a:extLst>
                <a:ext uri="{FF2B5EF4-FFF2-40B4-BE49-F238E27FC236}">
                  <a16:creationId xmlns:a16="http://schemas.microsoft.com/office/drawing/2014/main" id="{44E948FA-9F7F-4FB7-95BA-7AC5070150FF}"/>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41" name="Group 240">
            <a:extLst>
              <a:ext uri="{FF2B5EF4-FFF2-40B4-BE49-F238E27FC236}">
                <a16:creationId xmlns:a16="http://schemas.microsoft.com/office/drawing/2014/main" id="{51CE6E98-F8F2-4797-97FC-CBB1B6BED0A6}"/>
              </a:ext>
            </a:extLst>
          </p:cNvPr>
          <p:cNvGrpSpPr/>
          <p:nvPr/>
        </p:nvGrpSpPr>
        <p:grpSpPr>
          <a:xfrm>
            <a:off x="8080036" y="4971359"/>
            <a:ext cx="137141" cy="137141"/>
            <a:chOff x="6614096" y="3386015"/>
            <a:chExt cx="182880" cy="182880"/>
          </a:xfrm>
        </p:grpSpPr>
        <p:sp>
          <p:nvSpPr>
            <p:cNvPr id="242" name="Oval 241">
              <a:extLst>
                <a:ext uri="{FF2B5EF4-FFF2-40B4-BE49-F238E27FC236}">
                  <a16:creationId xmlns:a16="http://schemas.microsoft.com/office/drawing/2014/main" id="{AC746710-1AD5-41CA-BDE8-379DEF065CED}"/>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3" name="Oval 242">
              <a:extLst>
                <a:ext uri="{FF2B5EF4-FFF2-40B4-BE49-F238E27FC236}">
                  <a16:creationId xmlns:a16="http://schemas.microsoft.com/office/drawing/2014/main" id="{9DF63916-4785-4875-8713-7CB8E624E1C5}"/>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44" name="Group 243">
            <a:extLst>
              <a:ext uri="{FF2B5EF4-FFF2-40B4-BE49-F238E27FC236}">
                <a16:creationId xmlns:a16="http://schemas.microsoft.com/office/drawing/2014/main" id="{497B59E6-7A5D-4176-B20A-EB0B61296A0D}"/>
              </a:ext>
            </a:extLst>
          </p:cNvPr>
          <p:cNvGrpSpPr/>
          <p:nvPr/>
        </p:nvGrpSpPr>
        <p:grpSpPr>
          <a:xfrm>
            <a:off x="8279259" y="4980969"/>
            <a:ext cx="137141" cy="137141"/>
            <a:chOff x="6614096" y="3386015"/>
            <a:chExt cx="182880" cy="182880"/>
          </a:xfrm>
        </p:grpSpPr>
        <p:sp>
          <p:nvSpPr>
            <p:cNvPr id="245" name="Oval 244">
              <a:extLst>
                <a:ext uri="{FF2B5EF4-FFF2-40B4-BE49-F238E27FC236}">
                  <a16:creationId xmlns:a16="http://schemas.microsoft.com/office/drawing/2014/main" id="{4DF37591-D26C-47B7-82BA-D74E221E1B15}"/>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6" name="Oval 245">
              <a:extLst>
                <a:ext uri="{FF2B5EF4-FFF2-40B4-BE49-F238E27FC236}">
                  <a16:creationId xmlns:a16="http://schemas.microsoft.com/office/drawing/2014/main" id="{4D0347D0-0C24-4C4C-891A-606ED487E174}"/>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47" name="Group 246">
            <a:extLst>
              <a:ext uri="{FF2B5EF4-FFF2-40B4-BE49-F238E27FC236}">
                <a16:creationId xmlns:a16="http://schemas.microsoft.com/office/drawing/2014/main" id="{0FB22544-042F-4FF4-8F6D-51A0A6AF5E3F}"/>
              </a:ext>
            </a:extLst>
          </p:cNvPr>
          <p:cNvGrpSpPr/>
          <p:nvPr/>
        </p:nvGrpSpPr>
        <p:grpSpPr>
          <a:xfrm>
            <a:off x="8118692" y="5552330"/>
            <a:ext cx="137141" cy="137141"/>
            <a:chOff x="6614096" y="3386015"/>
            <a:chExt cx="182880" cy="182880"/>
          </a:xfrm>
        </p:grpSpPr>
        <p:sp>
          <p:nvSpPr>
            <p:cNvPr id="248" name="Oval 247">
              <a:extLst>
                <a:ext uri="{FF2B5EF4-FFF2-40B4-BE49-F238E27FC236}">
                  <a16:creationId xmlns:a16="http://schemas.microsoft.com/office/drawing/2014/main" id="{01ACDAA2-CA75-4656-B34E-A400992A35CE}"/>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9" name="Oval 248">
              <a:extLst>
                <a:ext uri="{FF2B5EF4-FFF2-40B4-BE49-F238E27FC236}">
                  <a16:creationId xmlns:a16="http://schemas.microsoft.com/office/drawing/2014/main" id="{CAC799AA-41F9-42E9-9B4D-5B03B76814F1}"/>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0" name="Group 249">
            <a:extLst>
              <a:ext uri="{FF2B5EF4-FFF2-40B4-BE49-F238E27FC236}">
                <a16:creationId xmlns:a16="http://schemas.microsoft.com/office/drawing/2014/main" id="{21CEC007-4C64-4830-A2CF-FEAD811267A9}"/>
              </a:ext>
            </a:extLst>
          </p:cNvPr>
          <p:cNvGrpSpPr/>
          <p:nvPr/>
        </p:nvGrpSpPr>
        <p:grpSpPr>
          <a:xfrm>
            <a:off x="8308603" y="5552330"/>
            <a:ext cx="137141" cy="137141"/>
            <a:chOff x="6614096" y="3386015"/>
            <a:chExt cx="182880" cy="182880"/>
          </a:xfrm>
        </p:grpSpPr>
        <p:sp>
          <p:nvSpPr>
            <p:cNvPr id="251" name="Oval 250">
              <a:extLst>
                <a:ext uri="{FF2B5EF4-FFF2-40B4-BE49-F238E27FC236}">
                  <a16:creationId xmlns:a16="http://schemas.microsoft.com/office/drawing/2014/main" id="{F0EB6E5D-F231-4D63-A688-B0E2395F845B}"/>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2" name="Oval 251">
              <a:extLst>
                <a:ext uri="{FF2B5EF4-FFF2-40B4-BE49-F238E27FC236}">
                  <a16:creationId xmlns:a16="http://schemas.microsoft.com/office/drawing/2014/main" id="{E5DF3600-C166-4E4A-ABCD-45AFA1ECD980}"/>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3" name="Group 252">
            <a:extLst>
              <a:ext uri="{FF2B5EF4-FFF2-40B4-BE49-F238E27FC236}">
                <a16:creationId xmlns:a16="http://schemas.microsoft.com/office/drawing/2014/main" id="{88F568AC-9900-42D5-9221-522E50D48C1F}"/>
              </a:ext>
            </a:extLst>
          </p:cNvPr>
          <p:cNvGrpSpPr/>
          <p:nvPr/>
        </p:nvGrpSpPr>
        <p:grpSpPr>
          <a:xfrm>
            <a:off x="9099628" y="6112210"/>
            <a:ext cx="137141" cy="137141"/>
            <a:chOff x="6614096" y="3386015"/>
            <a:chExt cx="182880" cy="182880"/>
          </a:xfrm>
        </p:grpSpPr>
        <p:sp>
          <p:nvSpPr>
            <p:cNvPr id="254" name="Oval 253">
              <a:extLst>
                <a:ext uri="{FF2B5EF4-FFF2-40B4-BE49-F238E27FC236}">
                  <a16:creationId xmlns:a16="http://schemas.microsoft.com/office/drawing/2014/main" id="{5F97E281-84F6-4D07-A249-6BF9CDD77743}"/>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5" name="Oval 254">
              <a:extLst>
                <a:ext uri="{FF2B5EF4-FFF2-40B4-BE49-F238E27FC236}">
                  <a16:creationId xmlns:a16="http://schemas.microsoft.com/office/drawing/2014/main" id="{30CB4CE2-7DF5-4A32-8505-0DFF53C03B88}"/>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6" name="Group 255">
            <a:extLst>
              <a:ext uri="{FF2B5EF4-FFF2-40B4-BE49-F238E27FC236}">
                <a16:creationId xmlns:a16="http://schemas.microsoft.com/office/drawing/2014/main" id="{8D53ED68-2957-4249-A563-F4D6D137B9A4}"/>
              </a:ext>
            </a:extLst>
          </p:cNvPr>
          <p:cNvGrpSpPr/>
          <p:nvPr/>
        </p:nvGrpSpPr>
        <p:grpSpPr>
          <a:xfrm>
            <a:off x="9099628" y="6285708"/>
            <a:ext cx="137141" cy="137141"/>
            <a:chOff x="6614096" y="3386015"/>
            <a:chExt cx="182880" cy="182880"/>
          </a:xfrm>
        </p:grpSpPr>
        <p:sp>
          <p:nvSpPr>
            <p:cNvPr id="257" name="Oval 256">
              <a:extLst>
                <a:ext uri="{FF2B5EF4-FFF2-40B4-BE49-F238E27FC236}">
                  <a16:creationId xmlns:a16="http://schemas.microsoft.com/office/drawing/2014/main" id="{D30ACE8F-0DF4-415B-A059-444EB86CD881}"/>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8" name="Oval 257">
              <a:extLst>
                <a:ext uri="{FF2B5EF4-FFF2-40B4-BE49-F238E27FC236}">
                  <a16:creationId xmlns:a16="http://schemas.microsoft.com/office/drawing/2014/main" id="{D6D12579-8B26-41FA-8CE8-86FECBDC27E7}"/>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9" name="Group 258">
            <a:extLst>
              <a:ext uri="{FF2B5EF4-FFF2-40B4-BE49-F238E27FC236}">
                <a16:creationId xmlns:a16="http://schemas.microsoft.com/office/drawing/2014/main" id="{ECD5939D-0A5C-4FD2-9286-AE8E59996D3A}"/>
              </a:ext>
            </a:extLst>
          </p:cNvPr>
          <p:cNvGrpSpPr/>
          <p:nvPr/>
        </p:nvGrpSpPr>
        <p:grpSpPr>
          <a:xfrm>
            <a:off x="9285133" y="6112210"/>
            <a:ext cx="137141" cy="137141"/>
            <a:chOff x="6614096" y="3386015"/>
            <a:chExt cx="182880" cy="182880"/>
          </a:xfrm>
        </p:grpSpPr>
        <p:sp>
          <p:nvSpPr>
            <p:cNvPr id="260" name="Oval 259">
              <a:extLst>
                <a:ext uri="{FF2B5EF4-FFF2-40B4-BE49-F238E27FC236}">
                  <a16:creationId xmlns:a16="http://schemas.microsoft.com/office/drawing/2014/main" id="{48F105CC-93F9-4118-BA3C-377F7C70222A}"/>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1" name="Oval 260">
              <a:extLst>
                <a:ext uri="{FF2B5EF4-FFF2-40B4-BE49-F238E27FC236}">
                  <a16:creationId xmlns:a16="http://schemas.microsoft.com/office/drawing/2014/main" id="{D4D22355-D98C-424A-BF79-0481A1B28F8E}"/>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2" name="Group 261">
            <a:extLst>
              <a:ext uri="{FF2B5EF4-FFF2-40B4-BE49-F238E27FC236}">
                <a16:creationId xmlns:a16="http://schemas.microsoft.com/office/drawing/2014/main" id="{A43D4D4B-D823-4B3A-B60B-183A1A9113EE}"/>
              </a:ext>
            </a:extLst>
          </p:cNvPr>
          <p:cNvGrpSpPr/>
          <p:nvPr/>
        </p:nvGrpSpPr>
        <p:grpSpPr>
          <a:xfrm>
            <a:off x="9285133" y="6285708"/>
            <a:ext cx="137141" cy="137141"/>
            <a:chOff x="6614096" y="3386015"/>
            <a:chExt cx="182880" cy="182880"/>
          </a:xfrm>
        </p:grpSpPr>
        <p:sp>
          <p:nvSpPr>
            <p:cNvPr id="263" name="Oval 262">
              <a:extLst>
                <a:ext uri="{FF2B5EF4-FFF2-40B4-BE49-F238E27FC236}">
                  <a16:creationId xmlns:a16="http://schemas.microsoft.com/office/drawing/2014/main" id="{1C046F54-AAC6-45E3-A094-CEB502DD42FA}"/>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4" name="Oval 263">
              <a:extLst>
                <a:ext uri="{FF2B5EF4-FFF2-40B4-BE49-F238E27FC236}">
                  <a16:creationId xmlns:a16="http://schemas.microsoft.com/office/drawing/2014/main" id="{1645D71C-F3E9-4954-B5BF-2D0CFC96B5E3}"/>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9" name="Group 268">
            <a:extLst>
              <a:ext uri="{FF2B5EF4-FFF2-40B4-BE49-F238E27FC236}">
                <a16:creationId xmlns:a16="http://schemas.microsoft.com/office/drawing/2014/main" id="{2EDE85EE-FF00-4EBA-9B00-870A6126B939}"/>
              </a:ext>
            </a:extLst>
          </p:cNvPr>
          <p:cNvGrpSpPr/>
          <p:nvPr/>
        </p:nvGrpSpPr>
        <p:grpSpPr>
          <a:xfrm>
            <a:off x="5851576" y="4280350"/>
            <a:ext cx="287122" cy="287122"/>
            <a:chOff x="3829879" y="2544417"/>
            <a:chExt cx="781878" cy="781878"/>
          </a:xfrm>
        </p:grpSpPr>
        <p:sp>
          <p:nvSpPr>
            <p:cNvPr id="270" name="Rectangle: Rounded Corners 269">
              <a:extLst>
                <a:ext uri="{FF2B5EF4-FFF2-40B4-BE49-F238E27FC236}">
                  <a16:creationId xmlns:a16="http://schemas.microsoft.com/office/drawing/2014/main" id="{4BDB94C5-EDA3-41C7-8771-402FCA97A729}"/>
                </a:ext>
              </a:extLst>
            </p:cNvPr>
            <p:cNvSpPr/>
            <p:nvPr/>
          </p:nvSpPr>
          <p:spPr>
            <a:xfrm>
              <a:off x="3829879" y="2544417"/>
              <a:ext cx="781878" cy="781878"/>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71" name="Group 270">
              <a:extLst>
                <a:ext uri="{FF2B5EF4-FFF2-40B4-BE49-F238E27FC236}">
                  <a16:creationId xmlns:a16="http://schemas.microsoft.com/office/drawing/2014/main" id="{796C9CC6-CF4F-4DFD-BFF4-257416E5C111}"/>
                </a:ext>
              </a:extLst>
            </p:cNvPr>
            <p:cNvGrpSpPr/>
            <p:nvPr/>
          </p:nvGrpSpPr>
          <p:grpSpPr>
            <a:xfrm>
              <a:off x="3962757" y="2717377"/>
              <a:ext cx="516122" cy="435958"/>
              <a:chOff x="3958213" y="2687192"/>
              <a:chExt cx="516122" cy="435958"/>
            </a:xfrm>
          </p:grpSpPr>
          <p:grpSp>
            <p:nvGrpSpPr>
              <p:cNvPr id="272" name="Group 271">
                <a:extLst>
                  <a:ext uri="{FF2B5EF4-FFF2-40B4-BE49-F238E27FC236}">
                    <a16:creationId xmlns:a16="http://schemas.microsoft.com/office/drawing/2014/main" id="{386D9019-BFFB-4657-8C95-97E5F0876C20}"/>
                  </a:ext>
                </a:extLst>
              </p:cNvPr>
              <p:cNvGrpSpPr/>
              <p:nvPr/>
            </p:nvGrpSpPr>
            <p:grpSpPr>
              <a:xfrm>
                <a:off x="4101974" y="2687192"/>
                <a:ext cx="228600" cy="228600"/>
                <a:chOff x="6614096" y="3386015"/>
                <a:chExt cx="182880" cy="182880"/>
              </a:xfrm>
            </p:grpSpPr>
            <p:sp>
              <p:nvSpPr>
                <p:cNvPr id="279" name="Oval 278">
                  <a:extLst>
                    <a:ext uri="{FF2B5EF4-FFF2-40B4-BE49-F238E27FC236}">
                      <a16:creationId xmlns:a16="http://schemas.microsoft.com/office/drawing/2014/main" id="{D28C3F47-E26E-466C-A608-FD2977E09ACD}"/>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0" name="Oval 279">
                  <a:extLst>
                    <a:ext uri="{FF2B5EF4-FFF2-40B4-BE49-F238E27FC236}">
                      <a16:creationId xmlns:a16="http://schemas.microsoft.com/office/drawing/2014/main" id="{E6147930-B160-4F35-A36C-9BCE3CAF08E0}"/>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73" name="Group 272">
                <a:extLst>
                  <a:ext uri="{FF2B5EF4-FFF2-40B4-BE49-F238E27FC236}">
                    <a16:creationId xmlns:a16="http://schemas.microsoft.com/office/drawing/2014/main" id="{327E4DB6-0BE2-4882-89AD-92B920EEF268}"/>
                  </a:ext>
                </a:extLst>
              </p:cNvPr>
              <p:cNvGrpSpPr/>
              <p:nvPr/>
            </p:nvGrpSpPr>
            <p:grpSpPr>
              <a:xfrm>
                <a:off x="3958213" y="2894550"/>
                <a:ext cx="228600" cy="228600"/>
                <a:chOff x="6614096" y="3386015"/>
                <a:chExt cx="182880" cy="182880"/>
              </a:xfrm>
            </p:grpSpPr>
            <p:sp>
              <p:nvSpPr>
                <p:cNvPr id="277" name="Oval 276">
                  <a:extLst>
                    <a:ext uri="{FF2B5EF4-FFF2-40B4-BE49-F238E27FC236}">
                      <a16:creationId xmlns:a16="http://schemas.microsoft.com/office/drawing/2014/main" id="{6BE558AD-E33C-4FE4-B351-A84FA719AD17}"/>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8" name="Oval 277">
                  <a:extLst>
                    <a:ext uri="{FF2B5EF4-FFF2-40B4-BE49-F238E27FC236}">
                      <a16:creationId xmlns:a16="http://schemas.microsoft.com/office/drawing/2014/main" id="{E1882739-A8BB-495B-AD1F-1F2B62043352}"/>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74" name="Group 273">
                <a:extLst>
                  <a:ext uri="{FF2B5EF4-FFF2-40B4-BE49-F238E27FC236}">
                    <a16:creationId xmlns:a16="http://schemas.microsoft.com/office/drawing/2014/main" id="{F60BC78B-675C-42CE-B306-8B95C23DED44}"/>
                  </a:ext>
                </a:extLst>
              </p:cNvPr>
              <p:cNvGrpSpPr/>
              <p:nvPr/>
            </p:nvGrpSpPr>
            <p:grpSpPr>
              <a:xfrm>
                <a:off x="4245735" y="2894550"/>
                <a:ext cx="228600" cy="228600"/>
                <a:chOff x="6614096" y="3386015"/>
                <a:chExt cx="182880" cy="182880"/>
              </a:xfrm>
            </p:grpSpPr>
            <p:sp>
              <p:nvSpPr>
                <p:cNvPr id="275" name="Oval 274">
                  <a:extLst>
                    <a:ext uri="{FF2B5EF4-FFF2-40B4-BE49-F238E27FC236}">
                      <a16:creationId xmlns:a16="http://schemas.microsoft.com/office/drawing/2014/main" id="{304EDCF2-835B-4E44-8AFC-C17824E4EDD3}"/>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6" name="Oval 275">
                  <a:extLst>
                    <a:ext uri="{FF2B5EF4-FFF2-40B4-BE49-F238E27FC236}">
                      <a16:creationId xmlns:a16="http://schemas.microsoft.com/office/drawing/2014/main" id="{39878D5B-2BA8-49C6-9DB7-6851A9C47E3C}"/>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81" name="Group 280">
            <a:extLst>
              <a:ext uri="{FF2B5EF4-FFF2-40B4-BE49-F238E27FC236}">
                <a16:creationId xmlns:a16="http://schemas.microsoft.com/office/drawing/2014/main" id="{525B835B-1B2C-46B4-83B3-DA475F687322}"/>
              </a:ext>
            </a:extLst>
          </p:cNvPr>
          <p:cNvGrpSpPr/>
          <p:nvPr/>
        </p:nvGrpSpPr>
        <p:grpSpPr>
          <a:xfrm>
            <a:off x="5851576" y="4863787"/>
            <a:ext cx="287122" cy="287122"/>
            <a:chOff x="3829879" y="2544417"/>
            <a:chExt cx="781878" cy="781878"/>
          </a:xfrm>
        </p:grpSpPr>
        <p:sp>
          <p:nvSpPr>
            <p:cNvPr id="282" name="Rectangle: Rounded Corners 281">
              <a:extLst>
                <a:ext uri="{FF2B5EF4-FFF2-40B4-BE49-F238E27FC236}">
                  <a16:creationId xmlns:a16="http://schemas.microsoft.com/office/drawing/2014/main" id="{FF98AFB7-660C-4972-914B-5F4F0B6D2F62}"/>
                </a:ext>
              </a:extLst>
            </p:cNvPr>
            <p:cNvSpPr/>
            <p:nvPr/>
          </p:nvSpPr>
          <p:spPr>
            <a:xfrm>
              <a:off x="3829879" y="2544417"/>
              <a:ext cx="781878" cy="781878"/>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83" name="Group 282">
              <a:extLst>
                <a:ext uri="{FF2B5EF4-FFF2-40B4-BE49-F238E27FC236}">
                  <a16:creationId xmlns:a16="http://schemas.microsoft.com/office/drawing/2014/main" id="{E717C656-CF19-4F3F-8DC3-AFB1D034D2BA}"/>
                </a:ext>
              </a:extLst>
            </p:cNvPr>
            <p:cNvGrpSpPr/>
            <p:nvPr/>
          </p:nvGrpSpPr>
          <p:grpSpPr>
            <a:xfrm>
              <a:off x="3962757" y="2717377"/>
              <a:ext cx="516122" cy="435958"/>
              <a:chOff x="3958213" y="2687192"/>
              <a:chExt cx="516122" cy="435958"/>
            </a:xfrm>
          </p:grpSpPr>
          <p:grpSp>
            <p:nvGrpSpPr>
              <p:cNvPr id="284" name="Group 283">
                <a:extLst>
                  <a:ext uri="{FF2B5EF4-FFF2-40B4-BE49-F238E27FC236}">
                    <a16:creationId xmlns:a16="http://schemas.microsoft.com/office/drawing/2014/main" id="{E4D5D303-EAD1-44FD-A31E-8E0D31B20F33}"/>
                  </a:ext>
                </a:extLst>
              </p:cNvPr>
              <p:cNvGrpSpPr/>
              <p:nvPr/>
            </p:nvGrpSpPr>
            <p:grpSpPr>
              <a:xfrm>
                <a:off x="4101974" y="2687192"/>
                <a:ext cx="228600" cy="228600"/>
                <a:chOff x="6614096" y="3386015"/>
                <a:chExt cx="182880" cy="182880"/>
              </a:xfrm>
            </p:grpSpPr>
            <p:sp>
              <p:nvSpPr>
                <p:cNvPr id="291" name="Oval 290">
                  <a:extLst>
                    <a:ext uri="{FF2B5EF4-FFF2-40B4-BE49-F238E27FC236}">
                      <a16:creationId xmlns:a16="http://schemas.microsoft.com/office/drawing/2014/main" id="{9D5AE906-FB97-4932-9FBE-240E360712DA}"/>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2" name="Oval 291">
                  <a:extLst>
                    <a:ext uri="{FF2B5EF4-FFF2-40B4-BE49-F238E27FC236}">
                      <a16:creationId xmlns:a16="http://schemas.microsoft.com/office/drawing/2014/main" id="{376A2DD6-8310-4487-A1CB-5742F51AC264}"/>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85" name="Group 284">
                <a:extLst>
                  <a:ext uri="{FF2B5EF4-FFF2-40B4-BE49-F238E27FC236}">
                    <a16:creationId xmlns:a16="http://schemas.microsoft.com/office/drawing/2014/main" id="{3897B5EE-6318-4323-A19C-0E5A75FDB4CF}"/>
                  </a:ext>
                </a:extLst>
              </p:cNvPr>
              <p:cNvGrpSpPr/>
              <p:nvPr/>
            </p:nvGrpSpPr>
            <p:grpSpPr>
              <a:xfrm>
                <a:off x="3958213" y="2894550"/>
                <a:ext cx="228600" cy="228600"/>
                <a:chOff x="6614096" y="3386015"/>
                <a:chExt cx="182880" cy="182880"/>
              </a:xfrm>
            </p:grpSpPr>
            <p:sp>
              <p:nvSpPr>
                <p:cNvPr id="289" name="Oval 288">
                  <a:extLst>
                    <a:ext uri="{FF2B5EF4-FFF2-40B4-BE49-F238E27FC236}">
                      <a16:creationId xmlns:a16="http://schemas.microsoft.com/office/drawing/2014/main" id="{5012113D-7C5D-4EA1-8365-9A4C3BB2A7BD}"/>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0" name="Oval 289">
                  <a:extLst>
                    <a:ext uri="{FF2B5EF4-FFF2-40B4-BE49-F238E27FC236}">
                      <a16:creationId xmlns:a16="http://schemas.microsoft.com/office/drawing/2014/main" id="{2D7A9016-E16D-4ADE-BF8F-82EBEB3F2DF1}"/>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86" name="Group 285">
                <a:extLst>
                  <a:ext uri="{FF2B5EF4-FFF2-40B4-BE49-F238E27FC236}">
                    <a16:creationId xmlns:a16="http://schemas.microsoft.com/office/drawing/2014/main" id="{252A5DFE-19E2-44F0-A00F-199E4F3265AF}"/>
                  </a:ext>
                </a:extLst>
              </p:cNvPr>
              <p:cNvGrpSpPr/>
              <p:nvPr/>
            </p:nvGrpSpPr>
            <p:grpSpPr>
              <a:xfrm>
                <a:off x="4245735" y="2894550"/>
                <a:ext cx="228600" cy="228600"/>
                <a:chOff x="6614096" y="3386015"/>
                <a:chExt cx="182880" cy="182880"/>
              </a:xfrm>
            </p:grpSpPr>
            <p:sp>
              <p:nvSpPr>
                <p:cNvPr id="287" name="Oval 286">
                  <a:extLst>
                    <a:ext uri="{FF2B5EF4-FFF2-40B4-BE49-F238E27FC236}">
                      <a16:creationId xmlns:a16="http://schemas.microsoft.com/office/drawing/2014/main" id="{BB335FF2-283A-4F3F-9E12-269681F71363}"/>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8" name="Oval 287">
                  <a:extLst>
                    <a:ext uri="{FF2B5EF4-FFF2-40B4-BE49-F238E27FC236}">
                      <a16:creationId xmlns:a16="http://schemas.microsoft.com/office/drawing/2014/main" id="{813BD65E-8EAA-4381-9B19-59EF4FA1D619}"/>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93" name="Group 292">
            <a:extLst>
              <a:ext uri="{FF2B5EF4-FFF2-40B4-BE49-F238E27FC236}">
                <a16:creationId xmlns:a16="http://schemas.microsoft.com/office/drawing/2014/main" id="{4E1DC917-981B-4BDA-AC22-2E531A66802E}"/>
              </a:ext>
            </a:extLst>
          </p:cNvPr>
          <p:cNvGrpSpPr/>
          <p:nvPr/>
        </p:nvGrpSpPr>
        <p:grpSpPr>
          <a:xfrm>
            <a:off x="5851576" y="5447224"/>
            <a:ext cx="287122" cy="287122"/>
            <a:chOff x="3829879" y="2544417"/>
            <a:chExt cx="781878" cy="781878"/>
          </a:xfrm>
        </p:grpSpPr>
        <p:sp>
          <p:nvSpPr>
            <p:cNvPr id="294" name="Rectangle: Rounded Corners 293">
              <a:extLst>
                <a:ext uri="{FF2B5EF4-FFF2-40B4-BE49-F238E27FC236}">
                  <a16:creationId xmlns:a16="http://schemas.microsoft.com/office/drawing/2014/main" id="{34A732D0-8417-4F96-830E-B3B4630210D0}"/>
                </a:ext>
              </a:extLst>
            </p:cNvPr>
            <p:cNvSpPr/>
            <p:nvPr/>
          </p:nvSpPr>
          <p:spPr>
            <a:xfrm>
              <a:off x="3829879" y="2544417"/>
              <a:ext cx="781878" cy="781878"/>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95" name="Group 294">
              <a:extLst>
                <a:ext uri="{FF2B5EF4-FFF2-40B4-BE49-F238E27FC236}">
                  <a16:creationId xmlns:a16="http://schemas.microsoft.com/office/drawing/2014/main" id="{79BDA915-5CF8-4E37-9EC1-C91F79AC78E9}"/>
                </a:ext>
              </a:extLst>
            </p:cNvPr>
            <p:cNvGrpSpPr/>
            <p:nvPr/>
          </p:nvGrpSpPr>
          <p:grpSpPr>
            <a:xfrm>
              <a:off x="3962757" y="2717377"/>
              <a:ext cx="516122" cy="435958"/>
              <a:chOff x="3958213" y="2687192"/>
              <a:chExt cx="516122" cy="435958"/>
            </a:xfrm>
          </p:grpSpPr>
          <p:grpSp>
            <p:nvGrpSpPr>
              <p:cNvPr id="296" name="Group 295">
                <a:extLst>
                  <a:ext uri="{FF2B5EF4-FFF2-40B4-BE49-F238E27FC236}">
                    <a16:creationId xmlns:a16="http://schemas.microsoft.com/office/drawing/2014/main" id="{AD33098D-3ACA-4B31-B7F4-FCB6863B860C}"/>
                  </a:ext>
                </a:extLst>
              </p:cNvPr>
              <p:cNvGrpSpPr/>
              <p:nvPr/>
            </p:nvGrpSpPr>
            <p:grpSpPr>
              <a:xfrm>
                <a:off x="4101974" y="2687192"/>
                <a:ext cx="228600" cy="228600"/>
                <a:chOff x="6614096" y="3386015"/>
                <a:chExt cx="182880" cy="182880"/>
              </a:xfrm>
            </p:grpSpPr>
            <p:sp>
              <p:nvSpPr>
                <p:cNvPr id="303" name="Oval 302">
                  <a:extLst>
                    <a:ext uri="{FF2B5EF4-FFF2-40B4-BE49-F238E27FC236}">
                      <a16:creationId xmlns:a16="http://schemas.microsoft.com/office/drawing/2014/main" id="{606E3F9A-2E81-4296-9C6A-2132D3B97278}"/>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4" name="Oval 303">
                  <a:extLst>
                    <a:ext uri="{FF2B5EF4-FFF2-40B4-BE49-F238E27FC236}">
                      <a16:creationId xmlns:a16="http://schemas.microsoft.com/office/drawing/2014/main" id="{6B11B9B1-E636-46C7-A2D1-6B814D551EA3}"/>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97" name="Group 296">
                <a:extLst>
                  <a:ext uri="{FF2B5EF4-FFF2-40B4-BE49-F238E27FC236}">
                    <a16:creationId xmlns:a16="http://schemas.microsoft.com/office/drawing/2014/main" id="{31D6F131-CD55-4A51-BA28-17083D3383D9}"/>
                  </a:ext>
                </a:extLst>
              </p:cNvPr>
              <p:cNvGrpSpPr/>
              <p:nvPr/>
            </p:nvGrpSpPr>
            <p:grpSpPr>
              <a:xfrm>
                <a:off x="3958213" y="2894550"/>
                <a:ext cx="228600" cy="228600"/>
                <a:chOff x="6614096" y="3386015"/>
                <a:chExt cx="182880" cy="182880"/>
              </a:xfrm>
            </p:grpSpPr>
            <p:sp>
              <p:nvSpPr>
                <p:cNvPr id="301" name="Oval 300">
                  <a:extLst>
                    <a:ext uri="{FF2B5EF4-FFF2-40B4-BE49-F238E27FC236}">
                      <a16:creationId xmlns:a16="http://schemas.microsoft.com/office/drawing/2014/main" id="{FB027F5A-A0C4-4EC3-B40D-5B9A1772C22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2" name="Oval 301">
                  <a:extLst>
                    <a:ext uri="{FF2B5EF4-FFF2-40B4-BE49-F238E27FC236}">
                      <a16:creationId xmlns:a16="http://schemas.microsoft.com/office/drawing/2014/main" id="{6C3B9E01-E6E6-43FE-8ED4-9422DE77663B}"/>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98" name="Group 297">
                <a:extLst>
                  <a:ext uri="{FF2B5EF4-FFF2-40B4-BE49-F238E27FC236}">
                    <a16:creationId xmlns:a16="http://schemas.microsoft.com/office/drawing/2014/main" id="{C61C3E4B-0589-4314-8455-253BACF8E438}"/>
                  </a:ext>
                </a:extLst>
              </p:cNvPr>
              <p:cNvGrpSpPr/>
              <p:nvPr/>
            </p:nvGrpSpPr>
            <p:grpSpPr>
              <a:xfrm>
                <a:off x="4245735" y="2894550"/>
                <a:ext cx="228600" cy="228600"/>
                <a:chOff x="6614096" y="3386015"/>
                <a:chExt cx="182880" cy="182880"/>
              </a:xfrm>
            </p:grpSpPr>
            <p:sp>
              <p:nvSpPr>
                <p:cNvPr id="299" name="Oval 298">
                  <a:extLst>
                    <a:ext uri="{FF2B5EF4-FFF2-40B4-BE49-F238E27FC236}">
                      <a16:creationId xmlns:a16="http://schemas.microsoft.com/office/drawing/2014/main" id="{A0F3ECED-D630-4D26-AB00-7646F6A7C07A}"/>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0" name="Oval 299">
                  <a:extLst>
                    <a:ext uri="{FF2B5EF4-FFF2-40B4-BE49-F238E27FC236}">
                      <a16:creationId xmlns:a16="http://schemas.microsoft.com/office/drawing/2014/main" id="{7D03432B-657B-467A-BBB2-0D9B85250B36}"/>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305" name="Group 304">
            <a:extLst>
              <a:ext uri="{FF2B5EF4-FFF2-40B4-BE49-F238E27FC236}">
                <a16:creationId xmlns:a16="http://schemas.microsoft.com/office/drawing/2014/main" id="{27DC4C2B-489E-4501-B0B6-5C755168A888}"/>
              </a:ext>
            </a:extLst>
          </p:cNvPr>
          <p:cNvGrpSpPr/>
          <p:nvPr/>
        </p:nvGrpSpPr>
        <p:grpSpPr>
          <a:xfrm>
            <a:off x="5851576" y="6038612"/>
            <a:ext cx="287122" cy="287122"/>
            <a:chOff x="3829879" y="2544417"/>
            <a:chExt cx="781878" cy="781878"/>
          </a:xfrm>
        </p:grpSpPr>
        <p:sp>
          <p:nvSpPr>
            <p:cNvPr id="306" name="Rectangle: Rounded Corners 305">
              <a:extLst>
                <a:ext uri="{FF2B5EF4-FFF2-40B4-BE49-F238E27FC236}">
                  <a16:creationId xmlns:a16="http://schemas.microsoft.com/office/drawing/2014/main" id="{97FAAE1F-8ED0-471A-9DF2-E69C63A7408F}"/>
                </a:ext>
              </a:extLst>
            </p:cNvPr>
            <p:cNvSpPr/>
            <p:nvPr/>
          </p:nvSpPr>
          <p:spPr>
            <a:xfrm>
              <a:off x="3829879" y="2544417"/>
              <a:ext cx="781878" cy="781878"/>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307" name="Group 306">
              <a:extLst>
                <a:ext uri="{FF2B5EF4-FFF2-40B4-BE49-F238E27FC236}">
                  <a16:creationId xmlns:a16="http://schemas.microsoft.com/office/drawing/2014/main" id="{2ABDD3E1-E0A8-4DE5-B732-C3A2125042D0}"/>
                </a:ext>
              </a:extLst>
            </p:cNvPr>
            <p:cNvGrpSpPr/>
            <p:nvPr/>
          </p:nvGrpSpPr>
          <p:grpSpPr>
            <a:xfrm>
              <a:off x="3962757" y="2717377"/>
              <a:ext cx="516122" cy="435958"/>
              <a:chOff x="3958213" y="2687192"/>
              <a:chExt cx="516122" cy="435958"/>
            </a:xfrm>
          </p:grpSpPr>
          <p:grpSp>
            <p:nvGrpSpPr>
              <p:cNvPr id="308" name="Group 307">
                <a:extLst>
                  <a:ext uri="{FF2B5EF4-FFF2-40B4-BE49-F238E27FC236}">
                    <a16:creationId xmlns:a16="http://schemas.microsoft.com/office/drawing/2014/main" id="{DE366991-2087-4D96-A35D-D388E757E7D5}"/>
                  </a:ext>
                </a:extLst>
              </p:cNvPr>
              <p:cNvGrpSpPr/>
              <p:nvPr/>
            </p:nvGrpSpPr>
            <p:grpSpPr>
              <a:xfrm>
                <a:off x="4101974" y="2687192"/>
                <a:ext cx="228600" cy="228600"/>
                <a:chOff x="6614096" y="3386015"/>
                <a:chExt cx="182880" cy="182880"/>
              </a:xfrm>
            </p:grpSpPr>
            <p:sp>
              <p:nvSpPr>
                <p:cNvPr id="315" name="Oval 314">
                  <a:extLst>
                    <a:ext uri="{FF2B5EF4-FFF2-40B4-BE49-F238E27FC236}">
                      <a16:creationId xmlns:a16="http://schemas.microsoft.com/office/drawing/2014/main" id="{D832D929-D95D-4736-ACBD-159963DDB6C8}"/>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6" name="Oval 315">
                  <a:extLst>
                    <a:ext uri="{FF2B5EF4-FFF2-40B4-BE49-F238E27FC236}">
                      <a16:creationId xmlns:a16="http://schemas.microsoft.com/office/drawing/2014/main" id="{033C7305-668E-41B6-AA01-DBAD9D0B6803}"/>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09" name="Group 308">
                <a:extLst>
                  <a:ext uri="{FF2B5EF4-FFF2-40B4-BE49-F238E27FC236}">
                    <a16:creationId xmlns:a16="http://schemas.microsoft.com/office/drawing/2014/main" id="{5F4DC288-3F89-4B1B-A0A6-5273067FA3ED}"/>
                  </a:ext>
                </a:extLst>
              </p:cNvPr>
              <p:cNvGrpSpPr/>
              <p:nvPr/>
            </p:nvGrpSpPr>
            <p:grpSpPr>
              <a:xfrm>
                <a:off x="3958213" y="2894550"/>
                <a:ext cx="228600" cy="228600"/>
                <a:chOff x="6614096" y="3386015"/>
                <a:chExt cx="182880" cy="182880"/>
              </a:xfrm>
            </p:grpSpPr>
            <p:sp>
              <p:nvSpPr>
                <p:cNvPr id="313" name="Oval 312">
                  <a:extLst>
                    <a:ext uri="{FF2B5EF4-FFF2-40B4-BE49-F238E27FC236}">
                      <a16:creationId xmlns:a16="http://schemas.microsoft.com/office/drawing/2014/main" id="{94389153-837E-49F1-9A03-371B930B522A}"/>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4" name="Oval 313">
                  <a:extLst>
                    <a:ext uri="{FF2B5EF4-FFF2-40B4-BE49-F238E27FC236}">
                      <a16:creationId xmlns:a16="http://schemas.microsoft.com/office/drawing/2014/main" id="{8BACD84F-FF00-485B-97A5-74A68C817941}"/>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10" name="Group 309">
                <a:extLst>
                  <a:ext uri="{FF2B5EF4-FFF2-40B4-BE49-F238E27FC236}">
                    <a16:creationId xmlns:a16="http://schemas.microsoft.com/office/drawing/2014/main" id="{9ED5B0FD-2BCD-4B53-957E-1F05F7AB939F}"/>
                  </a:ext>
                </a:extLst>
              </p:cNvPr>
              <p:cNvGrpSpPr/>
              <p:nvPr/>
            </p:nvGrpSpPr>
            <p:grpSpPr>
              <a:xfrm>
                <a:off x="4245735" y="2894550"/>
                <a:ext cx="228600" cy="228600"/>
                <a:chOff x="6614096" y="3386015"/>
                <a:chExt cx="182880" cy="182880"/>
              </a:xfrm>
            </p:grpSpPr>
            <p:sp>
              <p:nvSpPr>
                <p:cNvPr id="311" name="Oval 310">
                  <a:extLst>
                    <a:ext uri="{FF2B5EF4-FFF2-40B4-BE49-F238E27FC236}">
                      <a16:creationId xmlns:a16="http://schemas.microsoft.com/office/drawing/2014/main" id="{61B0A385-B2CE-4CF6-9D17-66109A67F15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2" name="Oval 311">
                  <a:extLst>
                    <a:ext uri="{FF2B5EF4-FFF2-40B4-BE49-F238E27FC236}">
                      <a16:creationId xmlns:a16="http://schemas.microsoft.com/office/drawing/2014/main" id="{7ACFC3A0-EEDA-4C1A-BFB0-8ECA90CF06BB}"/>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spTree>
    <p:extLst>
      <p:ext uri="{BB962C8B-B14F-4D97-AF65-F5344CB8AC3E}">
        <p14:creationId xmlns:p14="http://schemas.microsoft.com/office/powerpoint/2010/main" val="14091519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129"/>
                                        </p:tgtEl>
                                        <p:attrNameLst>
                                          <p:attrName>ppt_w</p:attrName>
                                        </p:attrNameLst>
                                      </p:cBhvr>
                                      <p:tavLst>
                                        <p:tav tm="0">
                                          <p:val>
                                            <p:strVal val="ppt_w"/>
                                          </p:val>
                                        </p:tav>
                                        <p:tav tm="100000">
                                          <p:val>
                                            <p:fltVal val="0"/>
                                          </p:val>
                                        </p:tav>
                                      </p:tavLst>
                                    </p:anim>
                                    <p:anim calcmode="lin" valueType="num">
                                      <p:cBhvr>
                                        <p:cTn id="7" dur="500"/>
                                        <p:tgtEl>
                                          <p:spTgt spid="129"/>
                                        </p:tgtEl>
                                        <p:attrNameLst>
                                          <p:attrName>ppt_h</p:attrName>
                                        </p:attrNameLst>
                                      </p:cBhvr>
                                      <p:tavLst>
                                        <p:tav tm="0">
                                          <p:val>
                                            <p:strVal val="ppt_h"/>
                                          </p:val>
                                        </p:tav>
                                        <p:tav tm="100000">
                                          <p:val>
                                            <p:fltVal val="0"/>
                                          </p:val>
                                        </p:tav>
                                      </p:tavLst>
                                    </p:anim>
                                    <p:animEffect transition="out" filter="fade">
                                      <p:cBhvr>
                                        <p:cTn id="8" dur="500"/>
                                        <p:tgtEl>
                                          <p:spTgt spid="129"/>
                                        </p:tgtEl>
                                      </p:cBhvr>
                                    </p:animEffect>
                                    <p:set>
                                      <p:cBhvr>
                                        <p:cTn id="9" dur="1" fill="hold">
                                          <p:stCondLst>
                                            <p:cond delay="499"/>
                                          </p:stCondLst>
                                        </p:cTn>
                                        <p:tgtEl>
                                          <p:spTgt spid="129"/>
                                        </p:tgtEl>
                                        <p:attrNameLst>
                                          <p:attrName>style.visibility</p:attrName>
                                        </p:attrNameLst>
                                      </p:cBhvr>
                                      <p:to>
                                        <p:strVal val="hidden"/>
                                      </p:to>
                                    </p:set>
                                  </p:childTnLst>
                                </p:cTn>
                              </p:par>
                              <p:par>
                                <p:cTn id="10" presetID="10" presetClass="exit" presetSubtype="0" fill="hold" grpId="0" nodeType="withEffect">
                                  <p:stCondLst>
                                    <p:cond delay="0"/>
                                  </p:stCondLst>
                                  <p:childTnLst>
                                    <p:animEffect transition="out" filter="fade">
                                      <p:cBhvr>
                                        <p:cTn id="11" dur="500"/>
                                        <p:tgtEl>
                                          <p:spTgt spid="148"/>
                                        </p:tgtEl>
                                      </p:cBhvr>
                                    </p:animEffect>
                                    <p:set>
                                      <p:cBhvr>
                                        <p:cTn id="12" dur="1" fill="hold">
                                          <p:stCondLst>
                                            <p:cond delay="499"/>
                                          </p:stCondLst>
                                        </p:cTn>
                                        <p:tgtEl>
                                          <p:spTgt spid="148"/>
                                        </p:tgtEl>
                                        <p:attrNameLst>
                                          <p:attrName>style.visibility</p:attrName>
                                        </p:attrNameLst>
                                      </p:cBhvr>
                                      <p:to>
                                        <p:strVal val="hidden"/>
                                      </p:to>
                                    </p:set>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269"/>
                                        </p:tgtEl>
                                        <p:attrNameLst>
                                          <p:attrName>style.visibility</p:attrName>
                                        </p:attrNameLst>
                                      </p:cBhvr>
                                      <p:to>
                                        <p:strVal val="visible"/>
                                      </p:to>
                                    </p:set>
                                    <p:anim calcmode="lin" valueType="num">
                                      <p:cBhvr>
                                        <p:cTn id="16" dur="500" fill="hold"/>
                                        <p:tgtEl>
                                          <p:spTgt spid="269"/>
                                        </p:tgtEl>
                                        <p:attrNameLst>
                                          <p:attrName>ppt_w</p:attrName>
                                        </p:attrNameLst>
                                      </p:cBhvr>
                                      <p:tavLst>
                                        <p:tav tm="0">
                                          <p:val>
                                            <p:fltVal val="0"/>
                                          </p:val>
                                        </p:tav>
                                        <p:tav tm="100000">
                                          <p:val>
                                            <p:strVal val="#ppt_w"/>
                                          </p:val>
                                        </p:tav>
                                      </p:tavLst>
                                    </p:anim>
                                    <p:anim calcmode="lin" valueType="num">
                                      <p:cBhvr>
                                        <p:cTn id="17" dur="500" fill="hold"/>
                                        <p:tgtEl>
                                          <p:spTgt spid="269"/>
                                        </p:tgtEl>
                                        <p:attrNameLst>
                                          <p:attrName>ppt_h</p:attrName>
                                        </p:attrNameLst>
                                      </p:cBhvr>
                                      <p:tavLst>
                                        <p:tav tm="0">
                                          <p:val>
                                            <p:fltVal val="0"/>
                                          </p:val>
                                        </p:tav>
                                        <p:tav tm="100000">
                                          <p:val>
                                            <p:strVal val="#ppt_h"/>
                                          </p:val>
                                        </p:tav>
                                      </p:tavLst>
                                    </p:anim>
                                    <p:animEffect transition="in" filter="fade">
                                      <p:cBhvr>
                                        <p:cTn id="18" dur="500"/>
                                        <p:tgtEl>
                                          <p:spTgt spid="269"/>
                                        </p:tgtEl>
                                      </p:cBhvr>
                                    </p:animEffect>
                                  </p:childTnLst>
                                </p:cTn>
                              </p:par>
                            </p:childTnLst>
                          </p:cTn>
                        </p:par>
                        <p:par>
                          <p:cTn id="19" fill="hold">
                            <p:stCondLst>
                              <p:cond delay="1000"/>
                            </p:stCondLst>
                            <p:childTnLst>
                              <p:par>
                                <p:cTn id="20" presetID="53" presetClass="entr" presetSubtype="16" fill="hold" nodeType="afterEffect">
                                  <p:stCondLst>
                                    <p:cond delay="0"/>
                                  </p:stCondLst>
                                  <p:childTnLst>
                                    <p:set>
                                      <p:cBhvr>
                                        <p:cTn id="21" dur="1" fill="hold">
                                          <p:stCondLst>
                                            <p:cond delay="0"/>
                                          </p:stCondLst>
                                        </p:cTn>
                                        <p:tgtEl>
                                          <p:spTgt spid="281"/>
                                        </p:tgtEl>
                                        <p:attrNameLst>
                                          <p:attrName>style.visibility</p:attrName>
                                        </p:attrNameLst>
                                      </p:cBhvr>
                                      <p:to>
                                        <p:strVal val="visible"/>
                                      </p:to>
                                    </p:set>
                                    <p:anim calcmode="lin" valueType="num">
                                      <p:cBhvr>
                                        <p:cTn id="22" dur="500" fill="hold"/>
                                        <p:tgtEl>
                                          <p:spTgt spid="281"/>
                                        </p:tgtEl>
                                        <p:attrNameLst>
                                          <p:attrName>ppt_w</p:attrName>
                                        </p:attrNameLst>
                                      </p:cBhvr>
                                      <p:tavLst>
                                        <p:tav tm="0">
                                          <p:val>
                                            <p:fltVal val="0"/>
                                          </p:val>
                                        </p:tav>
                                        <p:tav tm="100000">
                                          <p:val>
                                            <p:strVal val="#ppt_w"/>
                                          </p:val>
                                        </p:tav>
                                      </p:tavLst>
                                    </p:anim>
                                    <p:anim calcmode="lin" valueType="num">
                                      <p:cBhvr>
                                        <p:cTn id="23" dur="500" fill="hold"/>
                                        <p:tgtEl>
                                          <p:spTgt spid="281"/>
                                        </p:tgtEl>
                                        <p:attrNameLst>
                                          <p:attrName>ppt_h</p:attrName>
                                        </p:attrNameLst>
                                      </p:cBhvr>
                                      <p:tavLst>
                                        <p:tav tm="0">
                                          <p:val>
                                            <p:fltVal val="0"/>
                                          </p:val>
                                        </p:tav>
                                        <p:tav tm="100000">
                                          <p:val>
                                            <p:strVal val="#ppt_h"/>
                                          </p:val>
                                        </p:tav>
                                      </p:tavLst>
                                    </p:anim>
                                    <p:animEffect transition="in" filter="fade">
                                      <p:cBhvr>
                                        <p:cTn id="24" dur="500"/>
                                        <p:tgtEl>
                                          <p:spTgt spid="281"/>
                                        </p:tgtEl>
                                      </p:cBhvr>
                                    </p:animEffect>
                                  </p:childTnLst>
                                </p:cTn>
                              </p:par>
                            </p:childTnLst>
                          </p:cTn>
                        </p:par>
                        <p:par>
                          <p:cTn id="25" fill="hold">
                            <p:stCondLst>
                              <p:cond delay="1500"/>
                            </p:stCondLst>
                            <p:childTnLst>
                              <p:par>
                                <p:cTn id="26" presetID="53" presetClass="entr" presetSubtype="16" fill="hold" nodeType="afterEffect">
                                  <p:stCondLst>
                                    <p:cond delay="0"/>
                                  </p:stCondLst>
                                  <p:childTnLst>
                                    <p:set>
                                      <p:cBhvr>
                                        <p:cTn id="27" dur="1" fill="hold">
                                          <p:stCondLst>
                                            <p:cond delay="0"/>
                                          </p:stCondLst>
                                        </p:cTn>
                                        <p:tgtEl>
                                          <p:spTgt spid="293"/>
                                        </p:tgtEl>
                                        <p:attrNameLst>
                                          <p:attrName>style.visibility</p:attrName>
                                        </p:attrNameLst>
                                      </p:cBhvr>
                                      <p:to>
                                        <p:strVal val="visible"/>
                                      </p:to>
                                    </p:set>
                                    <p:anim calcmode="lin" valueType="num">
                                      <p:cBhvr>
                                        <p:cTn id="28" dur="500" fill="hold"/>
                                        <p:tgtEl>
                                          <p:spTgt spid="293"/>
                                        </p:tgtEl>
                                        <p:attrNameLst>
                                          <p:attrName>ppt_w</p:attrName>
                                        </p:attrNameLst>
                                      </p:cBhvr>
                                      <p:tavLst>
                                        <p:tav tm="0">
                                          <p:val>
                                            <p:fltVal val="0"/>
                                          </p:val>
                                        </p:tav>
                                        <p:tav tm="100000">
                                          <p:val>
                                            <p:strVal val="#ppt_w"/>
                                          </p:val>
                                        </p:tav>
                                      </p:tavLst>
                                    </p:anim>
                                    <p:anim calcmode="lin" valueType="num">
                                      <p:cBhvr>
                                        <p:cTn id="29" dur="500" fill="hold"/>
                                        <p:tgtEl>
                                          <p:spTgt spid="293"/>
                                        </p:tgtEl>
                                        <p:attrNameLst>
                                          <p:attrName>ppt_h</p:attrName>
                                        </p:attrNameLst>
                                      </p:cBhvr>
                                      <p:tavLst>
                                        <p:tav tm="0">
                                          <p:val>
                                            <p:fltVal val="0"/>
                                          </p:val>
                                        </p:tav>
                                        <p:tav tm="100000">
                                          <p:val>
                                            <p:strVal val="#ppt_h"/>
                                          </p:val>
                                        </p:tav>
                                      </p:tavLst>
                                    </p:anim>
                                    <p:animEffect transition="in" filter="fade">
                                      <p:cBhvr>
                                        <p:cTn id="30" dur="500"/>
                                        <p:tgtEl>
                                          <p:spTgt spid="293"/>
                                        </p:tgtEl>
                                      </p:cBhvr>
                                    </p:animEffect>
                                  </p:childTnLst>
                                </p:cTn>
                              </p:par>
                            </p:childTnLst>
                          </p:cTn>
                        </p:par>
                        <p:par>
                          <p:cTn id="31" fill="hold">
                            <p:stCondLst>
                              <p:cond delay="2000"/>
                            </p:stCondLst>
                            <p:childTnLst>
                              <p:par>
                                <p:cTn id="32" presetID="53" presetClass="entr" presetSubtype="16" fill="hold" nodeType="afterEffect">
                                  <p:stCondLst>
                                    <p:cond delay="0"/>
                                  </p:stCondLst>
                                  <p:childTnLst>
                                    <p:set>
                                      <p:cBhvr>
                                        <p:cTn id="33" dur="1" fill="hold">
                                          <p:stCondLst>
                                            <p:cond delay="0"/>
                                          </p:stCondLst>
                                        </p:cTn>
                                        <p:tgtEl>
                                          <p:spTgt spid="305"/>
                                        </p:tgtEl>
                                        <p:attrNameLst>
                                          <p:attrName>style.visibility</p:attrName>
                                        </p:attrNameLst>
                                      </p:cBhvr>
                                      <p:to>
                                        <p:strVal val="visible"/>
                                      </p:to>
                                    </p:set>
                                    <p:anim calcmode="lin" valueType="num">
                                      <p:cBhvr>
                                        <p:cTn id="34" dur="500" fill="hold"/>
                                        <p:tgtEl>
                                          <p:spTgt spid="305"/>
                                        </p:tgtEl>
                                        <p:attrNameLst>
                                          <p:attrName>ppt_w</p:attrName>
                                        </p:attrNameLst>
                                      </p:cBhvr>
                                      <p:tavLst>
                                        <p:tav tm="0">
                                          <p:val>
                                            <p:fltVal val="0"/>
                                          </p:val>
                                        </p:tav>
                                        <p:tav tm="100000">
                                          <p:val>
                                            <p:strVal val="#ppt_w"/>
                                          </p:val>
                                        </p:tav>
                                      </p:tavLst>
                                    </p:anim>
                                    <p:anim calcmode="lin" valueType="num">
                                      <p:cBhvr>
                                        <p:cTn id="35" dur="500" fill="hold"/>
                                        <p:tgtEl>
                                          <p:spTgt spid="305"/>
                                        </p:tgtEl>
                                        <p:attrNameLst>
                                          <p:attrName>ppt_h</p:attrName>
                                        </p:attrNameLst>
                                      </p:cBhvr>
                                      <p:tavLst>
                                        <p:tav tm="0">
                                          <p:val>
                                            <p:fltVal val="0"/>
                                          </p:val>
                                        </p:tav>
                                        <p:tav tm="100000">
                                          <p:val>
                                            <p:strVal val="#ppt_h"/>
                                          </p:val>
                                        </p:tav>
                                      </p:tavLst>
                                    </p:anim>
                                    <p:animEffect transition="in" filter="fade">
                                      <p:cBhvr>
                                        <p:cTn id="36" dur="500"/>
                                        <p:tgtEl>
                                          <p:spTgt spid="305"/>
                                        </p:tgtEl>
                                      </p:cBhvr>
                                    </p:animEffect>
                                  </p:childTnLst>
                                </p:cTn>
                              </p:par>
                            </p:childTnLst>
                          </p:cTn>
                        </p:par>
                        <p:par>
                          <p:cTn id="37" fill="hold">
                            <p:stCondLst>
                              <p:cond delay="2500"/>
                            </p:stCondLst>
                            <p:childTnLst>
                              <p:par>
                                <p:cTn id="38" presetID="10" presetClass="entr" presetSubtype="0" fill="hold" grpId="0" nodeType="afterEffect">
                                  <p:stCondLst>
                                    <p:cond delay="0"/>
                                  </p:stCondLst>
                                  <p:childTnLst>
                                    <p:set>
                                      <p:cBhvr>
                                        <p:cTn id="39" dur="1" fill="hold">
                                          <p:stCondLst>
                                            <p:cond delay="0"/>
                                          </p:stCondLst>
                                        </p:cTn>
                                        <p:tgtEl>
                                          <p:spTgt spid="174"/>
                                        </p:tgtEl>
                                        <p:attrNameLst>
                                          <p:attrName>style.visibility</p:attrName>
                                        </p:attrNameLst>
                                      </p:cBhvr>
                                      <p:to>
                                        <p:strVal val="visible"/>
                                      </p:to>
                                    </p:set>
                                    <p:animEffect transition="in" filter="fade">
                                      <p:cBhvr>
                                        <p:cTn id="40" dur="500"/>
                                        <p:tgtEl>
                                          <p:spTgt spid="174"/>
                                        </p:tgtEl>
                                      </p:cBhvr>
                                    </p:animEffect>
                                  </p:childTnLst>
                                </p:cTn>
                              </p:par>
                            </p:childTnLst>
                          </p:cTn>
                        </p:par>
                        <p:par>
                          <p:cTn id="41" fill="hold">
                            <p:stCondLst>
                              <p:cond delay="3000"/>
                            </p:stCondLst>
                            <p:childTnLst>
                              <p:par>
                                <p:cTn id="42" presetID="53" presetClass="exit" presetSubtype="32" fill="hold" nodeType="afterEffect">
                                  <p:stCondLst>
                                    <p:cond delay="0"/>
                                  </p:stCondLst>
                                  <p:childTnLst>
                                    <p:anim calcmode="lin" valueType="num">
                                      <p:cBhvr>
                                        <p:cTn id="43" dur="500"/>
                                        <p:tgtEl>
                                          <p:spTgt spid="151"/>
                                        </p:tgtEl>
                                        <p:attrNameLst>
                                          <p:attrName>ppt_w</p:attrName>
                                        </p:attrNameLst>
                                      </p:cBhvr>
                                      <p:tavLst>
                                        <p:tav tm="0">
                                          <p:val>
                                            <p:strVal val="ppt_w"/>
                                          </p:val>
                                        </p:tav>
                                        <p:tav tm="100000">
                                          <p:val>
                                            <p:fltVal val="0"/>
                                          </p:val>
                                        </p:tav>
                                      </p:tavLst>
                                    </p:anim>
                                    <p:anim calcmode="lin" valueType="num">
                                      <p:cBhvr>
                                        <p:cTn id="44" dur="500"/>
                                        <p:tgtEl>
                                          <p:spTgt spid="151"/>
                                        </p:tgtEl>
                                        <p:attrNameLst>
                                          <p:attrName>ppt_h</p:attrName>
                                        </p:attrNameLst>
                                      </p:cBhvr>
                                      <p:tavLst>
                                        <p:tav tm="0">
                                          <p:val>
                                            <p:strVal val="ppt_h"/>
                                          </p:val>
                                        </p:tav>
                                        <p:tav tm="100000">
                                          <p:val>
                                            <p:fltVal val="0"/>
                                          </p:val>
                                        </p:tav>
                                      </p:tavLst>
                                    </p:anim>
                                    <p:animEffect transition="out" filter="fade">
                                      <p:cBhvr>
                                        <p:cTn id="45" dur="500"/>
                                        <p:tgtEl>
                                          <p:spTgt spid="151"/>
                                        </p:tgtEl>
                                      </p:cBhvr>
                                    </p:animEffect>
                                    <p:set>
                                      <p:cBhvr>
                                        <p:cTn id="46" dur="1" fill="hold">
                                          <p:stCondLst>
                                            <p:cond delay="499"/>
                                          </p:stCondLst>
                                        </p:cTn>
                                        <p:tgtEl>
                                          <p:spTgt spid="151"/>
                                        </p:tgtEl>
                                        <p:attrNameLst>
                                          <p:attrName>style.visibility</p:attrName>
                                        </p:attrNameLst>
                                      </p:cBhvr>
                                      <p:to>
                                        <p:strVal val="hidden"/>
                                      </p:to>
                                    </p:set>
                                  </p:childTnLst>
                                </p:cTn>
                              </p:par>
                              <p:par>
                                <p:cTn id="47" presetID="53" presetClass="exit" presetSubtype="32" fill="hold" nodeType="withEffect">
                                  <p:stCondLst>
                                    <p:cond delay="250"/>
                                  </p:stCondLst>
                                  <p:childTnLst>
                                    <p:anim calcmode="lin" valueType="num">
                                      <p:cBhvr>
                                        <p:cTn id="48" dur="500"/>
                                        <p:tgtEl>
                                          <p:spTgt spid="154"/>
                                        </p:tgtEl>
                                        <p:attrNameLst>
                                          <p:attrName>ppt_w</p:attrName>
                                        </p:attrNameLst>
                                      </p:cBhvr>
                                      <p:tavLst>
                                        <p:tav tm="0">
                                          <p:val>
                                            <p:strVal val="ppt_w"/>
                                          </p:val>
                                        </p:tav>
                                        <p:tav tm="100000">
                                          <p:val>
                                            <p:fltVal val="0"/>
                                          </p:val>
                                        </p:tav>
                                      </p:tavLst>
                                    </p:anim>
                                    <p:anim calcmode="lin" valueType="num">
                                      <p:cBhvr>
                                        <p:cTn id="49" dur="500"/>
                                        <p:tgtEl>
                                          <p:spTgt spid="154"/>
                                        </p:tgtEl>
                                        <p:attrNameLst>
                                          <p:attrName>ppt_h</p:attrName>
                                        </p:attrNameLst>
                                      </p:cBhvr>
                                      <p:tavLst>
                                        <p:tav tm="0">
                                          <p:val>
                                            <p:strVal val="ppt_h"/>
                                          </p:val>
                                        </p:tav>
                                        <p:tav tm="100000">
                                          <p:val>
                                            <p:fltVal val="0"/>
                                          </p:val>
                                        </p:tav>
                                      </p:tavLst>
                                    </p:anim>
                                    <p:animEffect transition="out" filter="fade">
                                      <p:cBhvr>
                                        <p:cTn id="50" dur="500"/>
                                        <p:tgtEl>
                                          <p:spTgt spid="154"/>
                                        </p:tgtEl>
                                      </p:cBhvr>
                                    </p:animEffect>
                                    <p:set>
                                      <p:cBhvr>
                                        <p:cTn id="51" dur="1" fill="hold">
                                          <p:stCondLst>
                                            <p:cond delay="499"/>
                                          </p:stCondLst>
                                        </p:cTn>
                                        <p:tgtEl>
                                          <p:spTgt spid="154"/>
                                        </p:tgtEl>
                                        <p:attrNameLst>
                                          <p:attrName>style.visibility</p:attrName>
                                        </p:attrNameLst>
                                      </p:cBhvr>
                                      <p:to>
                                        <p:strVal val="hidden"/>
                                      </p:to>
                                    </p:set>
                                  </p:childTnLst>
                                </p:cTn>
                              </p:par>
                              <p:par>
                                <p:cTn id="52" presetID="53" presetClass="exit" presetSubtype="32" fill="hold" nodeType="withEffect">
                                  <p:stCondLst>
                                    <p:cond delay="0"/>
                                  </p:stCondLst>
                                  <p:childTnLst>
                                    <p:anim calcmode="lin" valueType="num">
                                      <p:cBhvr>
                                        <p:cTn id="53" dur="500"/>
                                        <p:tgtEl>
                                          <p:spTgt spid="157"/>
                                        </p:tgtEl>
                                        <p:attrNameLst>
                                          <p:attrName>ppt_w</p:attrName>
                                        </p:attrNameLst>
                                      </p:cBhvr>
                                      <p:tavLst>
                                        <p:tav tm="0">
                                          <p:val>
                                            <p:strVal val="ppt_w"/>
                                          </p:val>
                                        </p:tav>
                                        <p:tav tm="100000">
                                          <p:val>
                                            <p:fltVal val="0"/>
                                          </p:val>
                                        </p:tav>
                                      </p:tavLst>
                                    </p:anim>
                                    <p:anim calcmode="lin" valueType="num">
                                      <p:cBhvr>
                                        <p:cTn id="54" dur="500"/>
                                        <p:tgtEl>
                                          <p:spTgt spid="157"/>
                                        </p:tgtEl>
                                        <p:attrNameLst>
                                          <p:attrName>ppt_h</p:attrName>
                                        </p:attrNameLst>
                                      </p:cBhvr>
                                      <p:tavLst>
                                        <p:tav tm="0">
                                          <p:val>
                                            <p:strVal val="ppt_h"/>
                                          </p:val>
                                        </p:tav>
                                        <p:tav tm="100000">
                                          <p:val>
                                            <p:fltVal val="0"/>
                                          </p:val>
                                        </p:tav>
                                      </p:tavLst>
                                    </p:anim>
                                    <p:animEffect transition="out" filter="fade">
                                      <p:cBhvr>
                                        <p:cTn id="55" dur="500"/>
                                        <p:tgtEl>
                                          <p:spTgt spid="157"/>
                                        </p:tgtEl>
                                      </p:cBhvr>
                                    </p:animEffect>
                                    <p:set>
                                      <p:cBhvr>
                                        <p:cTn id="56" dur="1" fill="hold">
                                          <p:stCondLst>
                                            <p:cond delay="499"/>
                                          </p:stCondLst>
                                        </p:cTn>
                                        <p:tgtEl>
                                          <p:spTgt spid="157"/>
                                        </p:tgtEl>
                                        <p:attrNameLst>
                                          <p:attrName>style.visibility</p:attrName>
                                        </p:attrNameLst>
                                      </p:cBhvr>
                                      <p:to>
                                        <p:strVal val="hidden"/>
                                      </p:to>
                                    </p:set>
                                  </p:childTnLst>
                                </p:cTn>
                              </p:par>
                              <p:par>
                                <p:cTn id="57" presetID="53" presetClass="exit" presetSubtype="32" fill="hold" nodeType="withEffect">
                                  <p:stCondLst>
                                    <p:cond delay="250"/>
                                  </p:stCondLst>
                                  <p:childTnLst>
                                    <p:anim calcmode="lin" valueType="num">
                                      <p:cBhvr>
                                        <p:cTn id="58" dur="500"/>
                                        <p:tgtEl>
                                          <p:spTgt spid="161"/>
                                        </p:tgtEl>
                                        <p:attrNameLst>
                                          <p:attrName>ppt_w</p:attrName>
                                        </p:attrNameLst>
                                      </p:cBhvr>
                                      <p:tavLst>
                                        <p:tav tm="0">
                                          <p:val>
                                            <p:strVal val="ppt_w"/>
                                          </p:val>
                                        </p:tav>
                                        <p:tav tm="100000">
                                          <p:val>
                                            <p:fltVal val="0"/>
                                          </p:val>
                                        </p:tav>
                                      </p:tavLst>
                                    </p:anim>
                                    <p:anim calcmode="lin" valueType="num">
                                      <p:cBhvr>
                                        <p:cTn id="59" dur="500"/>
                                        <p:tgtEl>
                                          <p:spTgt spid="161"/>
                                        </p:tgtEl>
                                        <p:attrNameLst>
                                          <p:attrName>ppt_h</p:attrName>
                                        </p:attrNameLst>
                                      </p:cBhvr>
                                      <p:tavLst>
                                        <p:tav tm="0">
                                          <p:val>
                                            <p:strVal val="ppt_h"/>
                                          </p:val>
                                        </p:tav>
                                        <p:tav tm="100000">
                                          <p:val>
                                            <p:fltVal val="0"/>
                                          </p:val>
                                        </p:tav>
                                      </p:tavLst>
                                    </p:anim>
                                    <p:animEffect transition="out" filter="fade">
                                      <p:cBhvr>
                                        <p:cTn id="60" dur="500"/>
                                        <p:tgtEl>
                                          <p:spTgt spid="161"/>
                                        </p:tgtEl>
                                      </p:cBhvr>
                                    </p:animEffect>
                                    <p:set>
                                      <p:cBhvr>
                                        <p:cTn id="61" dur="1" fill="hold">
                                          <p:stCondLst>
                                            <p:cond delay="499"/>
                                          </p:stCondLst>
                                        </p:cTn>
                                        <p:tgtEl>
                                          <p:spTgt spid="161"/>
                                        </p:tgtEl>
                                        <p:attrNameLst>
                                          <p:attrName>style.visibility</p:attrName>
                                        </p:attrNameLst>
                                      </p:cBhvr>
                                      <p:to>
                                        <p:strVal val="hidden"/>
                                      </p:to>
                                    </p:set>
                                  </p:childTnLst>
                                </p:cTn>
                              </p:par>
                              <p:par>
                                <p:cTn id="62" presetID="53" presetClass="exit" presetSubtype="32" fill="hold" nodeType="withEffect">
                                  <p:stCondLst>
                                    <p:cond delay="500"/>
                                  </p:stCondLst>
                                  <p:childTnLst>
                                    <p:anim calcmode="lin" valueType="num">
                                      <p:cBhvr>
                                        <p:cTn id="63" dur="500"/>
                                        <p:tgtEl>
                                          <p:spTgt spid="164"/>
                                        </p:tgtEl>
                                        <p:attrNameLst>
                                          <p:attrName>ppt_w</p:attrName>
                                        </p:attrNameLst>
                                      </p:cBhvr>
                                      <p:tavLst>
                                        <p:tav tm="0">
                                          <p:val>
                                            <p:strVal val="ppt_w"/>
                                          </p:val>
                                        </p:tav>
                                        <p:tav tm="100000">
                                          <p:val>
                                            <p:fltVal val="0"/>
                                          </p:val>
                                        </p:tav>
                                      </p:tavLst>
                                    </p:anim>
                                    <p:anim calcmode="lin" valueType="num">
                                      <p:cBhvr>
                                        <p:cTn id="64" dur="500"/>
                                        <p:tgtEl>
                                          <p:spTgt spid="164"/>
                                        </p:tgtEl>
                                        <p:attrNameLst>
                                          <p:attrName>ppt_h</p:attrName>
                                        </p:attrNameLst>
                                      </p:cBhvr>
                                      <p:tavLst>
                                        <p:tav tm="0">
                                          <p:val>
                                            <p:strVal val="ppt_h"/>
                                          </p:val>
                                        </p:tav>
                                        <p:tav tm="100000">
                                          <p:val>
                                            <p:fltVal val="0"/>
                                          </p:val>
                                        </p:tav>
                                      </p:tavLst>
                                    </p:anim>
                                    <p:animEffect transition="out" filter="fade">
                                      <p:cBhvr>
                                        <p:cTn id="65" dur="500"/>
                                        <p:tgtEl>
                                          <p:spTgt spid="164"/>
                                        </p:tgtEl>
                                      </p:cBhvr>
                                    </p:animEffect>
                                    <p:set>
                                      <p:cBhvr>
                                        <p:cTn id="66" dur="1" fill="hold">
                                          <p:stCondLst>
                                            <p:cond delay="499"/>
                                          </p:stCondLst>
                                        </p:cTn>
                                        <p:tgtEl>
                                          <p:spTgt spid="164"/>
                                        </p:tgtEl>
                                        <p:attrNameLst>
                                          <p:attrName>style.visibility</p:attrName>
                                        </p:attrNameLst>
                                      </p:cBhvr>
                                      <p:to>
                                        <p:strVal val="hidden"/>
                                      </p:to>
                                    </p:set>
                                  </p:childTnLst>
                                </p:cTn>
                              </p:par>
                              <p:par>
                                <p:cTn id="67" presetID="53" presetClass="exit" presetSubtype="32" fill="hold" nodeType="withEffect">
                                  <p:stCondLst>
                                    <p:cond delay="250"/>
                                  </p:stCondLst>
                                  <p:childTnLst>
                                    <p:anim calcmode="lin" valueType="num">
                                      <p:cBhvr>
                                        <p:cTn id="68" dur="500"/>
                                        <p:tgtEl>
                                          <p:spTgt spid="167"/>
                                        </p:tgtEl>
                                        <p:attrNameLst>
                                          <p:attrName>ppt_w</p:attrName>
                                        </p:attrNameLst>
                                      </p:cBhvr>
                                      <p:tavLst>
                                        <p:tav tm="0">
                                          <p:val>
                                            <p:strVal val="ppt_w"/>
                                          </p:val>
                                        </p:tav>
                                        <p:tav tm="100000">
                                          <p:val>
                                            <p:fltVal val="0"/>
                                          </p:val>
                                        </p:tav>
                                      </p:tavLst>
                                    </p:anim>
                                    <p:anim calcmode="lin" valueType="num">
                                      <p:cBhvr>
                                        <p:cTn id="69" dur="500"/>
                                        <p:tgtEl>
                                          <p:spTgt spid="167"/>
                                        </p:tgtEl>
                                        <p:attrNameLst>
                                          <p:attrName>ppt_h</p:attrName>
                                        </p:attrNameLst>
                                      </p:cBhvr>
                                      <p:tavLst>
                                        <p:tav tm="0">
                                          <p:val>
                                            <p:strVal val="ppt_h"/>
                                          </p:val>
                                        </p:tav>
                                        <p:tav tm="100000">
                                          <p:val>
                                            <p:fltVal val="0"/>
                                          </p:val>
                                        </p:tav>
                                      </p:tavLst>
                                    </p:anim>
                                    <p:animEffect transition="out" filter="fade">
                                      <p:cBhvr>
                                        <p:cTn id="70" dur="500"/>
                                        <p:tgtEl>
                                          <p:spTgt spid="167"/>
                                        </p:tgtEl>
                                      </p:cBhvr>
                                    </p:animEffect>
                                    <p:set>
                                      <p:cBhvr>
                                        <p:cTn id="71" dur="1" fill="hold">
                                          <p:stCondLst>
                                            <p:cond delay="499"/>
                                          </p:stCondLst>
                                        </p:cTn>
                                        <p:tgtEl>
                                          <p:spTgt spid="167"/>
                                        </p:tgtEl>
                                        <p:attrNameLst>
                                          <p:attrName>style.visibility</p:attrName>
                                        </p:attrNameLst>
                                      </p:cBhvr>
                                      <p:to>
                                        <p:strVal val="hidden"/>
                                      </p:to>
                                    </p:set>
                                  </p:childTnLst>
                                </p:cTn>
                              </p:par>
                            </p:childTnLst>
                          </p:cTn>
                        </p:par>
                        <p:par>
                          <p:cTn id="72" fill="hold">
                            <p:stCondLst>
                              <p:cond delay="4000"/>
                            </p:stCondLst>
                            <p:childTnLst>
                              <p:par>
                                <p:cTn id="73" presetID="53" presetClass="entr" presetSubtype="16" fill="hold" nodeType="afterEffect">
                                  <p:stCondLst>
                                    <p:cond delay="0"/>
                                  </p:stCondLst>
                                  <p:childTnLst>
                                    <p:set>
                                      <p:cBhvr>
                                        <p:cTn id="74" dur="1" fill="hold">
                                          <p:stCondLst>
                                            <p:cond delay="0"/>
                                          </p:stCondLst>
                                        </p:cTn>
                                        <p:tgtEl>
                                          <p:spTgt spid="197"/>
                                        </p:tgtEl>
                                        <p:attrNameLst>
                                          <p:attrName>style.visibility</p:attrName>
                                        </p:attrNameLst>
                                      </p:cBhvr>
                                      <p:to>
                                        <p:strVal val="visible"/>
                                      </p:to>
                                    </p:set>
                                    <p:anim calcmode="lin" valueType="num">
                                      <p:cBhvr>
                                        <p:cTn id="75" dur="500" fill="hold"/>
                                        <p:tgtEl>
                                          <p:spTgt spid="197"/>
                                        </p:tgtEl>
                                        <p:attrNameLst>
                                          <p:attrName>ppt_w</p:attrName>
                                        </p:attrNameLst>
                                      </p:cBhvr>
                                      <p:tavLst>
                                        <p:tav tm="0">
                                          <p:val>
                                            <p:fltVal val="0"/>
                                          </p:val>
                                        </p:tav>
                                        <p:tav tm="100000">
                                          <p:val>
                                            <p:strVal val="#ppt_w"/>
                                          </p:val>
                                        </p:tav>
                                      </p:tavLst>
                                    </p:anim>
                                    <p:anim calcmode="lin" valueType="num">
                                      <p:cBhvr>
                                        <p:cTn id="76" dur="500" fill="hold"/>
                                        <p:tgtEl>
                                          <p:spTgt spid="197"/>
                                        </p:tgtEl>
                                        <p:attrNameLst>
                                          <p:attrName>ppt_h</p:attrName>
                                        </p:attrNameLst>
                                      </p:cBhvr>
                                      <p:tavLst>
                                        <p:tav tm="0">
                                          <p:val>
                                            <p:fltVal val="0"/>
                                          </p:val>
                                        </p:tav>
                                        <p:tav tm="100000">
                                          <p:val>
                                            <p:strVal val="#ppt_h"/>
                                          </p:val>
                                        </p:tav>
                                      </p:tavLst>
                                    </p:anim>
                                    <p:animEffect transition="in" filter="fade">
                                      <p:cBhvr>
                                        <p:cTn id="77" dur="500"/>
                                        <p:tgtEl>
                                          <p:spTgt spid="197"/>
                                        </p:tgtEl>
                                      </p:cBhvr>
                                    </p:animEffect>
                                  </p:childTnLst>
                                </p:cTn>
                              </p:par>
                              <p:par>
                                <p:cTn id="78" presetID="53" presetClass="entr" presetSubtype="16" fill="hold" nodeType="withEffect">
                                  <p:stCondLst>
                                    <p:cond delay="0"/>
                                  </p:stCondLst>
                                  <p:childTnLst>
                                    <p:set>
                                      <p:cBhvr>
                                        <p:cTn id="79" dur="1" fill="hold">
                                          <p:stCondLst>
                                            <p:cond delay="0"/>
                                          </p:stCondLst>
                                        </p:cTn>
                                        <p:tgtEl>
                                          <p:spTgt spid="235"/>
                                        </p:tgtEl>
                                        <p:attrNameLst>
                                          <p:attrName>style.visibility</p:attrName>
                                        </p:attrNameLst>
                                      </p:cBhvr>
                                      <p:to>
                                        <p:strVal val="visible"/>
                                      </p:to>
                                    </p:set>
                                    <p:anim calcmode="lin" valueType="num">
                                      <p:cBhvr>
                                        <p:cTn id="80" dur="500" fill="hold"/>
                                        <p:tgtEl>
                                          <p:spTgt spid="235"/>
                                        </p:tgtEl>
                                        <p:attrNameLst>
                                          <p:attrName>ppt_w</p:attrName>
                                        </p:attrNameLst>
                                      </p:cBhvr>
                                      <p:tavLst>
                                        <p:tav tm="0">
                                          <p:val>
                                            <p:fltVal val="0"/>
                                          </p:val>
                                        </p:tav>
                                        <p:tav tm="100000">
                                          <p:val>
                                            <p:strVal val="#ppt_w"/>
                                          </p:val>
                                        </p:tav>
                                      </p:tavLst>
                                    </p:anim>
                                    <p:anim calcmode="lin" valueType="num">
                                      <p:cBhvr>
                                        <p:cTn id="81" dur="500" fill="hold"/>
                                        <p:tgtEl>
                                          <p:spTgt spid="235"/>
                                        </p:tgtEl>
                                        <p:attrNameLst>
                                          <p:attrName>ppt_h</p:attrName>
                                        </p:attrNameLst>
                                      </p:cBhvr>
                                      <p:tavLst>
                                        <p:tav tm="0">
                                          <p:val>
                                            <p:fltVal val="0"/>
                                          </p:val>
                                        </p:tav>
                                        <p:tav tm="100000">
                                          <p:val>
                                            <p:strVal val="#ppt_h"/>
                                          </p:val>
                                        </p:tav>
                                      </p:tavLst>
                                    </p:anim>
                                    <p:animEffect transition="in" filter="fade">
                                      <p:cBhvr>
                                        <p:cTn id="82" dur="500"/>
                                        <p:tgtEl>
                                          <p:spTgt spid="235"/>
                                        </p:tgtEl>
                                      </p:cBhvr>
                                    </p:animEffect>
                                  </p:childTnLst>
                                </p:cTn>
                              </p:par>
                              <p:par>
                                <p:cTn id="83" presetID="53" presetClass="entr" presetSubtype="16" fill="hold" nodeType="withEffect">
                                  <p:stCondLst>
                                    <p:cond delay="0"/>
                                  </p:stCondLst>
                                  <p:childTnLst>
                                    <p:set>
                                      <p:cBhvr>
                                        <p:cTn id="84" dur="1" fill="hold">
                                          <p:stCondLst>
                                            <p:cond delay="0"/>
                                          </p:stCondLst>
                                        </p:cTn>
                                        <p:tgtEl>
                                          <p:spTgt spid="250"/>
                                        </p:tgtEl>
                                        <p:attrNameLst>
                                          <p:attrName>style.visibility</p:attrName>
                                        </p:attrNameLst>
                                      </p:cBhvr>
                                      <p:to>
                                        <p:strVal val="visible"/>
                                      </p:to>
                                    </p:set>
                                    <p:anim calcmode="lin" valueType="num">
                                      <p:cBhvr>
                                        <p:cTn id="85" dur="500" fill="hold"/>
                                        <p:tgtEl>
                                          <p:spTgt spid="250"/>
                                        </p:tgtEl>
                                        <p:attrNameLst>
                                          <p:attrName>ppt_w</p:attrName>
                                        </p:attrNameLst>
                                      </p:cBhvr>
                                      <p:tavLst>
                                        <p:tav tm="0">
                                          <p:val>
                                            <p:fltVal val="0"/>
                                          </p:val>
                                        </p:tav>
                                        <p:tav tm="100000">
                                          <p:val>
                                            <p:strVal val="#ppt_w"/>
                                          </p:val>
                                        </p:tav>
                                      </p:tavLst>
                                    </p:anim>
                                    <p:anim calcmode="lin" valueType="num">
                                      <p:cBhvr>
                                        <p:cTn id="86" dur="500" fill="hold"/>
                                        <p:tgtEl>
                                          <p:spTgt spid="250"/>
                                        </p:tgtEl>
                                        <p:attrNameLst>
                                          <p:attrName>ppt_h</p:attrName>
                                        </p:attrNameLst>
                                      </p:cBhvr>
                                      <p:tavLst>
                                        <p:tav tm="0">
                                          <p:val>
                                            <p:fltVal val="0"/>
                                          </p:val>
                                        </p:tav>
                                        <p:tav tm="100000">
                                          <p:val>
                                            <p:strVal val="#ppt_h"/>
                                          </p:val>
                                        </p:tav>
                                      </p:tavLst>
                                    </p:anim>
                                    <p:animEffect transition="in" filter="fade">
                                      <p:cBhvr>
                                        <p:cTn id="87" dur="500"/>
                                        <p:tgtEl>
                                          <p:spTgt spid="250"/>
                                        </p:tgtEl>
                                      </p:cBhvr>
                                    </p:animEffect>
                                  </p:childTnLst>
                                </p:cTn>
                              </p:par>
                              <p:par>
                                <p:cTn id="88" presetID="53" presetClass="entr" presetSubtype="16" fill="hold" nodeType="withEffect">
                                  <p:stCondLst>
                                    <p:cond delay="250"/>
                                  </p:stCondLst>
                                  <p:childTnLst>
                                    <p:set>
                                      <p:cBhvr>
                                        <p:cTn id="89" dur="1" fill="hold">
                                          <p:stCondLst>
                                            <p:cond delay="0"/>
                                          </p:stCondLst>
                                        </p:cTn>
                                        <p:tgtEl>
                                          <p:spTgt spid="259"/>
                                        </p:tgtEl>
                                        <p:attrNameLst>
                                          <p:attrName>style.visibility</p:attrName>
                                        </p:attrNameLst>
                                      </p:cBhvr>
                                      <p:to>
                                        <p:strVal val="visible"/>
                                      </p:to>
                                    </p:set>
                                    <p:anim calcmode="lin" valueType="num">
                                      <p:cBhvr>
                                        <p:cTn id="90" dur="500" fill="hold"/>
                                        <p:tgtEl>
                                          <p:spTgt spid="259"/>
                                        </p:tgtEl>
                                        <p:attrNameLst>
                                          <p:attrName>ppt_w</p:attrName>
                                        </p:attrNameLst>
                                      </p:cBhvr>
                                      <p:tavLst>
                                        <p:tav tm="0">
                                          <p:val>
                                            <p:fltVal val="0"/>
                                          </p:val>
                                        </p:tav>
                                        <p:tav tm="100000">
                                          <p:val>
                                            <p:strVal val="#ppt_w"/>
                                          </p:val>
                                        </p:tav>
                                      </p:tavLst>
                                    </p:anim>
                                    <p:anim calcmode="lin" valueType="num">
                                      <p:cBhvr>
                                        <p:cTn id="91" dur="500" fill="hold"/>
                                        <p:tgtEl>
                                          <p:spTgt spid="259"/>
                                        </p:tgtEl>
                                        <p:attrNameLst>
                                          <p:attrName>ppt_h</p:attrName>
                                        </p:attrNameLst>
                                      </p:cBhvr>
                                      <p:tavLst>
                                        <p:tav tm="0">
                                          <p:val>
                                            <p:fltVal val="0"/>
                                          </p:val>
                                        </p:tav>
                                        <p:tav tm="100000">
                                          <p:val>
                                            <p:strVal val="#ppt_h"/>
                                          </p:val>
                                        </p:tav>
                                      </p:tavLst>
                                    </p:anim>
                                    <p:animEffect transition="in" filter="fade">
                                      <p:cBhvr>
                                        <p:cTn id="92" dur="500"/>
                                        <p:tgtEl>
                                          <p:spTgt spid="259"/>
                                        </p:tgtEl>
                                      </p:cBhvr>
                                    </p:animEffect>
                                  </p:childTnLst>
                                </p:cTn>
                              </p:par>
                              <p:par>
                                <p:cTn id="93" presetID="53" presetClass="entr" presetSubtype="16" fill="hold" nodeType="withEffect">
                                  <p:stCondLst>
                                    <p:cond delay="250"/>
                                  </p:stCondLst>
                                  <p:childTnLst>
                                    <p:set>
                                      <p:cBhvr>
                                        <p:cTn id="94" dur="1" fill="hold">
                                          <p:stCondLst>
                                            <p:cond delay="0"/>
                                          </p:stCondLst>
                                        </p:cTn>
                                        <p:tgtEl>
                                          <p:spTgt spid="214"/>
                                        </p:tgtEl>
                                        <p:attrNameLst>
                                          <p:attrName>style.visibility</p:attrName>
                                        </p:attrNameLst>
                                      </p:cBhvr>
                                      <p:to>
                                        <p:strVal val="visible"/>
                                      </p:to>
                                    </p:set>
                                    <p:anim calcmode="lin" valueType="num">
                                      <p:cBhvr>
                                        <p:cTn id="95" dur="500" fill="hold"/>
                                        <p:tgtEl>
                                          <p:spTgt spid="214"/>
                                        </p:tgtEl>
                                        <p:attrNameLst>
                                          <p:attrName>ppt_w</p:attrName>
                                        </p:attrNameLst>
                                      </p:cBhvr>
                                      <p:tavLst>
                                        <p:tav tm="0">
                                          <p:val>
                                            <p:fltVal val="0"/>
                                          </p:val>
                                        </p:tav>
                                        <p:tav tm="100000">
                                          <p:val>
                                            <p:strVal val="#ppt_w"/>
                                          </p:val>
                                        </p:tav>
                                      </p:tavLst>
                                    </p:anim>
                                    <p:anim calcmode="lin" valueType="num">
                                      <p:cBhvr>
                                        <p:cTn id="96" dur="500" fill="hold"/>
                                        <p:tgtEl>
                                          <p:spTgt spid="214"/>
                                        </p:tgtEl>
                                        <p:attrNameLst>
                                          <p:attrName>ppt_h</p:attrName>
                                        </p:attrNameLst>
                                      </p:cBhvr>
                                      <p:tavLst>
                                        <p:tav tm="0">
                                          <p:val>
                                            <p:fltVal val="0"/>
                                          </p:val>
                                        </p:tav>
                                        <p:tav tm="100000">
                                          <p:val>
                                            <p:strVal val="#ppt_h"/>
                                          </p:val>
                                        </p:tav>
                                      </p:tavLst>
                                    </p:anim>
                                    <p:animEffect transition="in" filter="fade">
                                      <p:cBhvr>
                                        <p:cTn id="97" dur="500"/>
                                        <p:tgtEl>
                                          <p:spTgt spid="214"/>
                                        </p:tgtEl>
                                      </p:cBhvr>
                                    </p:animEffect>
                                  </p:childTnLst>
                                </p:cTn>
                              </p:par>
                              <p:par>
                                <p:cTn id="98" presetID="53" presetClass="entr" presetSubtype="16" fill="hold" nodeType="withEffect">
                                  <p:stCondLst>
                                    <p:cond delay="250"/>
                                  </p:stCondLst>
                                  <p:childTnLst>
                                    <p:set>
                                      <p:cBhvr>
                                        <p:cTn id="99" dur="1" fill="hold">
                                          <p:stCondLst>
                                            <p:cond delay="0"/>
                                          </p:stCondLst>
                                        </p:cTn>
                                        <p:tgtEl>
                                          <p:spTgt spid="223"/>
                                        </p:tgtEl>
                                        <p:attrNameLst>
                                          <p:attrName>style.visibility</p:attrName>
                                        </p:attrNameLst>
                                      </p:cBhvr>
                                      <p:to>
                                        <p:strVal val="visible"/>
                                      </p:to>
                                    </p:set>
                                    <p:anim calcmode="lin" valueType="num">
                                      <p:cBhvr>
                                        <p:cTn id="100" dur="500" fill="hold"/>
                                        <p:tgtEl>
                                          <p:spTgt spid="223"/>
                                        </p:tgtEl>
                                        <p:attrNameLst>
                                          <p:attrName>ppt_w</p:attrName>
                                        </p:attrNameLst>
                                      </p:cBhvr>
                                      <p:tavLst>
                                        <p:tav tm="0">
                                          <p:val>
                                            <p:fltVal val="0"/>
                                          </p:val>
                                        </p:tav>
                                        <p:tav tm="100000">
                                          <p:val>
                                            <p:strVal val="#ppt_w"/>
                                          </p:val>
                                        </p:tav>
                                      </p:tavLst>
                                    </p:anim>
                                    <p:anim calcmode="lin" valueType="num">
                                      <p:cBhvr>
                                        <p:cTn id="101" dur="500" fill="hold"/>
                                        <p:tgtEl>
                                          <p:spTgt spid="223"/>
                                        </p:tgtEl>
                                        <p:attrNameLst>
                                          <p:attrName>ppt_h</p:attrName>
                                        </p:attrNameLst>
                                      </p:cBhvr>
                                      <p:tavLst>
                                        <p:tav tm="0">
                                          <p:val>
                                            <p:fltVal val="0"/>
                                          </p:val>
                                        </p:tav>
                                        <p:tav tm="100000">
                                          <p:val>
                                            <p:strVal val="#ppt_h"/>
                                          </p:val>
                                        </p:tav>
                                      </p:tavLst>
                                    </p:anim>
                                    <p:animEffect transition="in" filter="fade">
                                      <p:cBhvr>
                                        <p:cTn id="102" dur="500"/>
                                        <p:tgtEl>
                                          <p:spTgt spid="223"/>
                                        </p:tgtEl>
                                      </p:cBhvr>
                                    </p:animEffect>
                                  </p:childTnLst>
                                </p:cTn>
                              </p:par>
                              <p:par>
                                <p:cTn id="103" presetID="53" presetClass="entr" presetSubtype="16" fill="hold" nodeType="withEffect">
                                  <p:stCondLst>
                                    <p:cond delay="750"/>
                                  </p:stCondLst>
                                  <p:childTnLst>
                                    <p:set>
                                      <p:cBhvr>
                                        <p:cTn id="104" dur="1" fill="hold">
                                          <p:stCondLst>
                                            <p:cond delay="0"/>
                                          </p:stCondLst>
                                        </p:cTn>
                                        <p:tgtEl>
                                          <p:spTgt spid="203"/>
                                        </p:tgtEl>
                                        <p:attrNameLst>
                                          <p:attrName>style.visibility</p:attrName>
                                        </p:attrNameLst>
                                      </p:cBhvr>
                                      <p:to>
                                        <p:strVal val="visible"/>
                                      </p:to>
                                    </p:set>
                                    <p:anim calcmode="lin" valueType="num">
                                      <p:cBhvr>
                                        <p:cTn id="105" dur="500" fill="hold"/>
                                        <p:tgtEl>
                                          <p:spTgt spid="203"/>
                                        </p:tgtEl>
                                        <p:attrNameLst>
                                          <p:attrName>ppt_w</p:attrName>
                                        </p:attrNameLst>
                                      </p:cBhvr>
                                      <p:tavLst>
                                        <p:tav tm="0">
                                          <p:val>
                                            <p:fltVal val="0"/>
                                          </p:val>
                                        </p:tav>
                                        <p:tav tm="100000">
                                          <p:val>
                                            <p:strVal val="#ppt_w"/>
                                          </p:val>
                                        </p:tav>
                                      </p:tavLst>
                                    </p:anim>
                                    <p:anim calcmode="lin" valueType="num">
                                      <p:cBhvr>
                                        <p:cTn id="106" dur="500" fill="hold"/>
                                        <p:tgtEl>
                                          <p:spTgt spid="203"/>
                                        </p:tgtEl>
                                        <p:attrNameLst>
                                          <p:attrName>ppt_h</p:attrName>
                                        </p:attrNameLst>
                                      </p:cBhvr>
                                      <p:tavLst>
                                        <p:tav tm="0">
                                          <p:val>
                                            <p:fltVal val="0"/>
                                          </p:val>
                                        </p:tav>
                                        <p:tav tm="100000">
                                          <p:val>
                                            <p:strVal val="#ppt_h"/>
                                          </p:val>
                                        </p:tav>
                                      </p:tavLst>
                                    </p:anim>
                                    <p:animEffect transition="in" filter="fade">
                                      <p:cBhvr>
                                        <p:cTn id="107" dur="500"/>
                                        <p:tgtEl>
                                          <p:spTgt spid="203"/>
                                        </p:tgtEl>
                                      </p:cBhvr>
                                    </p:animEffect>
                                  </p:childTnLst>
                                </p:cTn>
                              </p:par>
                              <p:par>
                                <p:cTn id="108" presetID="53" presetClass="entr" presetSubtype="16" fill="hold" nodeType="withEffect">
                                  <p:stCondLst>
                                    <p:cond delay="750"/>
                                  </p:stCondLst>
                                  <p:childTnLst>
                                    <p:set>
                                      <p:cBhvr>
                                        <p:cTn id="109" dur="1" fill="hold">
                                          <p:stCondLst>
                                            <p:cond delay="0"/>
                                          </p:stCondLst>
                                        </p:cTn>
                                        <p:tgtEl>
                                          <p:spTgt spid="226"/>
                                        </p:tgtEl>
                                        <p:attrNameLst>
                                          <p:attrName>style.visibility</p:attrName>
                                        </p:attrNameLst>
                                      </p:cBhvr>
                                      <p:to>
                                        <p:strVal val="visible"/>
                                      </p:to>
                                    </p:set>
                                    <p:anim calcmode="lin" valueType="num">
                                      <p:cBhvr>
                                        <p:cTn id="110" dur="500" fill="hold"/>
                                        <p:tgtEl>
                                          <p:spTgt spid="226"/>
                                        </p:tgtEl>
                                        <p:attrNameLst>
                                          <p:attrName>ppt_w</p:attrName>
                                        </p:attrNameLst>
                                      </p:cBhvr>
                                      <p:tavLst>
                                        <p:tav tm="0">
                                          <p:val>
                                            <p:fltVal val="0"/>
                                          </p:val>
                                        </p:tav>
                                        <p:tav tm="100000">
                                          <p:val>
                                            <p:strVal val="#ppt_w"/>
                                          </p:val>
                                        </p:tav>
                                      </p:tavLst>
                                    </p:anim>
                                    <p:anim calcmode="lin" valueType="num">
                                      <p:cBhvr>
                                        <p:cTn id="111" dur="500" fill="hold"/>
                                        <p:tgtEl>
                                          <p:spTgt spid="226"/>
                                        </p:tgtEl>
                                        <p:attrNameLst>
                                          <p:attrName>ppt_h</p:attrName>
                                        </p:attrNameLst>
                                      </p:cBhvr>
                                      <p:tavLst>
                                        <p:tav tm="0">
                                          <p:val>
                                            <p:fltVal val="0"/>
                                          </p:val>
                                        </p:tav>
                                        <p:tav tm="100000">
                                          <p:val>
                                            <p:strVal val="#ppt_h"/>
                                          </p:val>
                                        </p:tav>
                                      </p:tavLst>
                                    </p:anim>
                                    <p:animEffect transition="in" filter="fade">
                                      <p:cBhvr>
                                        <p:cTn id="112" dur="500"/>
                                        <p:tgtEl>
                                          <p:spTgt spid="226"/>
                                        </p:tgtEl>
                                      </p:cBhvr>
                                    </p:animEffect>
                                  </p:childTnLst>
                                </p:cTn>
                              </p:par>
                              <p:par>
                                <p:cTn id="113" presetID="53" presetClass="entr" presetSubtype="16" fill="hold" nodeType="withEffect">
                                  <p:stCondLst>
                                    <p:cond delay="750"/>
                                  </p:stCondLst>
                                  <p:childTnLst>
                                    <p:set>
                                      <p:cBhvr>
                                        <p:cTn id="114" dur="1" fill="hold">
                                          <p:stCondLst>
                                            <p:cond delay="0"/>
                                          </p:stCondLst>
                                        </p:cTn>
                                        <p:tgtEl>
                                          <p:spTgt spid="217"/>
                                        </p:tgtEl>
                                        <p:attrNameLst>
                                          <p:attrName>style.visibility</p:attrName>
                                        </p:attrNameLst>
                                      </p:cBhvr>
                                      <p:to>
                                        <p:strVal val="visible"/>
                                      </p:to>
                                    </p:set>
                                    <p:anim calcmode="lin" valueType="num">
                                      <p:cBhvr>
                                        <p:cTn id="115" dur="500" fill="hold"/>
                                        <p:tgtEl>
                                          <p:spTgt spid="217"/>
                                        </p:tgtEl>
                                        <p:attrNameLst>
                                          <p:attrName>ppt_w</p:attrName>
                                        </p:attrNameLst>
                                      </p:cBhvr>
                                      <p:tavLst>
                                        <p:tav tm="0">
                                          <p:val>
                                            <p:fltVal val="0"/>
                                          </p:val>
                                        </p:tav>
                                        <p:tav tm="100000">
                                          <p:val>
                                            <p:strVal val="#ppt_w"/>
                                          </p:val>
                                        </p:tav>
                                      </p:tavLst>
                                    </p:anim>
                                    <p:anim calcmode="lin" valueType="num">
                                      <p:cBhvr>
                                        <p:cTn id="116" dur="500" fill="hold"/>
                                        <p:tgtEl>
                                          <p:spTgt spid="217"/>
                                        </p:tgtEl>
                                        <p:attrNameLst>
                                          <p:attrName>ppt_h</p:attrName>
                                        </p:attrNameLst>
                                      </p:cBhvr>
                                      <p:tavLst>
                                        <p:tav tm="0">
                                          <p:val>
                                            <p:fltVal val="0"/>
                                          </p:val>
                                        </p:tav>
                                        <p:tav tm="100000">
                                          <p:val>
                                            <p:strVal val="#ppt_h"/>
                                          </p:val>
                                        </p:tav>
                                      </p:tavLst>
                                    </p:anim>
                                    <p:animEffect transition="in" filter="fade">
                                      <p:cBhvr>
                                        <p:cTn id="117" dur="500"/>
                                        <p:tgtEl>
                                          <p:spTgt spid="217"/>
                                        </p:tgtEl>
                                      </p:cBhvr>
                                    </p:animEffect>
                                  </p:childTnLst>
                                </p:cTn>
                              </p:par>
                              <p:par>
                                <p:cTn id="118" presetID="53" presetClass="entr" presetSubtype="16" fill="hold" nodeType="withEffect">
                                  <p:stCondLst>
                                    <p:cond delay="0"/>
                                  </p:stCondLst>
                                  <p:childTnLst>
                                    <p:set>
                                      <p:cBhvr>
                                        <p:cTn id="119" dur="1" fill="hold">
                                          <p:stCondLst>
                                            <p:cond delay="0"/>
                                          </p:stCondLst>
                                        </p:cTn>
                                        <p:tgtEl>
                                          <p:spTgt spid="232"/>
                                        </p:tgtEl>
                                        <p:attrNameLst>
                                          <p:attrName>style.visibility</p:attrName>
                                        </p:attrNameLst>
                                      </p:cBhvr>
                                      <p:to>
                                        <p:strVal val="visible"/>
                                      </p:to>
                                    </p:set>
                                    <p:anim calcmode="lin" valueType="num">
                                      <p:cBhvr>
                                        <p:cTn id="120" dur="500" fill="hold"/>
                                        <p:tgtEl>
                                          <p:spTgt spid="232"/>
                                        </p:tgtEl>
                                        <p:attrNameLst>
                                          <p:attrName>ppt_w</p:attrName>
                                        </p:attrNameLst>
                                      </p:cBhvr>
                                      <p:tavLst>
                                        <p:tav tm="0">
                                          <p:val>
                                            <p:fltVal val="0"/>
                                          </p:val>
                                        </p:tav>
                                        <p:tav tm="100000">
                                          <p:val>
                                            <p:strVal val="#ppt_w"/>
                                          </p:val>
                                        </p:tav>
                                      </p:tavLst>
                                    </p:anim>
                                    <p:anim calcmode="lin" valueType="num">
                                      <p:cBhvr>
                                        <p:cTn id="121" dur="500" fill="hold"/>
                                        <p:tgtEl>
                                          <p:spTgt spid="232"/>
                                        </p:tgtEl>
                                        <p:attrNameLst>
                                          <p:attrName>ppt_h</p:attrName>
                                        </p:attrNameLst>
                                      </p:cBhvr>
                                      <p:tavLst>
                                        <p:tav tm="0">
                                          <p:val>
                                            <p:fltVal val="0"/>
                                          </p:val>
                                        </p:tav>
                                        <p:tav tm="100000">
                                          <p:val>
                                            <p:strVal val="#ppt_h"/>
                                          </p:val>
                                        </p:tav>
                                      </p:tavLst>
                                    </p:anim>
                                    <p:animEffect transition="in" filter="fade">
                                      <p:cBhvr>
                                        <p:cTn id="122" dur="500"/>
                                        <p:tgtEl>
                                          <p:spTgt spid="232"/>
                                        </p:tgtEl>
                                      </p:cBhvr>
                                    </p:animEffect>
                                  </p:childTnLst>
                                </p:cTn>
                              </p:par>
                              <p:par>
                                <p:cTn id="123" presetID="53" presetClass="entr" presetSubtype="16" fill="hold" nodeType="withEffect">
                                  <p:stCondLst>
                                    <p:cond delay="0"/>
                                  </p:stCondLst>
                                  <p:childTnLst>
                                    <p:set>
                                      <p:cBhvr>
                                        <p:cTn id="124" dur="1" fill="hold">
                                          <p:stCondLst>
                                            <p:cond delay="0"/>
                                          </p:stCondLst>
                                        </p:cTn>
                                        <p:tgtEl>
                                          <p:spTgt spid="241"/>
                                        </p:tgtEl>
                                        <p:attrNameLst>
                                          <p:attrName>style.visibility</p:attrName>
                                        </p:attrNameLst>
                                      </p:cBhvr>
                                      <p:to>
                                        <p:strVal val="visible"/>
                                      </p:to>
                                    </p:set>
                                    <p:anim calcmode="lin" valueType="num">
                                      <p:cBhvr>
                                        <p:cTn id="125" dur="500" fill="hold"/>
                                        <p:tgtEl>
                                          <p:spTgt spid="241"/>
                                        </p:tgtEl>
                                        <p:attrNameLst>
                                          <p:attrName>ppt_w</p:attrName>
                                        </p:attrNameLst>
                                      </p:cBhvr>
                                      <p:tavLst>
                                        <p:tav tm="0">
                                          <p:val>
                                            <p:fltVal val="0"/>
                                          </p:val>
                                        </p:tav>
                                        <p:tav tm="100000">
                                          <p:val>
                                            <p:strVal val="#ppt_w"/>
                                          </p:val>
                                        </p:tav>
                                      </p:tavLst>
                                    </p:anim>
                                    <p:anim calcmode="lin" valueType="num">
                                      <p:cBhvr>
                                        <p:cTn id="126" dur="500" fill="hold"/>
                                        <p:tgtEl>
                                          <p:spTgt spid="241"/>
                                        </p:tgtEl>
                                        <p:attrNameLst>
                                          <p:attrName>ppt_h</p:attrName>
                                        </p:attrNameLst>
                                      </p:cBhvr>
                                      <p:tavLst>
                                        <p:tav tm="0">
                                          <p:val>
                                            <p:fltVal val="0"/>
                                          </p:val>
                                        </p:tav>
                                        <p:tav tm="100000">
                                          <p:val>
                                            <p:strVal val="#ppt_h"/>
                                          </p:val>
                                        </p:tav>
                                      </p:tavLst>
                                    </p:anim>
                                    <p:animEffect transition="in" filter="fade">
                                      <p:cBhvr>
                                        <p:cTn id="127" dur="500"/>
                                        <p:tgtEl>
                                          <p:spTgt spid="241"/>
                                        </p:tgtEl>
                                      </p:cBhvr>
                                    </p:animEffect>
                                  </p:childTnLst>
                                </p:cTn>
                              </p:par>
                              <p:par>
                                <p:cTn id="128" presetID="53" presetClass="entr" presetSubtype="16" fill="hold" nodeType="withEffect">
                                  <p:stCondLst>
                                    <p:cond delay="0"/>
                                  </p:stCondLst>
                                  <p:childTnLst>
                                    <p:set>
                                      <p:cBhvr>
                                        <p:cTn id="129" dur="1" fill="hold">
                                          <p:stCondLst>
                                            <p:cond delay="0"/>
                                          </p:stCondLst>
                                        </p:cTn>
                                        <p:tgtEl>
                                          <p:spTgt spid="200"/>
                                        </p:tgtEl>
                                        <p:attrNameLst>
                                          <p:attrName>style.visibility</p:attrName>
                                        </p:attrNameLst>
                                      </p:cBhvr>
                                      <p:to>
                                        <p:strVal val="visible"/>
                                      </p:to>
                                    </p:set>
                                    <p:anim calcmode="lin" valueType="num">
                                      <p:cBhvr>
                                        <p:cTn id="130" dur="500" fill="hold"/>
                                        <p:tgtEl>
                                          <p:spTgt spid="200"/>
                                        </p:tgtEl>
                                        <p:attrNameLst>
                                          <p:attrName>ppt_w</p:attrName>
                                        </p:attrNameLst>
                                      </p:cBhvr>
                                      <p:tavLst>
                                        <p:tav tm="0">
                                          <p:val>
                                            <p:fltVal val="0"/>
                                          </p:val>
                                        </p:tav>
                                        <p:tav tm="100000">
                                          <p:val>
                                            <p:strVal val="#ppt_w"/>
                                          </p:val>
                                        </p:tav>
                                      </p:tavLst>
                                    </p:anim>
                                    <p:anim calcmode="lin" valueType="num">
                                      <p:cBhvr>
                                        <p:cTn id="131" dur="500" fill="hold"/>
                                        <p:tgtEl>
                                          <p:spTgt spid="200"/>
                                        </p:tgtEl>
                                        <p:attrNameLst>
                                          <p:attrName>ppt_h</p:attrName>
                                        </p:attrNameLst>
                                      </p:cBhvr>
                                      <p:tavLst>
                                        <p:tav tm="0">
                                          <p:val>
                                            <p:fltVal val="0"/>
                                          </p:val>
                                        </p:tav>
                                        <p:tav tm="100000">
                                          <p:val>
                                            <p:strVal val="#ppt_h"/>
                                          </p:val>
                                        </p:tav>
                                      </p:tavLst>
                                    </p:anim>
                                    <p:animEffect transition="in" filter="fade">
                                      <p:cBhvr>
                                        <p:cTn id="132" dur="500"/>
                                        <p:tgtEl>
                                          <p:spTgt spid="200"/>
                                        </p:tgtEl>
                                      </p:cBhvr>
                                    </p:animEffect>
                                  </p:childTnLst>
                                </p:cTn>
                              </p:par>
                              <p:par>
                                <p:cTn id="133" presetID="53" presetClass="entr" presetSubtype="16" fill="hold" nodeType="withEffect">
                                  <p:stCondLst>
                                    <p:cond delay="250"/>
                                  </p:stCondLst>
                                  <p:childTnLst>
                                    <p:set>
                                      <p:cBhvr>
                                        <p:cTn id="134" dur="1" fill="hold">
                                          <p:stCondLst>
                                            <p:cond delay="0"/>
                                          </p:stCondLst>
                                        </p:cTn>
                                        <p:tgtEl>
                                          <p:spTgt spid="206"/>
                                        </p:tgtEl>
                                        <p:attrNameLst>
                                          <p:attrName>style.visibility</p:attrName>
                                        </p:attrNameLst>
                                      </p:cBhvr>
                                      <p:to>
                                        <p:strVal val="visible"/>
                                      </p:to>
                                    </p:set>
                                    <p:anim calcmode="lin" valueType="num">
                                      <p:cBhvr>
                                        <p:cTn id="135" dur="500" fill="hold"/>
                                        <p:tgtEl>
                                          <p:spTgt spid="206"/>
                                        </p:tgtEl>
                                        <p:attrNameLst>
                                          <p:attrName>ppt_w</p:attrName>
                                        </p:attrNameLst>
                                      </p:cBhvr>
                                      <p:tavLst>
                                        <p:tav tm="0">
                                          <p:val>
                                            <p:fltVal val="0"/>
                                          </p:val>
                                        </p:tav>
                                        <p:tav tm="100000">
                                          <p:val>
                                            <p:strVal val="#ppt_w"/>
                                          </p:val>
                                        </p:tav>
                                      </p:tavLst>
                                    </p:anim>
                                    <p:anim calcmode="lin" valueType="num">
                                      <p:cBhvr>
                                        <p:cTn id="136" dur="500" fill="hold"/>
                                        <p:tgtEl>
                                          <p:spTgt spid="206"/>
                                        </p:tgtEl>
                                        <p:attrNameLst>
                                          <p:attrName>ppt_h</p:attrName>
                                        </p:attrNameLst>
                                      </p:cBhvr>
                                      <p:tavLst>
                                        <p:tav tm="0">
                                          <p:val>
                                            <p:fltVal val="0"/>
                                          </p:val>
                                        </p:tav>
                                        <p:tav tm="100000">
                                          <p:val>
                                            <p:strVal val="#ppt_h"/>
                                          </p:val>
                                        </p:tav>
                                      </p:tavLst>
                                    </p:anim>
                                    <p:animEffect transition="in" filter="fade">
                                      <p:cBhvr>
                                        <p:cTn id="137" dur="500"/>
                                        <p:tgtEl>
                                          <p:spTgt spid="206"/>
                                        </p:tgtEl>
                                      </p:cBhvr>
                                    </p:animEffect>
                                  </p:childTnLst>
                                </p:cTn>
                              </p:par>
                              <p:par>
                                <p:cTn id="138" presetID="53" presetClass="entr" presetSubtype="16" fill="hold" nodeType="withEffect">
                                  <p:stCondLst>
                                    <p:cond delay="250"/>
                                  </p:stCondLst>
                                  <p:childTnLst>
                                    <p:set>
                                      <p:cBhvr>
                                        <p:cTn id="139" dur="1" fill="hold">
                                          <p:stCondLst>
                                            <p:cond delay="0"/>
                                          </p:stCondLst>
                                        </p:cTn>
                                        <p:tgtEl>
                                          <p:spTgt spid="244"/>
                                        </p:tgtEl>
                                        <p:attrNameLst>
                                          <p:attrName>style.visibility</p:attrName>
                                        </p:attrNameLst>
                                      </p:cBhvr>
                                      <p:to>
                                        <p:strVal val="visible"/>
                                      </p:to>
                                    </p:set>
                                    <p:anim calcmode="lin" valueType="num">
                                      <p:cBhvr>
                                        <p:cTn id="140" dur="500" fill="hold"/>
                                        <p:tgtEl>
                                          <p:spTgt spid="244"/>
                                        </p:tgtEl>
                                        <p:attrNameLst>
                                          <p:attrName>ppt_w</p:attrName>
                                        </p:attrNameLst>
                                      </p:cBhvr>
                                      <p:tavLst>
                                        <p:tav tm="0">
                                          <p:val>
                                            <p:fltVal val="0"/>
                                          </p:val>
                                        </p:tav>
                                        <p:tav tm="100000">
                                          <p:val>
                                            <p:strVal val="#ppt_w"/>
                                          </p:val>
                                        </p:tav>
                                      </p:tavLst>
                                    </p:anim>
                                    <p:anim calcmode="lin" valueType="num">
                                      <p:cBhvr>
                                        <p:cTn id="141" dur="500" fill="hold"/>
                                        <p:tgtEl>
                                          <p:spTgt spid="244"/>
                                        </p:tgtEl>
                                        <p:attrNameLst>
                                          <p:attrName>ppt_h</p:attrName>
                                        </p:attrNameLst>
                                      </p:cBhvr>
                                      <p:tavLst>
                                        <p:tav tm="0">
                                          <p:val>
                                            <p:fltVal val="0"/>
                                          </p:val>
                                        </p:tav>
                                        <p:tav tm="100000">
                                          <p:val>
                                            <p:strVal val="#ppt_h"/>
                                          </p:val>
                                        </p:tav>
                                      </p:tavLst>
                                    </p:anim>
                                    <p:animEffect transition="in" filter="fade">
                                      <p:cBhvr>
                                        <p:cTn id="142" dur="500"/>
                                        <p:tgtEl>
                                          <p:spTgt spid="244"/>
                                        </p:tgtEl>
                                      </p:cBhvr>
                                    </p:animEffect>
                                  </p:childTnLst>
                                </p:cTn>
                              </p:par>
                              <p:par>
                                <p:cTn id="143" presetID="53" presetClass="entr" presetSubtype="16" fill="hold" nodeType="withEffect">
                                  <p:stCondLst>
                                    <p:cond delay="250"/>
                                  </p:stCondLst>
                                  <p:childTnLst>
                                    <p:set>
                                      <p:cBhvr>
                                        <p:cTn id="144" dur="1" fill="hold">
                                          <p:stCondLst>
                                            <p:cond delay="0"/>
                                          </p:stCondLst>
                                        </p:cTn>
                                        <p:tgtEl>
                                          <p:spTgt spid="238"/>
                                        </p:tgtEl>
                                        <p:attrNameLst>
                                          <p:attrName>style.visibility</p:attrName>
                                        </p:attrNameLst>
                                      </p:cBhvr>
                                      <p:to>
                                        <p:strVal val="visible"/>
                                      </p:to>
                                    </p:set>
                                    <p:anim calcmode="lin" valueType="num">
                                      <p:cBhvr>
                                        <p:cTn id="145" dur="500" fill="hold"/>
                                        <p:tgtEl>
                                          <p:spTgt spid="238"/>
                                        </p:tgtEl>
                                        <p:attrNameLst>
                                          <p:attrName>ppt_w</p:attrName>
                                        </p:attrNameLst>
                                      </p:cBhvr>
                                      <p:tavLst>
                                        <p:tav tm="0">
                                          <p:val>
                                            <p:fltVal val="0"/>
                                          </p:val>
                                        </p:tav>
                                        <p:tav tm="100000">
                                          <p:val>
                                            <p:strVal val="#ppt_w"/>
                                          </p:val>
                                        </p:tav>
                                      </p:tavLst>
                                    </p:anim>
                                    <p:anim calcmode="lin" valueType="num">
                                      <p:cBhvr>
                                        <p:cTn id="146" dur="500" fill="hold"/>
                                        <p:tgtEl>
                                          <p:spTgt spid="238"/>
                                        </p:tgtEl>
                                        <p:attrNameLst>
                                          <p:attrName>ppt_h</p:attrName>
                                        </p:attrNameLst>
                                      </p:cBhvr>
                                      <p:tavLst>
                                        <p:tav tm="0">
                                          <p:val>
                                            <p:fltVal val="0"/>
                                          </p:val>
                                        </p:tav>
                                        <p:tav tm="100000">
                                          <p:val>
                                            <p:strVal val="#ppt_h"/>
                                          </p:val>
                                        </p:tav>
                                      </p:tavLst>
                                    </p:anim>
                                    <p:animEffect transition="in" filter="fade">
                                      <p:cBhvr>
                                        <p:cTn id="147" dur="500"/>
                                        <p:tgtEl>
                                          <p:spTgt spid="238"/>
                                        </p:tgtEl>
                                      </p:cBhvr>
                                    </p:animEffect>
                                  </p:childTnLst>
                                </p:cTn>
                              </p:par>
                              <p:par>
                                <p:cTn id="148" presetID="53" presetClass="entr" presetSubtype="16" fill="hold" nodeType="withEffect">
                                  <p:stCondLst>
                                    <p:cond delay="500"/>
                                  </p:stCondLst>
                                  <p:childTnLst>
                                    <p:set>
                                      <p:cBhvr>
                                        <p:cTn id="149" dur="1" fill="hold">
                                          <p:stCondLst>
                                            <p:cond delay="0"/>
                                          </p:stCondLst>
                                        </p:cTn>
                                        <p:tgtEl>
                                          <p:spTgt spid="253"/>
                                        </p:tgtEl>
                                        <p:attrNameLst>
                                          <p:attrName>style.visibility</p:attrName>
                                        </p:attrNameLst>
                                      </p:cBhvr>
                                      <p:to>
                                        <p:strVal val="visible"/>
                                      </p:to>
                                    </p:set>
                                    <p:anim calcmode="lin" valueType="num">
                                      <p:cBhvr>
                                        <p:cTn id="150" dur="500" fill="hold"/>
                                        <p:tgtEl>
                                          <p:spTgt spid="253"/>
                                        </p:tgtEl>
                                        <p:attrNameLst>
                                          <p:attrName>ppt_w</p:attrName>
                                        </p:attrNameLst>
                                      </p:cBhvr>
                                      <p:tavLst>
                                        <p:tav tm="0">
                                          <p:val>
                                            <p:fltVal val="0"/>
                                          </p:val>
                                        </p:tav>
                                        <p:tav tm="100000">
                                          <p:val>
                                            <p:strVal val="#ppt_w"/>
                                          </p:val>
                                        </p:tav>
                                      </p:tavLst>
                                    </p:anim>
                                    <p:anim calcmode="lin" valueType="num">
                                      <p:cBhvr>
                                        <p:cTn id="151" dur="500" fill="hold"/>
                                        <p:tgtEl>
                                          <p:spTgt spid="253"/>
                                        </p:tgtEl>
                                        <p:attrNameLst>
                                          <p:attrName>ppt_h</p:attrName>
                                        </p:attrNameLst>
                                      </p:cBhvr>
                                      <p:tavLst>
                                        <p:tav tm="0">
                                          <p:val>
                                            <p:fltVal val="0"/>
                                          </p:val>
                                        </p:tav>
                                        <p:tav tm="100000">
                                          <p:val>
                                            <p:strVal val="#ppt_h"/>
                                          </p:val>
                                        </p:tav>
                                      </p:tavLst>
                                    </p:anim>
                                    <p:animEffect transition="in" filter="fade">
                                      <p:cBhvr>
                                        <p:cTn id="152" dur="500"/>
                                        <p:tgtEl>
                                          <p:spTgt spid="253"/>
                                        </p:tgtEl>
                                      </p:cBhvr>
                                    </p:animEffect>
                                  </p:childTnLst>
                                </p:cTn>
                              </p:par>
                              <p:par>
                                <p:cTn id="153" presetID="53" presetClass="entr" presetSubtype="16" fill="hold" nodeType="withEffect">
                                  <p:stCondLst>
                                    <p:cond delay="500"/>
                                  </p:stCondLst>
                                  <p:childTnLst>
                                    <p:set>
                                      <p:cBhvr>
                                        <p:cTn id="154" dur="1" fill="hold">
                                          <p:stCondLst>
                                            <p:cond delay="0"/>
                                          </p:stCondLst>
                                        </p:cTn>
                                        <p:tgtEl>
                                          <p:spTgt spid="247"/>
                                        </p:tgtEl>
                                        <p:attrNameLst>
                                          <p:attrName>style.visibility</p:attrName>
                                        </p:attrNameLst>
                                      </p:cBhvr>
                                      <p:to>
                                        <p:strVal val="visible"/>
                                      </p:to>
                                    </p:set>
                                    <p:anim calcmode="lin" valueType="num">
                                      <p:cBhvr>
                                        <p:cTn id="155" dur="500" fill="hold"/>
                                        <p:tgtEl>
                                          <p:spTgt spid="247"/>
                                        </p:tgtEl>
                                        <p:attrNameLst>
                                          <p:attrName>ppt_w</p:attrName>
                                        </p:attrNameLst>
                                      </p:cBhvr>
                                      <p:tavLst>
                                        <p:tav tm="0">
                                          <p:val>
                                            <p:fltVal val="0"/>
                                          </p:val>
                                        </p:tav>
                                        <p:tav tm="100000">
                                          <p:val>
                                            <p:strVal val="#ppt_w"/>
                                          </p:val>
                                        </p:tav>
                                      </p:tavLst>
                                    </p:anim>
                                    <p:anim calcmode="lin" valueType="num">
                                      <p:cBhvr>
                                        <p:cTn id="156" dur="500" fill="hold"/>
                                        <p:tgtEl>
                                          <p:spTgt spid="247"/>
                                        </p:tgtEl>
                                        <p:attrNameLst>
                                          <p:attrName>ppt_h</p:attrName>
                                        </p:attrNameLst>
                                      </p:cBhvr>
                                      <p:tavLst>
                                        <p:tav tm="0">
                                          <p:val>
                                            <p:fltVal val="0"/>
                                          </p:val>
                                        </p:tav>
                                        <p:tav tm="100000">
                                          <p:val>
                                            <p:strVal val="#ppt_h"/>
                                          </p:val>
                                        </p:tav>
                                      </p:tavLst>
                                    </p:anim>
                                    <p:animEffect transition="in" filter="fade">
                                      <p:cBhvr>
                                        <p:cTn id="157" dur="500"/>
                                        <p:tgtEl>
                                          <p:spTgt spid="247"/>
                                        </p:tgtEl>
                                      </p:cBhvr>
                                    </p:animEffect>
                                  </p:childTnLst>
                                </p:cTn>
                              </p:par>
                              <p:par>
                                <p:cTn id="158" presetID="53" presetClass="entr" presetSubtype="16" fill="hold" nodeType="withEffect">
                                  <p:stCondLst>
                                    <p:cond delay="500"/>
                                  </p:stCondLst>
                                  <p:childTnLst>
                                    <p:set>
                                      <p:cBhvr>
                                        <p:cTn id="159" dur="1" fill="hold">
                                          <p:stCondLst>
                                            <p:cond delay="0"/>
                                          </p:stCondLst>
                                        </p:cTn>
                                        <p:tgtEl>
                                          <p:spTgt spid="220"/>
                                        </p:tgtEl>
                                        <p:attrNameLst>
                                          <p:attrName>style.visibility</p:attrName>
                                        </p:attrNameLst>
                                      </p:cBhvr>
                                      <p:to>
                                        <p:strVal val="visible"/>
                                      </p:to>
                                    </p:set>
                                    <p:anim calcmode="lin" valueType="num">
                                      <p:cBhvr>
                                        <p:cTn id="160" dur="500" fill="hold"/>
                                        <p:tgtEl>
                                          <p:spTgt spid="220"/>
                                        </p:tgtEl>
                                        <p:attrNameLst>
                                          <p:attrName>ppt_w</p:attrName>
                                        </p:attrNameLst>
                                      </p:cBhvr>
                                      <p:tavLst>
                                        <p:tav tm="0">
                                          <p:val>
                                            <p:fltVal val="0"/>
                                          </p:val>
                                        </p:tav>
                                        <p:tav tm="100000">
                                          <p:val>
                                            <p:strVal val="#ppt_w"/>
                                          </p:val>
                                        </p:tav>
                                      </p:tavLst>
                                    </p:anim>
                                    <p:anim calcmode="lin" valueType="num">
                                      <p:cBhvr>
                                        <p:cTn id="161" dur="500" fill="hold"/>
                                        <p:tgtEl>
                                          <p:spTgt spid="220"/>
                                        </p:tgtEl>
                                        <p:attrNameLst>
                                          <p:attrName>ppt_h</p:attrName>
                                        </p:attrNameLst>
                                      </p:cBhvr>
                                      <p:tavLst>
                                        <p:tav tm="0">
                                          <p:val>
                                            <p:fltVal val="0"/>
                                          </p:val>
                                        </p:tav>
                                        <p:tav tm="100000">
                                          <p:val>
                                            <p:strVal val="#ppt_h"/>
                                          </p:val>
                                        </p:tav>
                                      </p:tavLst>
                                    </p:anim>
                                    <p:animEffect transition="in" filter="fade">
                                      <p:cBhvr>
                                        <p:cTn id="162" dur="500"/>
                                        <p:tgtEl>
                                          <p:spTgt spid="220"/>
                                        </p:tgtEl>
                                      </p:cBhvr>
                                    </p:animEffect>
                                  </p:childTnLst>
                                </p:cTn>
                              </p:par>
                              <p:par>
                                <p:cTn id="163" presetID="53" presetClass="entr" presetSubtype="16" fill="hold" nodeType="withEffect">
                                  <p:stCondLst>
                                    <p:cond delay="500"/>
                                  </p:stCondLst>
                                  <p:childTnLst>
                                    <p:set>
                                      <p:cBhvr>
                                        <p:cTn id="164" dur="1" fill="hold">
                                          <p:stCondLst>
                                            <p:cond delay="0"/>
                                          </p:stCondLst>
                                        </p:cTn>
                                        <p:tgtEl>
                                          <p:spTgt spid="229"/>
                                        </p:tgtEl>
                                        <p:attrNameLst>
                                          <p:attrName>style.visibility</p:attrName>
                                        </p:attrNameLst>
                                      </p:cBhvr>
                                      <p:to>
                                        <p:strVal val="visible"/>
                                      </p:to>
                                    </p:set>
                                    <p:anim calcmode="lin" valueType="num">
                                      <p:cBhvr>
                                        <p:cTn id="165" dur="500" fill="hold"/>
                                        <p:tgtEl>
                                          <p:spTgt spid="229"/>
                                        </p:tgtEl>
                                        <p:attrNameLst>
                                          <p:attrName>ppt_w</p:attrName>
                                        </p:attrNameLst>
                                      </p:cBhvr>
                                      <p:tavLst>
                                        <p:tav tm="0">
                                          <p:val>
                                            <p:fltVal val="0"/>
                                          </p:val>
                                        </p:tav>
                                        <p:tav tm="100000">
                                          <p:val>
                                            <p:strVal val="#ppt_w"/>
                                          </p:val>
                                        </p:tav>
                                      </p:tavLst>
                                    </p:anim>
                                    <p:anim calcmode="lin" valueType="num">
                                      <p:cBhvr>
                                        <p:cTn id="166" dur="500" fill="hold"/>
                                        <p:tgtEl>
                                          <p:spTgt spid="229"/>
                                        </p:tgtEl>
                                        <p:attrNameLst>
                                          <p:attrName>ppt_h</p:attrName>
                                        </p:attrNameLst>
                                      </p:cBhvr>
                                      <p:tavLst>
                                        <p:tav tm="0">
                                          <p:val>
                                            <p:fltVal val="0"/>
                                          </p:val>
                                        </p:tav>
                                        <p:tav tm="100000">
                                          <p:val>
                                            <p:strVal val="#ppt_h"/>
                                          </p:val>
                                        </p:tav>
                                      </p:tavLst>
                                    </p:anim>
                                    <p:animEffect transition="in" filter="fade">
                                      <p:cBhvr>
                                        <p:cTn id="167" dur="500"/>
                                        <p:tgtEl>
                                          <p:spTgt spid="229"/>
                                        </p:tgtEl>
                                      </p:cBhvr>
                                    </p:animEffect>
                                  </p:childTnLst>
                                </p:cTn>
                              </p:par>
                              <p:par>
                                <p:cTn id="168" presetID="53" presetClass="entr" presetSubtype="16" fill="hold" nodeType="withEffect">
                                  <p:stCondLst>
                                    <p:cond delay="250"/>
                                  </p:stCondLst>
                                  <p:childTnLst>
                                    <p:set>
                                      <p:cBhvr>
                                        <p:cTn id="169" dur="1" fill="hold">
                                          <p:stCondLst>
                                            <p:cond delay="0"/>
                                          </p:stCondLst>
                                        </p:cTn>
                                        <p:tgtEl>
                                          <p:spTgt spid="256"/>
                                        </p:tgtEl>
                                        <p:attrNameLst>
                                          <p:attrName>style.visibility</p:attrName>
                                        </p:attrNameLst>
                                      </p:cBhvr>
                                      <p:to>
                                        <p:strVal val="visible"/>
                                      </p:to>
                                    </p:set>
                                    <p:anim calcmode="lin" valueType="num">
                                      <p:cBhvr>
                                        <p:cTn id="170" dur="500" fill="hold"/>
                                        <p:tgtEl>
                                          <p:spTgt spid="256"/>
                                        </p:tgtEl>
                                        <p:attrNameLst>
                                          <p:attrName>ppt_w</p:attrName>
                                        </p:attrNameLst>
                                      </p:cBhvr>
                                      <p:tavLst>
                                        <p:tav tm="0">
                                          <p:val>
                                            <p:fltVal val="0"/>
                                          </p:val>
                                        </p:tav>
                                        <p:tav tm="100000">
                                          <p:val>
                                            <p:strVal val="#ppt_w"/>
                                          </p:val>
                                        </p:tav>
                                      </p:tavLst>
                                    </p:anim>
                                    <p:anim calcmode="lin" valueType="num">
                                      <p:cBhvr>
                                        <p:cTn id="171" dur="500" fill="hold"/>
                                        <p:tgtEl>
                                          <p:spTgt spid="256"/>
                                        </p:tgtEl>
                                        <p:attrNameLst>
                                          <p:attrName>ppt_h</p:attrName>
                                        </p:attrNameLst>
                                      </p:cBhvr>
                                      <p:tavLst>
                                        <p:tav tm="0">
                                          <p:val>
                                            <p:fltVal val="0"/>
                                          </p:val>
                                        </p:tav>
                                        <p:tav tm="100000">
                                          <p:val>
                                            <p:strVal val="#ppt_h"/>
                                          </p:val>
                                        </p:tav>
                                      </p:tavLst>
                                    </p:anim>
                                    <p:animEffect transition="in" filter="fade">
                                      <p:cBhvr>
                                        <p:cTn id="172" dur="500"/>
                                        <p:tgtEl>
                                          <p:spTgt spid="256"/>
                                        </p:tgtEl>
                                      </p:cBhvr>
                                    </p:animEffect>
                                  </p:childTnLst>
                                </p:cTn>
                              </p:par>
                              <p:par>
                                <p:cTn id="173" presetID="53" presetClass="entr" presetSubtype="16" fill="hold" nodeType="withEffect">
                                  <p:stCondLst>
                                    <p:cond delay="0"/>
                                  </p:stCondLst>
                                  <p:childTnLst>
                                    <p:set>
                                      <p:cBhvr>
                                        <p:cTn id="174" dur="1" fill="hold">
                                          <p:stCondLst>
                                            <p:cond delay="0"/>
                                          </p:stCondLst>
                                        </p:cTn>
                                        <p:tgtEl>
                                          <p:spTgt spid="262"/>
                                        </p:tgtEl>
                                        <p:attrNameLst>
                                          <p:attrName>style.visibility</p:attrName>
                                        </p:attrNameLst>
                                      </p:cBhvr>
                                      <p:to>
                                        <p:strVal val="visible"/>
                                      </p:to>
                                    </p:set>
                                    <p:anim calcmode="lin" valueType="num">
                                      <p:cBhvr>
                                        <p:cTn id="175" dur="500" fill="hold"/>
                                        <p:tgtEl>
                                          <p:spTgt spid="262"/>
                                        </p:tgtEl>
                                        <p:attrNameLst>
                                          <p:attrName>ppt_w</p:attrName>
                                        </p:attrNameLst>
                                      </p:cBhvr>
                                      <p:tavLst>
                                        <p:tav tm="0">
                                          <p:val>
                                            <p:fltVal val="0"/>
                                          </p:val>
                                        </p:tav>
                                        <p:tav tm="100000">
                                          <p:val>
                                            <p:strVal val="#ppt_w"/>
                                          </p:val>
                                        </p:tav>
                                      </p:tavLst>
                                    </p:anim>
                                    <p:anim calcmode="lin" valueType="num">
                                      <p:cBhvr>
                                        <p:cTn id="176" dur="500" fill="hold"/>
                                        <p:tgtEl>
                                          <p:spTgt spid="262"/>
                                        </p:tgtEl>
                                        <p:attrNameLst>
                                          <p:attrName>ppt_h</p:attrName>
                                        </p:attrNameLst>
                                      </p:cBhvr>
                                      <p:tavLst>
                                        <p:tav tm="0">
                                          <p:val>
                                            <p:fltVal val="0"/>
                                          </p:val>
                                        </p:tav>
                                        <p:tav tm="100000">
                                          <p:val>
                                            <p:strVal val="#ppt_h"/>
                                          </p:val>
                                        </p:tav>
                                      </p:tavLst>
                                    </p:anim>
                                    <p:animEffect transition="in" filter="fade">
                                      <p:cBhvr>
                                        <p:cTn id="177" dur="500"/>
                                        <p:tgtEl>
                                          <p:spTgt spid="262"/>
                                        </p:tgtEl>
                                      </p:cBhvr>
                                    </p:animEffect>
                                  </p:childTnLst>
                                </p:cTn>
                              </p:par>
                            </p:childTnLst>
                          </p:cTn>
                        </p:par>
                        <p:par>
                          <p:cTn id="178" fill="hold">
                            <p:stCondLst>
                              <p:cond delay="5250"/>
                            </p:stCondLst>
                            <p:childTnLst>
                              <p:par>
                                <p:cTn id="179" presetID="10" presetClass="entr" presetSubtype="0" fill="hold" grpId="0" nodeType="afterEffect">
                                  <p:stCondLst>
                                    <p:cond delay="0"/>
                                  </p:stCondLst>
                                  <p:childTnLst>
                                    <p:set>
                                      <p:cBhvr>
                                        <p:cTn id="180" dur="1" fill="hold">
                                          <p:stCondLst>
                                            <p:cond delay="0"/>
                                          </p:stCondLst>
                                        </p:cTn>
                                        <p:tgtEl>
                                          <p:spTgt spid="175"/>
                                        </p:tgtEl>
                                        <p:attrNameLst>
                                          <p:attrName>style.visibility</p:attrName>
                                        </p:attrNameLst>
                                      </p:cBhvr>
                                      <p:to>
                                        <p:strVal val="visible"/>
                                      </p:to>
                                    </p:set>
                                    <p:animEffect transition="in" filter="fade">
                                      <p:cBhvr>
                                        <p:cTn id="181"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74" grpId="0"/>
      <p:bldP spid="17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CEEE00D1-10C1-477A-ACC1-F62467F67F45}"/>
              </a:ext>
            </a:extLst>
          </p:cNvPr>
          <p:cNvCxnSpPr>
            <a:cxnSpLocks/>
          </p:cNvCxnSpPr>
          <p:nvPr/>
        </p:nvCxnSpPr>
        <p:spPr>
          <a:xfrm>
            <a:off x="866" y="1239294"/>
            <a:ext cx="12190271" cy="0"/>
          </a:xfrm>
          <a:prstGeom prst="line">
            <a:avLst/>
          </a:prstGeom>
          <a:ln w="1270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Isosceles Triangle 18">
            <a:extLst>
              <a:ext uri="{FF2B5EF4-FFF2-40B4-BE49-F238E27FC236}">
                <a16:creationId xmlns:a16="http://schemas.microsoft.com/office/drawing/2014/main" id="{3F6C81FE-5030-449C-9B58-97ADCE4A9F20}"/>
              </a:ext>
            </a:extLst>
          </p:cNvPr>
          <p:cNvSpPr/>
          <p:nvPr/>
        </p:nvSpPr>
        <p:spPr bwMode="auto">
          <a:xfrm rot="10800000">
            <a:off x="2586320" y="1279050"/>
            <a:ext cx="247981" cy="149099"/>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604649C9-7641-4AC2-B5F0-6B91827A678D}"/>
              </a:ext>
            </a:extLst>
          </p:cNvPr>
          <p:cNvSpPr/>
          <p:nvPr/>
        </p:nvSpPr>
        <p:spPr>
          <a:xfrm>
            <a:off x="384750" y="759692"/>
            <a:ext cx="1334284" cy="400110"/>
          </a:xfrm>
          <a:prstGeom prst="rect">
            <a:avLst/>
          </a:prstGeom>
        </p:spPr>
        <p:txBody>
          <a:bodyPr wrap="square">
            <a:spAutoFit/>
          </a:bodyPr>
          <a:lstStyle/>
          <a:p>
            <a:pPr algn="ctr" defTabSz="914192">
              <a:defRPr/>
            </a:pPr>
            <a:r>
              <a:rPr lang="en-US" sz="1000">
                <a:solidFill>
                  <a:srgbClr val="D2D2D2"/>
                </a:solidFill>
                <a:latin typeface="Segoe UI" panose="020B0502040204020203" pitchFamily="34" charset="0"/>
                <a:cs typeface="Segoe UI" panose="020B0502040204020203" pitchFamily="34" charset="0"/>
              </a:rPr>
              <a:t>Lift and shift to containers</a:t>
            </a:r>
          </a:p>
        </p:txBody>
      </p:sp>
      <p:sp>
        <p:nvSpPr>
          <p:cNvPr id="21" name="Rectangle 20">
            <a:extLst>
              <a:ext uri="{FF2B5EF4-FFF2-40B4-BE49-F238E27FC236}">
                <a16:creationId xmlns:a16="http://schemas.microsoft.com/office/drawing/2014/main" id="{330F3ED4-D239-4EEF-86E3-E3E527232B14}"/>
              </a:ext>
            </a:extLst>
          </p:cNvPr>
          <p:cNvSpPr/>
          <p:nvPr/>
        </p:nvSpPr>
        <p:spPr>
          <a:xfrm>
            <a:off x="2220220" y="759694"/>
            <a:ext cx="980180" cy="246221"/>
          </a:xfrm>
          <a:prstGeom prst="rect">
            <a:avLst/>
          </a:prstGeom>
        </p:spPr>
        <p:txBody>
          <a:bodyPr wrap="square">
            <a:spAutoFit/>
          </a:bodyPr>
          <a:lstStyle/>
          <a:p>
            <a:pPr algn="ctr" defTabSz="914192">
              <a:defRPr/>
            </a:pPr>
            <a:r>
              <a:rPr lang="en-US" sz="1000">
                <a:solidFill>
                  <a:srgbClr val="000000"/>
                </a:solidFill>
                <a:latin typeface="Segoe UI Semibold" panose="020B0702040204020203" pitchFamily="34" charset="0"/>
                <a:cs typeface="Segoe UI Semibold" panose="020B0702040204020203" pitchFamily="34" charset="0"/>
              </a:rPr>
              <a:t>Microservices</a:t>
            </a:r>
          </a:p>
        </p:txBody>
      </p:sp>
      <p:sp>
        <p:nvSpPr>
          <p:cNvPr id="23" name="Rectangle 22">
            <a:extLst>
              <a:ext uri="{FF2B5EF4-FFF2-40B4-BE49-F238E27FC236}">
                <a16:creationId xmlns:a16="http://schemas.microsoft.com/office/drawing/2014/main" id="{2A5C686F-4783-4912-85E4-74A0ECF869B2}"/>
              </a:ext>
            </a:extLst>
          </p:cNvPr>
          <p:cNvSpPr/>
          <p:nvPr/>
        </p:nvSpPr>
        <p:spPr>
          <a:xfrm>
            <a:off x="3727039" y="759694"/>
            <a:ext cx="1151804" cy="246221"/>
          </a:xfrm>
          <a:prstGeom prst="rect">
            <a:avLst/>
          </a:prstGeom>
        </p:spPr>
        <p:txBody>
          <a:bodyPr wrap="square">
            <a:spAutoFit/>
          </a:bodyPr>
          <a:lstStyle/>
          <a:p>
            <a:pPr algn="ctr" defTabSz="914192">
              <a:defRPr/>
            </a:pPr>
            <a:r>
              <a:rPr lang="en-US" sz="1000">
                <a:solidFill>
                  <a:srgbClr val="D2D2D2"/>
                </a:solidFill>
                <a:latin typeface="Segoe UI"/>
                <a:cs typeface="Segoe UI" pitchFamily="34" charset="0"/>
              </a:rPr>
              <a:t>Machine learning</a:t>
            </a:r>
          </a:p>
        </p:txBody>
      </p:sp>
      <p:sp>
        <p:nvSpPr>
          <p:cNvPr id="24" name="Brain_3" title="Icon of a brain">
            <a:extLst>
              <a:ext uri="{FF2B5EF4-FFF2-40B4-BE49-F238E27FC236}">
                <a16:creationId xmlns:a16="http://schemas.microsoft.com/office/drawing/2014/main" id="{FBBFF2EC-BC64-4079-BF66-D36299AA80B3}"/>
              </a:ext>
            </a:extLst>
          </p:cNvPr>
          <p:cNvSpPr>
            <a:spLocks noChangeAspect="1" noEditPoints="1"/>
          </p:cNvSpPr>
          <p:nvPr/>
        </p:nvSpPr>
        <p:spPr bwMode="auto">
          <a:xfrm>
            <a:off x="4036398" y="114042"/>
            <a:ext cx="533088" cy="57321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 name="Rectangle 25">
            <a:extLst>
              <a:ext uri="{FF2B5EF4-FFF2-40B4-BE49-F238E27FC236}">
                <a16:creationId xmlns:a16="http://schemas.microsoft.com/office/drawing/2014/main" id="{C836AB65-9CB7-4535-9A91-FCEFE71936BB}"/>
              </a:ext>
            </a:extLst>
          </p:cNvPr>
          <p:cNvSpPr/>
          <p:nvPr/>
        </p:nvSpPr>
        <p:spPr>
          <a:xfrm>
            <a:off x="5486778" y="759692"/>
            <a:ext cx="363723" cy="246221"/>
          </a:xfrm>
          <a:prstGeom prst="rect">
            <a:avLst/>
          </a:prstGeom>
        </p:spPr>
        <p:txBody>
          <a:bodyPr wrap="square">
            <a:spAutoFit/>
          </a:bodyPr>
          <a:lstStyle/>
          <a:p>
            <a:pPr algn="ctr" defTabSz="914192">
              <a:defRPr/>
            </a:pPr>
            <a:r>
              <a:rPr lang="en-US" sz="1000">
                <a:solidFill>
                  <a:srgbClr val="D2D2D2"/>
                </a:solidFill>
                <a:latin typeface="Segoe UI"/>
                <a:cs typeface="Segoe UI" pitchFamily="34" charset="0"/>
              </a:rPr>
              <a:t>IoT</a:t>
            </a:r>
          </a:p>
        </p:txBody>
      </p:sp>
      <p:sp>
        <p:nvSpPr>
          <p:cNvPr id="27" name="IoT" title="Icon of five circles that all connect to a center circle">
            <a:extLst>
              <a:ext uri="{FF2B5EF4-FFF2-40B4-BE49-F238E27FC236}">
                <a16:creationId xmlns:a16="http://schemas.microsoft.com/office/drawing/2014/main" id="{E757D148-E0C4-4F70-9886-3DC4451B3FA5}"/>
              </a:ext>
            </a:extLst>
          </p:cNvPr>
          <p:cNvSpPr>
            <a:spLocks noChangeAspect="1" noEditPoints="1"/>
          </p:cNvSpPr>
          <p:nvPr/>
        </p:nvSpPr>
        <p:spPr bwMode="auto">
          <a:xfrm>
            <a:off x="5408605" y="140197"/>
            <a:ext cx="520068" cy="52090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lumMod val="9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28" name="Relationship_F003" title="Icon of three boxes connected by lines">
            <a:extLst>
              <a:ext uri="{FF2B5EF4-FFF2-40B4-BE49-F238E27FC236}">
                <a16:creationId xmlns:a16="http://schemas.microsoft.com/office/drawing/2014/main" id="{7B94C35C-6550-4912-9C53-54133969342D}"/>
              </a:ext>
            </a:extLst>
          </p:cNvPr>
          <p:cNvSpPr>
            <a:spLocks noChangeAspect="1" noEditPoints="1"/>
          </p:cNvSpPr>
          <p:nvPr/>
        </p:nvSpPr>
        <p:spPr bwMode="auto">
          <a:xfrm>
            <a:off x="2414577" y="131656"/>
            <a:ext cx="590730" cy="552519"/>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grpSp>
        <p:nvGrpSpPr>
          <p:cNvPr id="32" name="Group 31">
            <a:extLst>
              <a:ext uri="{FF2B5EF4-FFF2-40B4-BE49-F238E27FC236}">
                <a16:creationId xmlns:a16="http://schemas.microsoft.com/office/drawing/2014/main" id="{1580768A-EC67-4340-B431-15A5E0062C70}"/>
              </a:ext>
            </a:extLst>
          </p:cNvPr>
          <p:cNvGrpSpPr/>
          <p:nvPr/>
        </p:nvGrpSpPr>
        <p:grpSpPr>
          <a:xfrm>
            <a:off x="605404" y="143970"/>
            <a:ext cx="842038" cy="526294"/>
            <a:chOff x="2473324" y="3092343"/>
            <a:chExt cx="1138048" cy="711307"/>
          </a:xfrm>
        </p:grpSpPr>
        <p:grpSp>
          <p:nvGrpSpPr>
            <p:cNvPr id="33" name="Group 32">
              <a:extLst>
                <a:ext uri="{FF2B5EF4-FFF2-40B4-BE49-F238E27FC236}">
                  <a16:creationId xmlns:a16="http://schemas.microsoft.com/office/drawing/2014/main" id="{0B18CADE-EEC2-4A01-AB8B-CEE589964DB0}"/>
                </a:ext>
              </a:extLst>
            </p:cNvPr>
            <p:cNvGrpSpPr/>
            <p:nvPr/>
          </p:nvGrpSpPr>
          <p:grpSpPr>
            <a:xfrm>
              <a:off x="2688643" y="3092343"/>
              <a:ext cx="922729" cy="200438"/>
              <a:chOff x="2688643" y="3092343"/>
              <a:chExt cx="922729" cy="200438"/>
            </a:xfrm>
          </p:grpSpPr>
          <p:sp>
            <p:nvSpPr>
              <p:cNvPr id="45" name="Freeform: Shape 44">
                <a:extLst>
                  <a:ext uri="{FF2B5EF4-FFF2-40B4-BE49-F238E27FC236}">
                    <a16:creationId xmlns:a16="http://schemas.microsoft.com/office/drawing/2014/main" id="{E43ADE17-0784-4BB6-A543-588ADB0E3C58}"/>
                  </a:ext>
                </a:extLst>
              </p:cNvPr>
              <p:cNvSpPr/>
              <p:nvPr/>
            </p:nvSpPr>
            <p:spPr>
              <a:xfrm>
                <a:off x="2688643"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sp>
            <p:nvSpPr>
              <p:cNvPr id="46" name="Freeform: Shape 45">
                <a:extLst>
                  <a:ext uri="{FF2B5EF4-FFF2-40B4-BE49-F238E27FC236}">
                    <a16:creationId xmlns:a16="http://schemas.microsoft.com/office/drawing/2014/main" id="{6999FC15-7055-4E70-96F3-07204C375658}"/>
                  </a:ext>
                </a:extLst>
              </p:cNvPr>
              <p:cNvSpPr/>
              <p:nvPr/>
            </p:nvSpPr>
            <p:spPr>
              <a:xfrm>
                <a:off x="2935254"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sp>
            <p:nvSpPr>
              <p:cNvPr id="47" name="Freeform: Shape 46">
                <a:extLst>
                  <a:ext uri="{FF2B5EF4-FFF2-40B4-BE49-F238E27FC236}">
                    <a16:creationId xmlns:a16="http://schemas.microsoft.com/office/drawing/2014/main" id="{A3B24F42-1404-4A3F-9575-03A53C9B96E9}"/>
                  </a:ext>
                </a:extLst>
              </p:cNvPr>
              <p:cNvSpPr/>
              <p:nvPr/>
            </p:nvSpPr>
            <p:spPr>
              <a:xfrm>
                <a:off x="318186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sp>
            <p:nvSpPr>
              <p:cNvPr id="48" name="Freeform: Shape 47">
                <a:extLst>
                  <a:ext uri="{FF2B5EF4-FFF2-40B4-BE49-F238E27FC236}">
                    <a16:creationId xmlns:a16="http://schemas.microsoft.com/office/drawing/2014/main" id="{13624C9A-F9E6-45F1-AFE4-212ACE9114A6}"/>
                  </a:ext>
                </a:extLst>
              </p:cNvPr>
              <p:cNvSpPr/>
              <p:nvPr/>
            </p:nvSpPr>
            <p:spPr>
              <a:xfrm>
                <a:off x="342847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grpSp>
        <p:sp>
          <p:nvSpPr>
            <p:cNvPr id="34" name="Freeform: Shape 33">
              <a:extLst>
                <a:ext uri="{FF2B5EF4-FFF2-40B4-BE49-F238E27FC236}">
                  <a16:creationId xmlns:a16="http://schemas.microsoft.com/office/drawing/2014/main" id="{3A1D991E-DE6A-40B9-873C-B8B43AE1A186}"/>
                </a:ext>
              </a:extLst>
            </p:cNvPr>
            <p:cNvSpPr/>
            <p:nvPr/>
          </p:nvSpPr>
          <p:spPr>
            <a:xfrm>
              <a:off x="3184629" y="3505207"/>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grpSp>
          <p:nvGrpSpPr>
            <p:cNvPr id="35" name="Group 34">
              <a:extLst>
                <a:ext uri="{FF2B5EF4-FFF2-40B4-BE49-F238E27FC236}">
                  <a16:creationId xmlns:a16="http://schemas.microsoft.com/office/drawing/2014/main" id="{F59AFE45-9C48-429D-87E6-7D2156DA6595}"/>
                </a:ext>
              </a:extLst>
            </p:cNvPr>
            <p:cNvGrpSpPr/>
            <p:nvPr/>
          </p:nvGrpSpPr>
          <p:grpSpPr>
            <a:xfrm>
              <a:off x="3062706" y="3298775"/>
              <a:ext cx="426743" cy="200438"/>
              <a:chOff x="3062706" y="3308474"/>
              <a:chExt cx="426743" cy="200438"/>
            </a:xfrm>
          </p:grpSpPr>
          <p:sp>
            <p:nvSpPr>
              <p:cNvPr id="43" name="Freeform: Shape 42">
                <a:extLst>
                  <a:ext uri="{FF2B5EF4-FFF2-40B4-BE49-F238E27FC236}">
                    <a16:creationId xmlns:a16="http://schemas.microsoft.com/office/drawing/2014/main" id="{93817CAE-7BA5-48E9-82AF-F086F4E579F0}"/>
                  </a:ext>
                </a:extLst>
              </p:cNvPr>
              <p:cNvSpPr/>
              <p:nvPr/>
            </p:nvSpPr>
            <p:spPr>
              <a:xfrm>
                <a:off x="3306552"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sp>
            <p:nvSpPr>
              <p:cNvPr id="44" name="Freeform: Shape 43">
                <a:extLst>
                  <a:ext uri="{FF2B5EF4-FFF2-40B4-BE49-F238E27FC236}">
                    <a16:creationId xmlns:a16="http://schemas.microsoft.com/office/drawing/2014/main" id="{307E1E1D-BA2E-467D-B9F8-59B3D892340C}"/>
                  </a:ext>
                </a:extLst>
              </p:cNvPr>
              <p:cNvSpPr/>
              <p:nvPr/>
            </p:nvSpPr>
            <p:spPr>
              <a:xfrm>
                <a:off x="3062706"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grpSp>
        <p:sp>
          <p:nvSpPr>
            <p:cNvPr id="36" name="Freeform: Shape 35">
              <a:extLst>
                <a:ext uri="{FF2B5EF4-FFF2-40B4-BE49-F238E27FC236}">
                  <a16:creationId xmlns:a16="http://schemas.microsoft.com/office/drawing/2014/main" id="{533BF40F-E8C2-48E4-B3C6-42F9B52FA61A}"/>
                </a:ext>
              </a:extLst>
            </p:cNvPr>
            <p:cNvSpPr/>
            <p:nvPr/>
          </p:nvSpPr>
          <p:spPr>
            <a:xfrm>
              <a:off x="2554242" y="3498283"/>
              <a:ext cx="213896" cy="2344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sp>
          <p:nvSpPr>
            <p:cNvPr id="37" name="Rectangle 36">
              <a:extLst>
                <a:ext uri="{FF2B5EF4-FFF2-40B4-BE49-F238E27FC236}">
                  <a16:creationId xmlns:a16="http://schemas.microsoft.com/office/drawing/2014/main" id="{B597FF1D-44B9-4706-8EF2-0A10554C032E}"/>
                </a:ext>
              </a:extLst>
            </p:cNvPr>
            <p:cNvSpPr/>
            <p:nvPr/>
          </p:nvSpPr>
          <p:spPr bwMode="auto">
            <a:xfrm>
              <a:off x="2473324" y="3368675"/>
              <a:ext cx="434975" cy="434975"/>
            </a:xfrm>
            <a:prstGeom prst="rect">
              <a:avLst/>
            </a:prstGeom>
            <a:noFill/>
            <a:ln w="127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8" name="Straight Arrow Connector 37">
              <a:extLst>
                <a:ext uri="{FF2B5EF4-FFF2-40B4-BE49-F238E27FC236}">
                  <a16:creationId xmlns:a16="http://schemas.microsoft.com/office/drawing/2014/main" id="{21F7D72B-2E41-4ED5-9374-355763E8A598}"/>
                </a:ext>
              </a:extLst>
            </p:cNvPr>
            <p:cNvCxnSpPr>
              <a:cxnSpLocks/>
            </p:cNvCxnSpPr>
            <p:nvPr/>
          </p:nvCxnSpPr>
          <p:spPr>
            <a:xfrm flipV="1">
              <a:off x="2774950" y="3413125"/>
              <a:ext cx="98425" cy="95250"/>
            </a:xfrm>
            <a:prstGeom prst="straightConnector1">
              <a:avLst/>
            </a:prstGeom>
            <a:ln w="12700">
              <a:solidFill>
                <a:schemeClr val="bg1">
                  <a:lumMod val="9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73" name="Title 16">
            <a:extLst>
              <a:ext uri="{FF2B5EF4-FFF2-40B4-BE49-F238E27FC236}">
                <a16:creationId xmlns:a16="http://schemas.microsoft.com/office/drawing/2014/main" id="{C410DDC7-9390-4182-93C0-5E487E67EF5F}"/>
              </a:ext>
            </a:extLst>
          </p:cNvPr>
          <p:cNvSpPr txBox="1">
            <a:spLocks/>
          </p:cNvSpPr>
          <p:nvPr/>
        </p:nvSpPr>
        <p:spPr>
          <a:xfrm>
            <a:off x="588263" y="153195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b="0" dirty="0">
                <a:solidFill>
                  <a:srgbClr val="000000"/>
                </a:solidFill>
                <a:latin typeface="Segoe UI Light" panose="020B0502040204020203" pitchFamily="34" charset="0"/>
                <a:cs typeface="Segoe UI Light" panose="020B0502040204020203" pitchFamily="34" charset="0"/>
              </a:rPr>
              <a:t>Capabilities</a:t>
            </a:r>
          </a:p>
        </p:txBody>
      </p:sp>
      <p:sp>
        <p:nvSpPr>
          <p:cNvPr id="78" name="Title 16">
            <a:extLst>
              <a:ext uri="{FF2B5EF4-FFF2-40B4-BE49-F238E27FC236}">
                <a16:creationId xmlns:a16="http://schemas.microsoft.com/office/drawing/2014/main" id="{C3E60A06-D90A-48FF-AF33-7B6BA0B00ACD}"/>
              </a:ext>
            </a:extLst>
          </p:cNvPr>
          <p:cNvSpPr txBox="1">
            <a:spLocks/>
          </p:cNvSpPr>
          <p:nvPr/>
        </p:nvSpPr>
        <p:spPr>
          <a:xfrm>
            <a:off x="588263" y="2589889"/>
            <a:ext cx="3671390" cy="304698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spcAft>
                <a:spcPts val="1200"/>
              </a:spcAft>
              <a:buFont typeface="+mj-lt"/>
              <a:buAutoNum type="arabicPeriod"/>
              <a:defRPr/>
            </a:pPr>
            <a:r>
              <a:rPr lang="en-US" sz="1400" b="0" spc="0">
                <a:solidFill>
                  <a:srgbClr val="0078D4"/>
                </a:solidFill>
                <a:latin typeface="Segoe UI" panose="020B0502040204020203" pitchFamily="34" charset="0"/>
              </a:rPr>
              <a:t>Use </a:t>
            </a:r>
            <a:r>
              <a:rPr lang="en-US" sz="1400" b="0" spc="0">
                <a:solidFill>
                  <a:srgbClr val="0078D4"/>
                </a:solidFill>
                <a:latin typeface="Segoe UI" panose="020B0502040204020203" pitchFamily="34" charset="0"/>
                <a:hlinkClick r:id="rId3"/>
              </a:rPr>
              <a:t>Azure Dev Spaces</a:t>
            </a:r>
            <a:r>
              <a:rPr lang="en-US" sz="1400" b="0" spc="0">
                <a:solidFill>
                  <a:srgbClr val="0078D4"/>
                </a:solidFill>
                <a:latin typeface="Segoe UI" panose="020B0502040204020203" pitchFamily="34" charset="0"/>
              </a:rPr>
              <a:t> to iteratively develop, test, and debug microservices targeted for AKS clusters.</a:t>
            </a:r>
          </a:p>
          <a:p>
            <a:pPr marL="274320" lvl="0" indent="-274320">
              <a:spcAft>
                <a:spcPts val="1200"/>
              </a:spcAft>
              <a:buFont typeface="+mj-lt"/>
              <a:buAutoNum type="arabicPeriod"/>
              <a:defRPr/>
            </a:pPr>
            <a:r>
              <a:rPr lang="en-US" sz="1400" b="0" spc="0">
                <a:solidFill>
                  <a:srgbClr val="0078D4"/>
                </a:solidFill>
                <a:latin typeface="Segoe UI" panose="020B0502040204020203" pitchFamily="34" charset="0"/>
                <a:hlinkClick r:id="rId4"/>
              </a:rPr>
              <a:t>Azure DevOps</a:t>
            </a:r>
            <a:r>
              <a:rPr lang="en-US" sz="1400" b="0" spc="0">
                <a:solidFill>
                  <a:srgbClr val="0078D4"/>
                </a:solidFill>
                <a:latin typeface="Segoe UI" panose="020B0502040204020203" pitchFamily="34" charset="0"/>
              </a:rPr>
              <a:t> has native integration with Helm and helps simplifying continuous integration/continuous delivery (CI/CD)</a:t>
            </a:r>
          </a:p>
          <a:p>
            <a:pPr marL="274320" lvl="0" indent="-274320">
              <a:spcAft>
                <a:spcPts val="1200"/>
              </a:spcAft>
              <a:buFont typeface="+mj-lt"/>
              <a:buAutoNum type="arabicPeriod"/>
              <a:defRPr/>
            </a:pPr>
            <a:r>
              <a:rPr lang="en-US" sz="1400" b="0" spc="0">
                <a:solidFill>
                  <a:srgbClr val="0078D4"/>
                </a:solidFill>
                <a:latin typeface="Segoe UI" panose="020B0502040204020203" pitchFamily="34" charset="0"/>
              </a:rPr>
              <a:t>Virtual node—a Virtual </a:t>
            </a:r>
            <a:r>
              <a:rPr lang="en-US" sz="1400" b="0" spc="0" err="1">
                <a:solidFill>
                  <a:srgbClr val="0078D4"/>
                </a:solidFill>
                <a:latin typeface="Segoe UI" panose="020B0502040204020203" pitchFamily="34" charset="0"/>
              </a:rPr>
              <a:t>Kubelet</a:t>
            </a:r>
            <a:r>
              <a:rPr lang="en-US" sz="1400" b="0" spc="0">
                <a:solidFill>
                  <a:srgbClr val="0078D4"/>
                </a:solidFill>
                <a:latin typeface="Segoe UI" panose="020B0502040204020203" pitchFamily="34" charset="0"/>
              </a:rPr>
              <a:t> implementation—allows fast scaling of services for unpredictable traffic using ACI. </a:t>
            </a:r>
          </a:p>
          <a:p>
            <a:pPr marL="274320" lvl="0" indent="-274320">
              <a:spcAft>
                <a:spcPts val="1200"/>
              </a:spcAft>
              <a:buFont typeface="+mj-lt"/>
              <a:buAutoNum type="arabicPeriod"/>
              <a:defRPr/>
            </a:pPr>
            <a:r>
              <a:rPr lang="en-US" sz="1400" b="0" spc="0">
                <a:solidFill>
                  <a:srgbClr val="0078D4"/>
                </a:solidFill>
                <a:latin typeface="Segoe UI" panose="020B0502040204020203" pitchFamily="34" charset="0"/>
              </a:rPr>
              <a:t>Azure Monitor provides a single pane of glass for monitoring over app telemetry, cluster-to-container level health analytics.</a:t>
            </a:r>
          </a:p>
        </p:txBody>
      </p:sp>
      <p:sp>
        <p:nvSpPr>
          <p:cNvPr id="318" name="Rectangle 317">
            <a:extLst>
              <a:ext uri="{FF2B5EF4-FFF2-40B4-BE49-F238E27FC236}">
                <a16:creationId xmlns:a16="http://schemas.microsoft.com/office/drawing/2014/main" id="{C6157B3A-3CB8-4C82-A612-9A8BCFD8AAC1}"/>
              </a:ext>
            </a:extLst>
          </p:cNvPr>
          <p:cNvSpPr/>
          <p:nvPr/>
        </p:nvSpPr>
        <p:spPr>
          <a:xfrm>
            <a:off x="4886934" y="6458040"/>
            <a:ext cx="2738607" cy="400110"/>
          </a:xfrm>
          <a:prstGeom prst="rect">
            <a:avLst/>
          </a:prstGeom>
        </p:spPr>
        <p:txBody>
          <a:bodyPr wrap="square">
            <a:spAutoFit/>
          </a:bodyPr>
          <a:lstStyle/>
          <a:p>
            <a:pPr algn="ctr"/>
            <a:r>
              <a:rPr lang="en-US" sz="1000">
                <a:solidFill>
                  <a:srgbClr val="000000"/>
                </a:solidFill>
              </a:rPr>
              <a:t>https://github.com/Microsoft/SmartHotel360-AKS-DevSpaces-Demo</a:t>
            </a:r>
          </a:p>
        </p:txBody>
      </p:sp>
      <p:cxnSp>
        <p:nvCxnSpPr>
          <p:cNvPr id="322" name="Straight Arrow Connector 321">
            <a:extLst>
              <a:ext uri="{FF2B5EF4-FFF2-40B4-BE49-F238E27FC236}">
                <a16:creationId xmlns:a16="http://schemas.microsoft.com/office/drawing/2014/main" id="{E37EF829-E904-4482-8C6C-D25A46D75FB1}"/>
              </a:ext>
            </a:extLst>
          </p:cNvPr>
          <p:cNvCxnSpPr>
            <a:cxnSpLocks/>
            <a:stCxn id="362" idx="3"/>
            <a:endCxn id="367" idx="1"/>
          </p:cNvCxnSpPr>
          <p:nvPr/>
        </p:nvCxnSpPr>
        <p:spPr>
          <a:xfrm flipV="1">
            <a:off x="7505311" y="4063177"/>
            <a:ext cx="610127"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4EFF79A9-C39C-4C22-869A-DF8654E67554}"/>
              </a:ext>
            </a:extLst>
          </p:cNvPr>
          <p:cNvCxnSpPr>
            <a:cxnSpLocks/>
            <a:stCxn id="328" idx="2"/>
            <a:endCxn id="362" idx="0"/>
          </p:cNvCxnSpPr>
          <p:nvPr/>
        </p:nvCxnSpPr>
        <p:spPr>
          <a:xfrm>
            <a:off x="7171455" y="3321509"/>
            <a:ext cx="0" cy="407812"/>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4" name="Straight Arrow Connector 323">
            <a:extLst>
              <a:ext uri="{FF2B5EF4-FFF2-40B4-BE49-F238E27FC236}">
                <a16:creationId xmlns:a16="http://schemas.microsoft.com/office/drawing/2014/main" id="{57C02DF8-AD12-4C74-B72B-F65D2A90C88F}"/>
              </a:ext>
            </a:extLst>
          </p:cNvPr>
          <p:cNvCxnSpPr>
            <a:cxnSpLocks/>
            <a:stCxn id="331" idx="3"/>
            <a:endCxn id="362" idx="1"/>
          </p:cNvCxnSpPr>
          <p:nvPr/>
        </p:nvCxnSpPr>
        <p:spPr>
          <a:xfrm>
            <a:off x="6490019" y="4063177"/>
            <a:ext cx="347579"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5" name="Title 1">
            <a:extLst>
              <a:ext uri="{FF2B5EF4-FFF2-40B4-BE49-F238E27FC236}">
                <a16:creationId xmlns:a16="http://schemas.microsoft.com/office/drawing/2014/main" id="{34167223-73F8-4F6F-9044-C7FB40583762}"/>
              </a:ext>
            </a:extLst>
          </p:cNvPr>
          <p:cNvSpPr txBox="1">
            <a:spLocks/>
          </p:cNvSpPr>
          <p:nvPr/>
        </p:nvSpPr>
        <p:spPr>
          <a:xfrm>
            <a:off x="7262661" y="3372977"/>
            <a:ext cx="762208"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Source </a:t>
            </a:r>
            <a:br>
              <a:rPr lang="en-US" sz="1000" spc="0">
                <a:solidFill>
                  <a:srgbClr val="000000"/>
                </a:solidFill>
                <a:latin typeface="Segoe UI Semibold" panose="020B0702040204020203" pitchFamily="34" charset="0"/>
                <a:cs typeface="Segoe UI Semibold" panose="020B0702040204020203" pitchFamily="34" charset="0"/>
              </a:rPr>
            </a:br>
            <a:r>
              <a:rPr lang="en-US" sz="1000" spc="0">
                <a:solidFill>
                  <a:srgbClr val="000000"/>
                </a:solidFill>
                <a:latin typeface="Segoe UI Semibold" panose="020B0702040204020203" pitchFamily="34" charset="0"/>
                <a:cs typeface="Segoe UI Semibold" panose="020B0702040204020203" pitchFamily="34" charset="0"/>
              </a:rPr>
              <a:t>code control</a:t>
            </a:r>
          </a:p>
        </p:txBody>
      </p:sp>
      <p:sp>
        <p:nvSpPr>
          <p:cNvPr id="327" name="CRMArticles_EFF5" title="Icon of two documents stacked together with writing on them">
            <a:extLst>
              <a:ext uri="{FF2B5EF4-FFF2-40B4-BE49-F238E27FC236}">
                <a16:creationId xmlns:a16="http://schemas.microsoft.com/office/drawing/2014/main" id="{607A0C69-085A-403B-BD84-A782F9AE6269}"/>
              </a:ext>
            </a:extLst>
          </p:cNvPr>
          <p:cNvSpPr>
            <a:spLocks noChangeAspect="1" noEditPoints="1"/>
          </p:cNvSpPr>
          <p:nvPr/>
        </p:nvSpPr>
        <p:spPr bwMode="auto">
          <a:xfrm>
            <a:off x="6994463" y="2783344"/>
            <a:ext cx="353983" cy="408617"/>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28" name="Rectangle: Rounded Corners 327">
            <a:extLst>
              <a:ext uri="{FF2B5EF4-FFF2-40B4-BE49-F238E27FC236}">
                <a16:creationId xmlns:a16="http://schemas.microsoft.com/office/drawing/2014/main" id="{F5AB0CA6-C5DC-4401-91DA-12040D28F0BB}"/>
              </a:ext>
            </a:extLst>
          </p:cNvPr>
          <p:cNvSpPr/>
          <p:nvPr/>
        </p:nvSpPr>
        <p:spPr bwMode="auto">
          <a:xfrm>
            <a:off x="6837598" y="2653796"/>
            <a:ext cx="667713" cy="667713"/>
          </a:xfrm>
          <a:prstGeom prst="roundRect">
            <a:avLst>
              <a:gd name="adj" fmla="val 3125"/>
            </a:avLst>
          </a:prstGeom>
          <a:noFill/>
          <a:ln w="12700">
            <a:solidFill>
              <a:srgbClr val="3C3C4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a:solidFill>
                <a:srgbClr val="505050"/>
              </a:solidFill>
              <a:latin typeface="Segoe UI"/>
              <a:cs typeface="Segoe UI" pitchFamily="34" charset="0"/>
            </a:endParaRPr>
          </a:p>
        </p:txBody>
      </p:sp>
      <p:sp>
        <p:nvSpPr>
          <p:cNvPr id="329" name="Title 1">
            <a:extLst>
              <a:ext uri="{FF2B5EF4-FFF2-40B4-BE49-F238E27FC236}">
                <a16:creationId xmlns:a16="http://schemas.microsoft.com/office/drawing/2014/main" id="{CF1E493E-BF25-41CC-BE12-1DB6143026E0}"/>
              </a:ext>
            </a:extLst>
          </p:cNvPr>
          <p:cNvSpPr txBox="1">
            <a:spLocks/>
          </p:cNvSpPr>
          <p:nvPr/>
        </p:nvSpPr>
        <p:spPr>
          <a:xfrm>
            <a:off x="6928454" y="2298198"/>
            <a:ext cx="48600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Helm chart </a:t>
            </a:r>
          </a:p>
        </p:txBody>
      </p:sp>
      <p:sp>
        <p:nvSpPr>
          <p:cNvPr id="331" name="Rectangle: Rounded Corners 330">
            <a:extLst>
              <a:ext uri="{FF2B5EF4-FFF2-40B4-BE49-F238E27FC236}">
                <a16:creationId xmlns:a16="http://schemas.microsoft.com/office/drawing/2014/main" id="{6985EE02-AFAB-489E-B779-EDE311076EE4}"/>
              </a:ext>
            </a:extLst>
          </p:cNvPr>
          <p:cNvSpPr/>
          <p:nvPr/>
        </p:nvSpPr>
        <p:spPr bwMode="auto">
          <a:xfrm>
            <a:off x="4906838" y="3551723"/>
            <a:ext cx="1583181" cy="1022908"/>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332" name="Title 1">
            <a:extLst>
              <a:ext uri="{FF2B5EF4-FFF2-40B4-BE49-F238E27FC236}">
                <a16:creationId xmlns:a16="http://schemas.microsoft.com/office/drawing/2014/main" id="{67E1D3B5-D2ED-40D0-962B-56EFCC7F3C8B}"/>
              </a:ext>
            </a:extLst>
          </p:cNvPr>
          <p:cNvSpPr txBox="1">
            <a:spLocks/>
          </p:cNvSpPr>
          <p:nvPr/>
        </p:nvSpPr>
        <p:spPr>
          <a:xfrm>
            <a:off x="4906838" y="3352176"/>
            <a:ext cx="60524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Inner loop</a:t>
            </a:r>
          </a:p>
        </p:txBody>
      </p:sp>
      <p:grpSp>
        <p:nvGrpSpPr>
          <p:cNvPr id="357" name="Group 356">
            <a:extLst>
              <a:ext uri="{FF2B5EF4-FFF2-40B4-BE49-F238E27FC236}">
                <a16:creationId xmlns:a16="http://schemas.microsoft.com/office/drawing/2014/main" id="{09135516-A007-4AC7-AEF1-43CDF5B3940A}"/>
              </a:ext>
            </a:extLst>
          </p:cNvPr>
          <p:cNvGrpSpPr/>
          <p:nvPr/>
        </p:nvGrpSpPr>
        <p:grpSpPr>
          <a:xfrm>
            <a:off x="6702079" y="3594513"/>
            <a:ext cx="803232" cy="802521"/>
            <a:chOff x="3477756" y="3046927"/>
            <a:chExt cx="989988" cy="989111"/>
          </a:xfrm>
        </p:grpSpPr>
        <p:grpSp>
          <p:nvGrpSpPr>
            <p:cNvPr id="358" name="Group 357">
              <a:extLst>
                <a:ext uri="{FF2B5EF4-FFF2-40B4-BE49-F238E27FC236}">
                  <a16:creationId xmlns:a16="http://schemas.microsoft.com/office/drawing/2014/main" id="{D2AEE6DE-5430-4112-BE7D-8B5D9A4AB037}"/>
                </a:ext>
              </a:extLst>
            </p:cNvPr>
            <p:cNvGrpSpPr/>
            <p:nvPr/>
          </p:nvGrpSpPr>
          <p:grpSpPr>
            <a:xfrm>
              <a:off x="3644784" y="3213078"/>
              <a:ext cx="822960" cy="822960"/>
              <a:chOff x="3223040" y="3069691"/>
              <a:chExt cx="822960" cy="822960"/>
            </a:xfrm>
          </p:grpSpPr>
          <p:sp>
            <p:nvSpPr>
              <p:cNvPr id="362" name="Rectangle: Rounded Corners 361">
                <a:extLst>
                  <a:ext uri="{FF2B5EF4-FFF2-40B4-BE49-F238E27FC236}">
                    <a16:creationId xmlns:a16="http://schemas.microsoft.com/office/drawing/2014/main" id="{22AADF77-AE85-4F7A-9D45-DB0CF6EB67B1}"/>
                  </a:ext>
                </a:extLst>
              </p:cNvPr>
              <p:cNvSpPr/>
              <p:nvPr/>
            </p:nvSpPr>
            <p:spPr bwMode="auto">
              <a:xfrm>
                <a:off x="3223040" y="306969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363" name="Graphic 362">
                <a:extLst>
                  <a:ext uri="{FF2B5EF4-FFF2-40B4-BE49-F238E27FC236}">
                    <a16:creationId xmlns:a16="http://schemas.microsoft.com/office/drawing/2014/main" id="{B3C468A9-8A8C-4E2A-9674-74749571130C}"/>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385943" y="3232593"/>
                <a:ext cx="497154" cy="497154"/>
              </a:xfrm>
              <a:prstGeom prst="rect">
                <a:avLst/>
              </a:prstGeom>
            </p:spPr>
          </p:pic>
        </p:grpSp>
        <p:grpSp>
          <p:nvGrpSpPr>
            <p:cNvPr id="359" name="Group 358">
              <a:extLst>
                <a:ext uri="{FF2B5EF4-FFF2-40B4-BE49-F238E27FC236}">
                  <a16:creationId xmlns:a16="http://schemas.microsoft.com/office/drawing/2014/main" id="{5746F1C9-F3D5-47DF-AF73-DEE3B436153F}"/>
                </a:ext>
              </a:extLst>
            </p:cNvPr>
            <p:cNvGrpSpPr/>
            <p:nvPr/>
          </p:nvGrpSpPr>
          <p:grpSpPr>
            <a:xfrm>
              <a:off x="3477756" y="3046927"/>
              <a:ext cx="329609" cy="329609"/>
              <a:chOff x="5688419" y="3487479"/>
              <a:chExt cx="329609" cy="329609"/>
            </a:xfrm>
          </p:grpSpPr>
          <p:sp>
            <p:nvSpPr>
              <p:cNvPr id="360" name="Oval 359">
                <a:extLst>
                  <a:ext uri="{FF2B5EF4-FFF2-40B4-BE49-F238E27FC236}">
                    <a16:creationId xmlns:a16="http://schemas.microsoft.com/office/drawing/2014/main" id="{0CD7EB62-E419-4281-8AE5-F95C73420ADB}"/>
                  </a:ext>
                </a:extLst>
              </p:cNvPr>
              <p:cNvSpPr/>
              <p:nvPr/>
            </p:nvSpPr>
            <p:spPr bwMode="auto">
              <a:xfrm>
                <a:off x="5688419" y="3487479"/>
                <a:ext cx="329609" cy="32960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61" name="Picture 360">
                <a:extLst>
                  <a:ext uri="{FF2B5EF4-FFF2-40B4-BE49-F238E27FC236}">
                    <a16:creationId xmlns:a16="http://schemas.microsoft.com/office/drawing/2014/main" id="{3029A91F-4BED-477A-81FA-62397F26671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721490" y="3520550"/>
                <a:ext cx="263467" cy="263467"/>
              </a:xfrm>
              <a:prstGeom prst="rect">
                <a:avLst/>
              </a:prstGeom>
            </p:spPr>
          </p:pic>
        </p:grpSp>
      </p:grpSp>
      <p:sp>
        <p:nvSpPr>
          <p:cNvPr id="365" name="Title 1">
            <a:extLst>
              <a:ext uri="{FF2B5EF4-FFF2-40B4-BE49-F238E27FC236}">
                <a16:creationId xmlns:a16="http://schemas.microsoft.com/office/drawing/2014/main" id="{42E44684-E5CC-4D17-812F-56467DC9D87C}"/>
              </a:ext>
            </a:extLst>
          </p:cNvPr>
          <p:cNvSpPr txBox="1">
            <a:spLocks/>
          </p:cNvSpPr>
          <p:nvPr/>
        </p:nvSpPr>
        <p:spPr>
          <a:xfrm>
            <a:off x="8150130" y="3221362"/>
            <a:ext cx="598329" cy="461665"/>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Azure Container Registry</a:t>
            </a:r>
          </a:p>
        </p:txBody>
      </p:sp>
      <p:grpSp>
        <p:nvGrpSpPr>
          <p:cNvPr id="366" name="Group 365">
            <a:extLst>
              <a:ext uri="{FF2B5EF4-FFF2-40B4-BE49-F238E27FC236}">
                <a16:creationId xmlns:a16="http://schemas.microsoft.com/office/drawing/2014/main" id="{3BD4B890-C0BC-40D1-9848-DB66A9D1DDF3}"/>
              </a:ext>
            </a:extLst>
          </p:cNvPr>
          <p:cNvGrpSpPr/>
          <p:nvPr/>
        </p:nvGrpSpPr>
        <p:grpSpPr>
          <a:xfrm>
            <a:off x="8115438" y="3729320"/>
            <a:ext cx="667713" cy="667713"/>
            <a:chOff x="5824800" y="1539202"/>
            <a:chExt cx="822960" cy="822960"/>
          </a:xfrm>
        </p:grpSpPr>
        <p:sp>
          <p:nvSpPr>
            <p:cNvPr id="367" name="Rectangle: Rounded Corners 366">
              <a:extLst>
                <a:ext uri="{FF2B5EF4-FFF2-40B4-BE49-F238E27FC236}">
                  <a16:creationId xmlns:a16="http://schemas.microsoft.com/office/drawing/2014/main" id="{C544E629-6689-4A66-AAF0-D5B1F820D239}"/>
                </a:ext>
              </a:extLst>
            </p:cNvPr>
            <p:cNvSpPr/>
            <p:nvPr/>
          </p:nvSpPr>
          <p:spPr bwMode="auto">
            <a:xfrm>
              <a:off x="5824800" y="153920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368" name="Graphic 367">
              <a:extLst>
                <a:ext uri="{FF2B5EF4-FFF2-40B4-BE49-F238E27FC236}">
                  <a16:creationId xmlns:a16="http://schemas.microsoft.com/office/drawing/2014/main" id="{5E30531D-DB67-48C6-BFFB-C9F8A5884BC2}"/>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930334" y="1644736"/>
              <a:ext cx="611893" cy="611893"/>
            </a:xfrm>
            <a:prstGeom prst="rect">
              <a:avLst/>
            </a:prstGeom>
          </p:spPr>
        </p:pic>
      </p:grpSp>
      <p:cxnSp>
        <p:nvCxnSpPr>
          <p:cNvPr id="369" name="Straight Arrow Connector 368">
            <a:extLst>
              <a:ext uri="{FF2B5EF4-FFF2-40B4-BE49-F238E27FC236}">
                <a16:creationId xmlns:a16="http://schemas.microsoft.com/office/drawing/2014/main" id="{6FD754BC-9BDD-475D-AA0F-7EC8B926A259}"/>
              </a:ext>
            </a:extLst>
          </p:cNvPr>
          <p:cNvCxnSpPr>
            <a:cxnSpLocks/>
            <a:stCxn id="423" idx="0"/>
            <a:endCxn id="367" idx="2"/>
          </p:cNvCxnSpPr>
          <p:nvPr/>
        </p:nvCxnSpPr>
        <p:spPr>
          <a:xfrm flipV="1">
            <a:off x="8449295" y="4397033"/>
            <a:ext cx="0" cy="87087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70" name="Title 1">
            <a:extLst>
              <a:ext uri="{FF2B5EF4-FFF2-40B4-BE49-F238E27FC236}">
                <a16:creationId xmlns:a16="http://schemas.microsoft.com/office/drawing/2014/main" id="{6716BB79-2BF5-4F43-B51A-4D05F9DE75FA}"/>
              </a:ext>
            </a:extLst>
          </p:cNvPr>
          <p:cNvSpPr txBox="1">
            <a:spLocks/>
          </p:cNvSpPr>
          <p:nvPr/>
        </p:nvSpPr>
        <p:spPr>
          <a:xfrm>
            <a:off x="7430510" y="4894988"/>
            <a:ext cx="1008472"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Azure Pipeline/</a:t>
            </a:r>
            <a:br>
              <a:rPr lang="en-US" sz="1000" spc="0">
                <a:solidFill>
                  <a:srgbClr val="000000"/>
                </a:solidFill>
                <a:latin typeface="Segoe UI Semibold" panose="020B0702040204020203" pitchFamily="34" charset="0"/>
                <a:cs typeface="Segoe UI Semibold" panose="020B0702040204020203" pitchFamily="34" charset="0"/>
              </a:rPr>
            </a:br>
            <a:r>
              <a:rPr lang="en-US" sz="1000" spc="0">
                <a:solidFill>
                  <a:srgbClr val="000000"/>
                </a:solidFill>
                <a:latin typeface="Segoe UI Semibold" panose="020B0702040204020203" pitchFamily="34" charset="0"/>
                <a:cs typeface="Segoe UI Semibold" panose="020B0702040204020203" pitchFamily="34" charset="0"/>
              </a:rPr>
              <a:t>DevOps Project</a:t>
            </a:r>
          </a:p>
        </p:txBody>
      </p:sp>
      <p:sp>
        <p:nvSpPr>
          <p:cNvPr id="371" name="Title 1">
            <a:extLst>
              <a:ext uri="{FF2B5EF4-FFF2-40B4-BE49-F238E27FC236}">
                <a16:creationId xmlns:a16="http://schemas.microsoft.com/office/drawing/2014/main" id="{38446E1B-34DF-4706-A100-B889BC32407B}"/>
              </a:ext>
            </a:extLst>
          </p:cNvPr>
          <p:cNvSpPr txBox="1">
            <a:spLocks/>
          </p:cNvSpPr>
          <p:nvPr/>
        </p:nvSpPr>
        <p:spPr>
          <a:xfrm>
            <a:off x="8165255" y="4572264"/>
            <a:ext cx="568079" cy="248220"/>
          </a:xfrm>
          <a:prstGeom prst="roundRect">
            <a:avLst>
              <a:gd name="adj" fmla="val 4732"/>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defRPr lang="en-US"/>
            </a:defPPr>
            <a:lvl1pPr algn="ctr" defTabSz="913927" fontAlgn="base">
              <a:lnSpc>
                <a:spcPct val="90000"/>
              </a:lnSpc>
              <a:spcBef>
                <a:spcPct val="0"/>
              </a:spcBef>
              <a:spcAft>
                <a:spcPct val="0"/>
              </a:spcAft>
              <a:defRPr sz="1175">
                <a:solidFill>
                  <a:srgbClr val="505050"/>
                </a:soli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800">
                <a:ln w="3175">
                  <a:noFill/>
                </a:ln>
                <a:solidFill>
                  <a:srgbClr val="000000"/>
                </a:solidFill>
                <a:latin typeface="+mn-lt"/>
                <a:cs typeface="Segoe UI Semibold" panose="020B0702040204020203" pitchFamily="34" charset="0"/>
              </a:rPr>
              <a:t>Auto-build</a:t>
            </a:r>
          </a:p>
        </p:txBody>
      </p:sp>
      <p:grpSp>
        <p:nvGrpSpPr>
          <p:cNvPr id="411" name="Group 410">
            <a:extLst>
              <a:ext uri="{FF2B5EF4-FFF2-40B4-BE49-F238E27FC236}">
                <a16:creationId xmlns:a16="http://schemas.microsoft.com/office/drawing/2014/main" id="{A70F508C-5B0E-43A6-B122-1F0D3FA323B4}"/>
              </a:ext>
            </a:extLst>
          </p:cNvPr>
          <p:cNvGrpSpPr/>
          <p:nvPr/>
        </p:nvGrpSpPr>
        <p:grpSpPr>
          <a:xfrm>
            <a:off x="11117678" y="3382871"/>
            <a:ext cx="667713" cy="1014162"/>
            <a:chOff x="10103928" y="2786077"/>
            <a:chExt cx="822960" cy="1249960"/>
          </a:xfrm>
        </p:grpSpPr>
        <p:grpSp>
          <p:nvGrpSpPr>
            <p:cNvPr id="412" name="Group 411">
              <a:extLst>
                <a:ext uri="{FF2B5EF4-FFF2-40B4-BE49-F238E27FC236}">
                  <a16:creationId xmlns:a16="http://schemas.microsoft.com/office/drawing/2014/main" id="{7B1AD056-F1B3-4C91-9CBF-7972A8873A06}"/>
                </a:ext>
              </a:extLst>
            </p:cNvPr>
            <p:cNvGrpSpPr/>
            <p:nvPr/>
          </p:nvGrpSpPr>
          <p:grpSpPr>
            <a:xfrm>
              <a:off x="10103928" y="3213077"/>
              <a:ext cx="822960" cy="822960"/>
              <a:chOff x="9992901" y="2243255"/>
              <a:chExt cx="822960" cy="822960"/>
            </a:xfrm>
          </p:grpSpPr>
          <p:sp>
            <p:nvSpPr>
              <p:cNvPr id="414" name="Rectangle: Rounded Corners 413">
                <a:extLst>
                  <a:ext uri="{FF2B5EF4-FFF2-40B4-BE49-F238E27FC236}">
                    <a16:creationId xmlns:a16="http://schemas.microsoft.com/office/drawing/2014/main" id="{9F156578-E980-4E89-B8CD-E80BCB837EC4}"/>
                  </a:ext>
                </a:extLst>
              </p:cNvPr>
              <p:cNvSpPr/>
              <p:nvPr/>
            </p:nvSpPr>
            <p:spPr bwMode="auto">
              <a:xfrm>
                <a:off x="9992901" y="2243255"/>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415" name="Graphic 414">
                <a:extLst>
                  <a:ext uri="{FF2B5EF4-FFF2-40B4-BE49-F238E27FC236}">
                    <a16:creationId xmlns:a16="http://schemas.microsoft.com/office/drawing/2014/main" id="{14674036-E015-4359-92AB-D2E1C218606B}"/>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0166256" y="2416610"/>
                <a:ext cx="476250" cy="476250"/>
              </a:xfrm>
              <a:prstGeom prst="rect">
                <a:avLst/>
              </a:prstGeom>
            </p:spPr>
          </p:pic>
        </p:grpSp>
        <p:sp>
          <p:nvSpPr>
            <p:cNvPr id="413" name="Title 1">
              <a:extLst>
                <a:ext uri="{FF2B5EF4-FFF2-40B4-BE49-F238E27FC236}">
                  <a16:creationId xmlns:a16="http://schemas.microsoft.com/office/drawing/2014/main" id="{D2DA493D-A542-4D23-B76F-D47FEE807024}"/>
                </a:ext>
              </a:extLst>
            </p:cNvPr>
            <p:cNvSpPr txBox="1">
              <a:spLocks/>
            </p:cNvSpPr>
            <p:nvPr/>
          </p:nvSpPr>
          <p:spPr>
            <a:xfrm>
              <a:off x="10175243" y="2786077"/>
              <a:ext cx="680330" cy="37933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Azure Monitor</a:t>
              </a:r>
            </a:p>
          </p:txBody>
        </p:sp>
      </p:grpSp>
      <p:grpSp>
        <p:nvGrpSpPr>
          <p:cNvPr id="422" name="Group 421">
            <a:extLst>
              <a:ext uri="{FF2B5EF4-FFF2-40B4-BE49-F238E27FC236}">
                <a16:creationId xmlns:a16="http://schemas.microsoft.com/office/drawing/2014/main" id="{0CF4F73B-D6CD-426B-8380-0765B98736FE}"/>
              </a:ext>
            </a:extLst>
          </p:cNvPr>
          <p:cNvGrpSpPr/>
          <p:nvPr/>
        </p:nvGrpSpPr>
        <p:grpSpPr>
          <a:xfrm>
            <a:off x="8115438" y="5267905"/>
            <a:ext cx="667713" cy="835291"/>
            <a:chOff x="5219729" y="5034258"/>
            <a:chExt cx="822960" cy="1029501"/>
          </a:xfrm>
        </p:grpSpPr>
        <p:sp>
          <p:nvSpPr>
            <p:cNvPr id="423" name="Rectangle: Rounded Corners 422">
              <a:extLst>
                <a:ext uri="{FF2B5EF4-FFF2-40B4-BE49-F238E27FC236}">
                  <a16:creationId xmlns:a16="http://schemas.microsoft.com/office/drawing/2014/main" id="{013083E4-7AC1-41DC-BDCF-61CEAFF1C4C4}"/>
                </a:ext>
              </a:extLst>
            </p:cNvPr>
            <p:cNvSpPr/>
            <p:nvPr/>
          </p:nvSpPr>
          <p:spPr bwMode="auto">
            <a:xfrm>
              <a:off x="5219729" y="5034258"/>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424" name="Title 1">
              <a:extLst>
                <a:ext uri="{FF2B5EF4-FFF2-40B4-BE49-F238E27FC236}">
                  <a16:creationId xmlns:a16="http://schemas.microsoft.com/office/drawing/2014/main" id="{A48B240F-F30A-4768-A69E-2DFDCC963A28}"/>
                </a:ext>
              </a:extLst>
            </p:cNvPr>
            <p:cNvSpPr txBox="1">
              <a:spLocks/>
            </p:cNvSpPr>
            <p:nvPr/>
          </p:nvSpPr>
          <p:spPr>
            <a:xfrm>
              <a:off x="5291044" y="5909871"/>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CI/CD</a:t>
              </a:r>
            </a:p>
          </p:txBody>
        </p:sp>
        <p:grpSp>
          <p:nvGrpSpPr>
            <p:cNvPr id="425" name="Group 424">
              <a:extLst>
                <a:ext uri="{FF2B5EF4-FFF2-40B4-BE49-F238E27FC236}">
                  <a16:creationId xmlns:a16="http://schemas.microsoft.com/office/drawing/2014/main" id="{0DE14B5B-9085-4ECB-8897-3BA22FA34193}"/>
                </a:ext>
              </a:extLst>
            </p:cNvPr>
            <p:cNvGrpSpPr/>
            <p:nvPr/>
          </p:nvGrpSpPr>
          <p:grpSpPr>
            <a:xfrm>
              <a:off x="5375751" y="5191846"/>
              <a:ext cx="510917" cy="507783"/>
              <a:chOff x="4117181" y="5754172"/>
              <a:chExt cx="542082" cy="538757"/>
            </a:xfrm>
          </p:grpSpPr>
          <p:sp>
            <p:nvSpPr>
              <p:cNvPr id="426" name="Freeform: Shape 425">
                <a:extLst>
                  <a:ext uri="{FF2B5EF4-FFF2-40B4-BE49-F238E27FC236}">
                    <a16:creationId xmlns:a16="http://schemas.microsoft.com/office/drawing/2014/main" id="{3C3DED2D-3E6D-43CC-9C3E-3BAA5DE8A156}"/>
                  </a:ext>
                </a:extLst>
              </p:cNvPr>
              <p:cNvSpPr/>
              <p:nvPr/>
            </p:nvSpPr>
            <p:spPr>
              <a:xfrm>
                <a:off x="4117181" y="6153251"/>
                <a:ext cx="139678" cy="139678"/>
              </a:xfrm>
              <a:custGeom>
                <a:avLst/>
                <a:gdLst>
                  <a:gd name="connsiteX0" fmla="*/ 4988 w 139677"/>
                  <a:gd name="connsiteY0" fmla="*/ 4988 h 139677"/>
                  <a:gd name="connsiteX1" fmla="*/ 44896 w 139677"/>
                  <a:gd name="connsiteY1" fmla="*/ 4988 h 139677"/>
                  <a:gd name="connsiteX2" fmla="*/ 44896 w 139677"/>
                  <a:gd name="connsiteY2" fmla="*/ 98107 h 139677"/>
                  <a:gd name="connsiteX3" fmla="*/ 138015 w 139677"/>
                  <a:gd name="connsiteY3" fmla="*/ 98107 h 139677"/>
                  <a:gd name="connsiteX4" fmla="*/ 138015 w 139677"/>
                  <a:gd name="connsiteY4" fmla="*/ 138014 h 139677"/>
                  <a:gd name="connsiteX5" fmla="*/ 4988 w 139677"/>
                  <a:gd name="connsiteY5" fmla="*/ 138014 h 139677"/>
                  <a:gd name="connsiteX6" fmla="*/ 4988 w 139677"/>
                  <a:gd name="connsiteY6" fmla="*/ 4988 h 139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77" h="139677">
                    <a:moveTo>
                      <a:pt x="4988" y="4988"/>
                    </a:moveTo>
                    <a:lnTo>
                      <a:pt x="44896" y="4988"/>
                    </a:lnTo>
                    <a:lnTo>
                      <a:pt x="44896" y="98107"/>
                    </a:lnTo>
                    <a:lnTo>
                      <a:pt x="138015" y="98107"/>
                    </a:lnTo>
                    <a:lnTo>
                      <a:pt x="138015" y="138014"/>
                    </a:lnTo>
                    <a:lnTo>
                      <a:pt x="4988" y="138014"/>
                    </a:lnTo>
                    <a:lnTo>
                      <a:pt x="4988" y="4988"/>
                    </a:lnTo>
                    <a:close/>
                  </a:path>
                </a:pathLst>
              </a:custGeom>
              <a:solidFill>
                <a:srgbClr val="0078D4"/>
              </a:solidFill>
              <a:ln w="9525" cap="flat">
                <a:no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A0021C3A-392D-4CF7-BDA5-C2B097286384}"/>
                  </a:ext>
                </a:extLst>
              </p:cNvPr>
              <p:cNvSpPr/>
              <p:nvPr/>
            </p:nvSpPr>
            <p:spPr>
              <a:xfrm>
                <a:off x="4117181" y="5887199"/>
                <a:ext cx="405730" cy="405730"/>
              </a:xfrm>
              <a:custGeom>
                <a:avLst/>
                <a:gdLst>
                  <a:gd name="connsiteX0" fmla="*/ 4988 w 405730"/>
                  <a:gd name="connsiteY0" fmla="*/ 27159 h 405730"/>
                  <a:gd name="connsiteX1" fmla="*/ 4988 w 405730"/>
                  <a:gd name="connsiteY1" fmla="*/ 149100 h 405730"/>
                  <a:gd name="connsiteX2" fmla="*/ 82587 w 405730"/>
                  <a:gd name="connsiteY2" fmla="*/ 229003 h 405730"/>
                  <a:gd name="connsiteX3" fmla="*/ 115844 w 405730"/>
                  <a:gd name="connsiteY3" fmla="*/ 193442 h 405730"/>
                  <a:gd name="connsiteX4" fmla="*/ 215614 w 405730"/>
                  <a:gd name="connsiteY4" fmla="*/ 293212 h 405730"/>
                  <a:gd name="connsiteX5" fmla="*/ 182357 w 405730"/>
                  <a:gd name="connsiteY5" fmla="*/ 326468 h 405730"/>
                  <a:gd name="connsiteX6" fmla="*/ 259955 w 405730"/>
                  <a:gd name="connsiteY6" fmla="*/ 404067 h 405730"/>
                  <a:gd name="connsiteX7" fmla="*/ 381896 w 405730"/>
                  <a:gd name="connsiteY7" fmla="*/ 404067 h 405730"/>
                  <a:gd name="connsiteX8" fmla="*/ 404067 w 405730"/>
                  <a:gd name="connsiteY8" fmla="*/ 381896 h 405730"/>
                  <a:gd name="connsiteX9" fmla="*/ 404067 w 405730"/>
                  <a:gd name="connsiteY9" fmla="*/ 204528 h 405730"/>
                  <a:gd name="connsiteX10" fmla="*/ 204528 w 405730"/>
                  <a:gd name="connsiteY10" fmla="*/ 4988 h 405730"/>
                  <a:gd name="connsiteX11" fmla="*/ 27160 w 405730"/>
                  <a:gd name="connsiteY11" fmla="*/ 4988 h 405730"/>
                  <a:gd name="connsiteX12" fmla="*/ 4988 w 405730"/>
                  <a:gd name="connsiteY12" fmla="*/ 27159 h 40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5730" h="405730">
                    <a:moveTo>
                      <a:pt x="4988" y="27159"/>
                    </a:moveTo>
                    <a:lnTo>
                      <a:pt x="4988" y="149100"/>
                    </a:lnTo>
                    <a:lnTo>
                      <a:pt x="82587" y="229003"/>
                    </a:lnTo>
                    <a:lnTo>
                      <a:pt x="115844" y="193442"/>
                    </a:lnTo>
                    <a:lnTo>
                      <a:pt x="215614" y="293212"/>
                    </a:lnTo>
                    <a:lnTo>
                      <a:pt x="182357" y="326468"/>
                    </a:lnTo>
                    <a:lnTo>
                      <a:pt x="259955" y="404067"/>
                    </a:lnTo>
                    <a:lnTo>
                      <a:pt x="381896" y="404067"/>
                    </a:lnTo>
                    <a:cubicBezTo>
                      <a:pt x="394141" y="404067"/>
                      <a:pt x="404067" y="394141"/>
                      <a:pt x="404067" y="381896"/>
                    </a:cubicBezTo>
                    <a:lnTo>
                      <a:pt x="404067" y="204528"/>
                    </a:lnTo>
                    <a:lnTo>
                      <a:pt x="204528" y="4988"/>
                    </a:lnTo>
                    <a:lnTo>
                      <a:pt x="27160" y="4988"/>
                    </a:lnTo>
                    <a:cubicBezTo>
                      <a:pt x="14915" y="4988"/>
                      <a:pt x="4988" y="14915"/>
                      <a:pt x="4988" y="27159"/>
                    </a:cubicBezTo>
                    <a:close/>
                  </a:path>
                </a:pathLst>
              </a:custGeom>
              <a:solidFill>
                <a:srgbClr val="005EA4"/>
              </a:solidFill>
              <a:ln w="9525" cap="flat">
                <a:noFill/>
                <a:prstDash val="solid"/>
                <a:miter/>
              </a:ln>
            </p:spPr>
            <p:txBody>
              <a:bodyPr rtlCol="0" anchor="ctr"/>
              <a:lstStyle/>
              <a:p>
                <a:endParaRPr lang="en-US"/>
              </a:p>
            </p:txBody>
          </p:sp>
          <p:sp>
            <p:nvSpPr>
              <p:cNvPr id="428" name="Freeform: Shape 427">
                <a:extLst>
                  <a:ext uri="{FF2B5EF4-FFF2-40B4-BE49-F238E27FC236}">
                    <a16:creationId xmlns:a16="http://schemas.microsoft.com/office/drawing/2014/main" id="{D745EEC8-FF04-4B12-ACB8-1E20E2FF15C6}"/>
                  </a:ext>
                </a:extLst>
              </p:cNvPr>
              <p:cNvSpPr/>
              <p:nvPr/>
            </p:nvSpPr>
            <p:spPr>
              <a:xfrm>
                <a:off x="4200321" y="5754172"/>
                <a:ext cx="458942" cy="458941"/>
              </a:xfrm>
              <a:custGeom>
                <a:avLst/>
                <a:gdLst>
                  <a:gd name="connsiteX0" fmla="*/ 4988 w 458940"/>
                  <a:gd name="connsiteY0" fmla="*/ 312174 h 458940"/>
                  <a:gd name="connsiteX1" fmla="*/ 210070 w 458940"/>
                  <a:gd name="connsiteY1" fmla="*/ 4988 h 458940"/>
                  <a:gd name="connsiteX2" fmla="*/ 453952 w 458940"/>
                  <a:gd name="connsiteY2" fmla="*/ 4988 h 458940"/>
                  <a:gd name="connsiteX3" fmla="*/ 453952 w 458940"/>
                  <a:gd name="connsiteY3" fmla="*/ 248870 h 458940"/>
                  <a:gd name="connsiteX4" fmla="*/ 146767 w 458940"/>
                  <a:gd name="connsiteY4" fmla="*/ 453952 h 458940"/>
                  <a:gd name="connsiteX5" fmla="*/ 4988 w 458940"/>
                  <a:gd name="connsiteY5" fmla="*/ 312174 h 4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940" h="458940">
                    <a:moveTo>
                      <a:pt x="4988" y="312174"/>
                    </a:moveTo>
                    <a:lnTo>
                      <a:pt x="210070" y="4988"/>
                    </a:lnTo>
                    <a:lnTo>
                      <a:pt x="453952" y="4988"/>
                    </a:lnTo>
                    <a:lnTo>
                      <a:pt x="453952" y="248870"/>
                    </a:lnTo>
                    <a:lnTo>
                      <a:pt x="146767" y="453952"/>
                    </a:lnTo>
                    <a:lnTo>
                      <a:pt x="4988" y="312174"/>
                    </a:lnTo>
                    <a:close/>
                  </a:path>
                </a:pathLst>
              </a:custGeom>
              <a:solidFill>
                <a:srgbClr val="0078D4"/>
              </a:solidFill>
              <a:ln w="9525" cap="flat">
                <a:no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392F2350-98B2-4DD4-990E-2A9024AC0D91}"/>
                  </a:ext>
                </a:extLst>
              </p:cNvPr>
              <p:cNvSpPr/>
              <p:nvPr/>
            </p:nvSpPr>
            <p:spPr>
              <a:xfrm>
                <a:off x="4227769" y="5973631"/>
                <a:ext cx="206191" cy="206191"/>
              </a:xfrm>
              <a:custGeom>
                <a:avLst/>
                <a:gdLst>
                  <a:gd name="connsiteX0" fmla="*/ 4988 w 206190"/>
                  <a:gd name="connsiteY0" fmla="*/ 174265 h 206190"/>
                  <a:gd name="connsiteX1" fmla="*/ 174264 w 206190"/>
                  <a:gd name="connsiteY1" fmla="*/ 4988 h 206190"/>
                  <a:gd name="connsiteX2" fmla="*/ 207044 w 206190"/>
                  <a:gd name="connsiteY2" fmla="*/ 37768 h 206190"/>
                  <a:gd name="connsiteX3" fmla="*/ 37768 w 206190"/>
                  <a:gd name="connsiteY3" fmla="*/ 207045 h 206190"/>
                  <a:gd name="connsiteX4" fmla="*/ 4988 w 206190"/>
                  <a:gd name="connsiteY4" fmla="*/ 174265 h 20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90" h="206190">
                    <a:moveTo>
                      <a:pt x="4988" y="174265"/>
                    </a:moveTo>
                    <a:lnTo>
                      <a:pt x="174264" y="4988"/>
                    </a:lnTo>
                    <a:lnTo>
                      <a:pt x="207044" y="37768"/>
                    </a:lnTo>
                    <a:lnTo>
                      <a:pt x="37768" y="207045"/>
                    </a:lnTo>
                    <a:lnTo>
                      <a:pt x="4988" y="174265"/>
                    </a:lnTo>
                    <a:close/>
                  </a:path>
                </a:pathLst>
              </a:custGeom>
              <a:solidFill>
                <a:srgbClr val="0A44C2"/>
              </a:solidFill>
              <a:ln w="9525" cap="flat">
                <a:noFill/>
                <a:prstDash val="solid"/>
                <a:miter/>
              </a:ln>
            </p:spPr>
            <p:txBody>
              <a:bodyPr rtlCol="0" anchor="ctr"/>
              <a:lstStyle/>
              <a:p>
                <a:endParaRPr lang="en-US"/>
              </a:p>
            </p:txBody>
          </p:sp>
          <p:sp>
            <p:nvSpPr>
              <p:cNvPr id="430" name="Freeform: Shape 429">
                <a:extLst>
                  <a:ext uri="{FF2B5EF4-FFF2-40B4-BE49-F238E27FC236}">
                    <a16:creationId xmlns:a16="http://schemas.microsoft.com/office/drawing/2014/main" id="{83D4F2DB-2128-4028-8999-80B50F9A9CB3}"/>
                  </a:ext>
                </a:extLst>
              </p:cNvPr>
              <p:cNvSpPr/>
              <p:nvPr/>
            </p:nvSpPr>
            <p:spPr>
              <a:xfrm>
                <a:off x="4227769" y="5973631"/>
                <a:ext cx="206191" cy="206191"/>
              </a:xfrm>
              <a:custGeom>
                <a:avLst/>
                <a:gdLst>
                  <a:gd name="connsiteX0" fmla="*/ 4988 w 206190"/>
                  <a:gd name="connsiteY0" fmla="*/ 174265 h 206190"/>
                  <a:gd name="connsiteX1" fmla="*/ 174264 w 206190"/>
                  <a:gd name="connsiteY1" fmla="*/ 4988 h 206190"/>
                  <a:gd name="connsiteX2" fmla="*/ 207044 w 206190"/>
                  <a:gd name="connsiteY2" fmla="*/ 37768 h 206190"/>
                  <a:gd name="connsiteX3" fmla="*/ 37768 w 206190"/>
                  <a:gd name="connsiteY3" fmla="*/ 207045 h 206190"/>
                  <a:gd name="connsiteX4" fmla="*/ 4988 w 206190"/>
                  <a:gd name="connsiteY4" fmla="*/ 174265 h 20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90" h="206190">
                    <a:moveTo>
                      <a:pt x="4988" y="174265"/>
                    </a:moveTo>
                    <a:lnTo>
                      <a:pt x="174264" y="4988"/>
                    </a:lnTo>
                    <a:lnTo>
                      <a:pt x="207044" y="37768"/>
                    </a:lnTo>
                    <a:lnTo>
                      <a:pt x="37768" y="207045"/>
                    </a:lnTo>
                    <a:lnTo>
                      <a:pt x="4988" y="174265"/>
                    </a:lnTo>
                    <a:close/>
                  </a:path>
                </a:pathLst>
              </a:custGeom>
              <a:solidFill>
                <a:srgbClr val="005EA4"/>
              </a:solidFill>
              <a:ln w="9525" cap="flat">
                <a:noFill/>
                <a:prstDash val="solid"/>
                <a:miter/>
              </a:ln>
            </p:spPr>
            <p:txBody>
              <a:bodyPr rtlCol="0" anchor="ctr"/>
              <a:lstStyle/>
              <a:p>
                <a:endParaRPr lang="en-US"/>
              </a:p>
            </p:txBody>
          </p:sp>
          <p:sp>
            <p:nvSpPr>
              <p:cNvPr id="431" name="Freeform: Shape 430">
                <a:extLst>
                  <a:ext uri="{FF2B5EF4-FFF2-40B4-BE49-F238E27FC236}">
                    <a16:creationId xmlns:a16="http://schemas.microsoft.com/office/drawing/2014/main" id="{9B44D944-B53A-4524-BE97-2BA263B5A9C2}"/>
                  </a:ext>
                </a:extLst>
              </p:cNvPr>
              <p:cNvSpPr/>
              <p:nvPr/>
            </p:nvSpPr>
            <p:spPr>
              <a:xfrm>
                <a:off x="4449746" y="5820686"/>
                <a:ext cx="139678" cy="139678"/>
              </a:xfrm>
              <a:custGeom>
                <a:avLst/>
                <a:gdLst>
                  <a:gd name="connsiteX0" fmla="*/ 71502 w 139677"/>
                  <a:gd name="connsiteY0" fmla="*/ 138015 h 139677"/>
                  <a:gd name="connsiteX1" fmla="*/ 138015 w 139677"/>
                  <a:gd name="connsiteY1" fmla="*/ 71502 h 139677"/>
                  <a:gd name="connsiteX2" fmla="*/ 71502 w 139677"/>
                  <a:gd name="connsiteY2" fmla="*/ 4988 h 139677"/>
                  <a:gd name="connsiteX3" fmla="*/ 4988 w 139677"/>
                  <a:gd name="connsiteY3" fmla="*/ 71502 h 139677"/>
                  <a:gd name="connsiteX4" fmla="*/ 71502 w 139677"/>
                  <a:gd name="connsiteY4" fmla="*/ 138015 h 13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7" h="139677">
                    <a:moveTo>
                      <a:pt x="71502" y="138015"/>
                    </a:moveTo>
                    <a:cubicBezTo>
                      <a:pt x="108235" y="138015"/>
                      <a:pt x="138015" y="108235"/>
                      <a:pt x="138015" y="71502"/>
                    </a:cubicBezTo>
                    <a:cubicBezTo>
                      <a:pt x="138015" y="34768"/>
                      <a:pt x="108235" y="4988"/>
                      <a:pt x="71502" y="4988"/>
                    </a:cubicBezTo>
                    <a:cubicBezTo>
                      <a:pt x="34768" y="4988"/>
                      <a:pt x="4988" y="34768"/>
                      <a:pt x="4988" y="71502"/>
                    </a:cubicBezTo>
                    <a:cubicBezTo>
                      <a:pt x="4988" y="108235"/>
                      <a:pt x="34768" y="138015"/>
                      <a:pt x="71502" y="138015"/>
                    </a:cubicBezTo>
                    <a:close/>
                  </a:path>
                </a:pathLst>
              </a:custGeom>
              <a:solidFill>
                <a:srgbClr val="0A44C2"/>
              </a:solidFill>
              <a:ln w="9525" cap="flat">
                <a:noFill/>
                <a:prstDash val="solid"/>
                <a:miter/>
              </a:ln>
            </p:spPr>
            <p:txBody>
              <a:bodyPr rtlCol="0" anchor="ctr"/>
              <a:lstStyle/>
              <a:p>
                <a:endParaRPr lang="en-US"/>
              </a:p>
            </p:txBody>
          </p:sp>
          <p:sp>
            <p:nvSpPr>
              <p:cNvPr id="432" name="Freeform: Shape 431">
                <a:extLst>
                  <a:ext uri="{FF2B5EF4-FFF2-40B4-BE49-F238E27FC236}">
                    <a16:creationId xmlns:a16="http://schemas.microsoft.com/office/drawing/2014/main" id="{DF824AFF-921A-4039-A898-FFFDFCA22FFB}"/>
                  </a:ext>
                </a:extLst>
              </p:cNvPr>
              <p:cNvSpPr/>
              <p:nvPr/>
            </p:nvSpPr>
            <p:spPr>
              <a:xfrm>
                <a:off x="4449746" y="5820686"/>
                <a:ext cx="139678" cy="139678"/>
              </a:xfrm>
              <a:custGeom>
                <a:avLst/>
                <a:gdLst>
                  <a:gd name="connsiteX0" fmla="*/ 71502 w 139677"/>
                  <a:gd name="connsiteY0" fmla="*/ 138015 h 139677"/>
                  <a:gd name="connsiteX1" fmla="*/ 138015 w 139677"/>
                  <a:gd name="connsiteY1" fmla="*/ 71502 h 139677"/>
                  <a:gd name="connsiteX2" fmla="*/ 71502 w 139677"/>
                  <a:gd name="connsiteY2" fmla="*/ 4988 h 139677"/>
                  <a:gd name="connsiteX3" fmla="*/ 4988 w 139677"/>
                  <a:gd name="connsiteY3" fmla="*/ 71502 h 139677"/>
                  <a:gd name="connsiteX4" fmla="*/ 71502 w 139677"/>
                  <a:gd name="connsiteY4" fmla="*/ 138015 h 13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7" h="139677">
                    <a:moveTo>
                      <a:pt x="71502" y="138015"/>
                    </a:moveTo>
                    <a:cubicBezTo>
                      <a:pt x="108235" y="138015"/>
                      <a:pt x="138015" y="108235"/>
                      <a:pt x="138015" y="71502"/>
                    </a:cubicBezTo>
                    <a:cubicBezTo>
                      <a:pt x="138015" y="34768"/>
                      <a:pt x="108235" y="4988"/>
                      <a:pt x="71502" y="4988"/>
                    </a:cubicBezTo>
                    <a:cubicBezTo>
                      <a:pt x="34768" y="4988"/>
                      <a:pt x="4988" y="34768"/>
                      <a:pt x="4988" y="71502"/>
                    </a:cubicBezTo>
                    <a:cubicBezTo>
                      <a:pt x="4988" y="108235"/>
                      <a:pt x="34768" y="138015"/>
                      <a:pt x="71502" y="138015"/>
                    </a:cubicBezTo>
                    <a:close/>
                  </a:path>
                </a:pathLst>
              </a:custGeom>
              <a:solidFill>
                <a:schemeClr val="bg1"/>
              </a:solidFill>
              <a:ln w="9525" cap="flat">
                <a:noFill/>
                <a:prstDash val="solid"/>
                <a:miter/>
              </a:ln>
            </p:spPr>
            <p:txBody>
              <a:bodyPr rtlCol="0" anchor="ctr"/>
              <a:lstStyle/>
              <a:p>
                <a:endParaRPr lang="en-US"/>
              </a:p>
            </p:txBody>
          </p:sp>
        </p:grpSp>
      </p:grpSp>
      <p:grpSp>
        <p:nvGrpSpPr>
          <p:cNvPr id="53" name="Group 52">
            <a:extLst>
              <a:ext uri="{FF2B5EF4-FFF2-40B4-BE49-F238E27FC236}">
                <a16:creationId xmlns:a16="http://schemas.microsoft.com/office/drawing/2014/main" id="{5EC6895C-75F0-4CEE-8246-1E50549208EB}"/>
              </a:ext>
            </a:extLst>
          </p:cNvPr>
          <p:cNvGrpSpPr/>
          <p:nvPr/>
        </p:nvGrpSpPr>
        <p:grpSpPr>
          <a:xfrm>
            <a:off x="4972324" y="3672046"/>
            <a:ext cx="1452209" cy="728194"/>
            <a:chOff x="4978039" y="3672046"/>
            <a:chExt cx="1452209" cy="728194"/>
          </a:xfrm>
        </p:grpSpPr>
        <p:grpSp>
          <p:nvGrpSpPr>
            <p:cNvPr id="334" name="Group 333">
              <a:extLst>
                <a:ext uri="{FF2B5EF4-FFF2-40B4-BE49-F238E27FC236}">
                  <a16:creationId xmlns:a16="http://schemas.microsoft.com/office/drawing/2014/main" id="{9897BD71-B060-4FA5-8F84-5B3F5CB915F5}"/>
                </a:ext>
              </a:extLst>
            </p:cNvPr>
            <p:cNvGrpSpPr/>
            <p:nvPr/>
          </p:nvGrpSpPr>
          <p:grpSpPr>
            <a:xfrm>
              <a:off x="5452742" y="4114296"/>
              <a:ext cx="549017" cy="135243"/>
              <a:chOff x="5304203" y="3756536"/>
              <a:chExt cx="528081" cy="166688"/>
            </a:xfrm>
          </p:grpSpPr>
          <p:cxnSp>
            <p:nvCxnSpPr>
              <p:cNvPr id="355" name="Straight Arrow Connector 354">
                <a:extLst>
                  <a:ext uri="{FF2B5EF4-FFF2-40B4-BE49-F238E27FC236}">
                    <a16:creationId xmlns:a16="http://schemas.microsoft.com/office/drawing/2014/main" id="{BA17D12E-4C9E-445E-AD01-5C75275FB4FB}"/>
                  </a:ext>
                </a:extLst>
              </p:cNvPr>
              <p:cNvCxnSpPr>
                <a:cxnSpLocks/>
              </p:cNvCxnSpPr>
              <p:nvPr/>
            </p:nvCxnSpPr>
            <p:spPr>
              <a:xfrm>
                <a:off x="5304203" y="3756536"/>
                <a:ext cx="521923"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6" name="Straight Arrow Connector 355">
                <a:extLst>
                  <a:ext uri="{FF2B5EF4-FFF2-40B4-BE49-F238E27FC236}">
                    <a16:creationId xmlns:a16="http://schemas.microsoft.com/office/drawing/2014/main" id="{E62FCD4B-98E8-4DC8-B682-394FD8FFC4AB}"/>
                  </a:ext>
                </a:extLst>
              </p:cNvPr>
              <p:cNvCxnSpPr>
                <a:cxnSpLocks/>
              </p:cNvCxnSpPr>
              <p:nvPr/>
            </p:nvCxnSpPr>
            <p:spPr>
              <a:xfrm flipH="1">
                <a:off x="5310361" y="3923224"/>
                <a:ext cx="521923"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335" name="Title 1">
              <a:extLst>
                <a:ext uri="{FF2B5EF4-FFF2-40B4-BE49-F238E27FC236}">
                  <a16:creationId xmlns:a16="http://schemas.microsoft.com/office/drawing/2014/main" id="{3997B2F4-F944-45E4-9772-8006F6982774}"/>
                </a:ext>
              </a:extLst>
            </p:cNvPr>
            <p:cNvSpPr txBox="1">
              <a:spLocks/>
            </p:cNvSpPr>
            <p:nvPr/>
          </p:nvSpPr>
          <p:spPr>
            <a:xfrm>
              <a:off x="5548533" y="3963594"/>
              <a:ext cx="357435" cy="124855"/>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r>
                <a:rPr lang="en-US" sz="800" spc="0">
                  <a:solidFill>
                    <a:srgbClr val="000000"/>
                  </a:solidFill>
                  <a:latin typeface="+mn-lt"/>
                  <a:cs typeface="Segoe UI Semibold" panose="020B0702040204020203" pitchFamily="34" charset="0"/>
                </a:rPr>
                <a:t>Test</a:t>
              </a:r>
            </a:p>
          </p:txBody>
        </p:sp>
        <p:sp>
          <p:nvSpPr>
            <p:cNvPr id="336" name="Title 1">
              <a:extLst>
                <a:ext uri="{FF2B5EF4-FFF2-40B4-BE49-F238E27FC236}">
                  <a16:creationId xmlns:a16="http://schemas.microsoft.com/office/drawing/2014/main" id="{284E046A-15F4-4CE2-855B-9E1B5A4777C3}"/>
                </a:ext>
              </a:extLst>
            </p:cNvPr>
            <p:cNvSpPr txBox="1">
              <a:spLocks/>
            </p:cNvSpPr>
            <p:nvPr/>
          </p:nvSpPr>
          <p:spPr>
            <a:xfrm>
              <a:off x="5548533" y="4275385"/>
              <a:ext cx="357435" cy="124855"/>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r>
                <a:rPr lang="en-US" sz="800" spc="0">
                  <a:solidFill>
                    <a:srgbClr val="000000"/>
                  </a:solidFill>
                  <a:latin typeface="+mn-lt"/>
                  <a:cs typeface="Segoe UI Semibold" panose="020B0702040204020203" pitchFamily="34" charset="0"/>
                </a:rPr>
                <a:t>Debug</a:t>
              </a:r>
            </a:p>
          </p:txBody>
        </p:sp>
        <p:grpSp>
          <p:nvGrpSpPr>
            <p:cNvPr id="3" name="Group 2">
              <a:extLst>
                <a:ext uri="{FF2B5EF4-FFF2-40B4-BE49-F238E27FC236}">
                  <a16:creationId xmlns:a16="http://schemas.microsoft.com/office/drawing/2014/main" id="{CF61EAAC-4976-4979-95D9-9AFDF88340C2}"/>
                </a:ext>
              </a:extLst>
            </p:cNvPr>
            <p:cNvGrpSpPr/>
            <p:nvPr/>
          </p:nvGrpSpPr>
          <p:grpSpPr>
            <a:xfrm>
              <a:off x="4978039" y="3672046"/>
              <a:ext cx="509369" cy="724478"/>
              <a:chOff x="4851300" y="3690518"/>
              <a:chExt cx="509369" cy="724478"/>
            </a:xfrm>
          </p:grpSpPr>
          <p:sp>
            <p:nvSpPr>
              <p:cNvPr id="337" name="Title 1">
                <a:extLst>
                  <a:ext uri="{FF2B5EF4-FFF2-40B4-BE49-F238E27FC236}">
                    <a16:creationId xmlns:a16="http://schemas.microsoft.com/office/drawing/2014/main" id="{2638ACFD-7924-4089-BE62-27345D018523}"/>
                  </a:ext>
                </a:extLst>
              </p:cNvPr>
              <p:cNvSpPr txBox="1">
                <a:spLocks/>
              </p:cNvSpPr>
              <p:nvPr/>
            </p:nvSpPr>
            <p:spPr>
              <a:xfrm>
                <a:off x="4851300" y="3690518"/>
                <a:ext cx="50936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Azure DevSpaces</a:t>
                </a:r>
              </a:p>
            </p:txBody>
          </p:sp>
          <p:grpSp>
            <p:nvGrpSpPr>
              <p:cNvPr id="339" name="Group 338">
                <a:extLst>
                  <a:ext uri="{FF2B5EF4-FFF2-40B4-BE49-F238E27FC236}">
                    <a16:creationId xmlns:a16="http://schemas.microsoft.com/office/drawing/2014/main" id="{79DE97C6-9CD2-4398-9CF2-ED0961619E04}"/>
                  </a:ext>
                </a:extLst>
              </p:cNvPr>
              <p:cNvGrpSpPr/>
              <p:nvPr/>
            </p:nvGrpSpPr>
            <p:grpSpPr>
              <a:xfrm>
                <a:off x="4889519" y="3982066"/>
                <a:ext cx="432930" cy="432930"/>
                <a:chOff x="1054184" y="3372344"/>
                <a:chExt cx="533589" cy="533589"/>
              </a:xfrm>
            </p:grpSpPr>
            <p:sp>
              <p:nvSpPr>
                <p:cNvPr id="353" name="Rectangle: Rounded Corners 352">
                  <a:extLst>
                    <a:ext uri="{FF2B5EF4-FFF2-40B4-BE49-F238E27FC236}">
                      <a16:creationId xmlns:a16="http://schemas.microsoft.com/office/drawing/2014/main" id="{72DF1A2E-BEC8-45FE-91B0-E655ECA66C91}"/>
                    </a:ext>
                  </a:extLst>
                </p:cNvPr>
                <p:cNvSpPr/>
                <p:nvPr/>
              </p:nvSpPr>
              <p:spPr bwMode="auto">
                <a:xfrm>
                  <a:off x="1054184"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354" name="Graphic 353">
                  <a:extLst>
                    <a:ext uri="{FF2B5EF4-FFF2-40B4-BE49-F238E27FC236}">
                      <a16:creationId xmlns:a16="http://schemas.microsoft.com/office/drawing/2014/main" id="{A77491C0-472A-464D-B746-3C25543E7F84}"/>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51814" y="3469974"/>
                  <a:ext cx="338328" cy="338328"/>
                </a:xfrm>
                <a:prstGeom prst="rect">
                  <a:avLst/>
                </a:prstGeom>
              </p:spPr>
            </p:pic>
          </p:grpSp>
        </p:grpSp>
        <p:grpSp>
          <p:nvGrpSpPr>
            <p:cNvPr id="4" name="Group 3">
              <a:extLst>
                <a:ext uri="{FF2B5EF4-FFF2-40B4-BE49-F238E27FC236}">
                  <a16:creationId xmlns:a16="http://schemas.microsoft.com/office/drawing/2014/main" id="{78999353-8C30-447F-A7D7-3E44419F5285}"/>
                </a:ext>
              </a:extLst>
            </p:cNvPr>
            <p:cNvGrpSpPr/>
            <p:nvPr/>
          </p:nvGrpSpPr>
          <p:grpSpPr>
            <a:xfrm>
              <a:off x="5997318" y="3672046"/>
              <a:ext cx="432930" cy="724478"/>
              <a:chOff x="5870579" y="3690518"/>
              <a:chExt cx="432930" cy="724478"/>
            </a:xfrm>
          </p:grpSpPr>
          <p:sp>
            <p:nvSpPr>
              <p:cNvPr id="338" name="Title 1">
                <a:extLst>
                  <a:ext uri="{FF2B5EF4-FFF2-40B4-BE49-F238E27FC236}">
                    <a16:creationId xmlns:a16="http://schemas.microsoft.com/office/drawing/2014/main" id="{8C6C341B-EEA2-4A1D-806A-7DEC93699AD3}"/>
                  </a:ext>
                </a:extLst>
              </p:cNvPr>
              <p:cNvSpPr txBox="1">
                <a:spLocks/>
              </p:cNvSpPr>
              <p:nvPr/>
            </p:nvSpPr>
            <p:spPr>
              <a:xfrm>
                <a:off x="5870579" y="3690518"/>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AKS dev cluster</a:t>
                </a:r>
              </a:p>
            </p:txBody>
          </p:sp>
          <p:grpSp>
            <p:nvGrpSpPr>
              <p:cNvPr id="340" name="Group 339">
                <a:extLst>
                  <a:ext uri="{FF2B5EF4-FFF2-40B4-BE49-F238E27FC236}">
                    <a16:creationId xmlns:a16="http://schemas.microsoft.com/office/drawing/2014/main" id="{692BD8E1-F18B-402F-AD0A-C5DDCD42C17F}"/>
                  </a:ext>
                </a:extLst>
              </p:cNvPr>
              <p:cNvGrpSpPr/>
              <p:nvPr/>
            </p:nvGrpSpPr>
            <p:grpSpPr>
              <a:xfrm>
                <a:off x="5870579" y="3982066"/>
                <a:ext cx="432930" cy="432930"/>
                <a:chOff x="2121266" y="3372344"/>
                <a:chExt cx="533589" cy="533589"/>
              </a:xfrm>
            </p:grpSpPr>
            <p:sp>
              <p:nvSpPr>
                <p:cNvPr id="341" name="Rectangle: Rounded Corners 340">
                  <a:extLst>
                    <a:ext uri="{FF2B5EF4-FFF2-40B4-BE49-F238E27FC236}">
                      <a16:creationId xmlns:a16="http://schemas.microsoft.com/office/drawing/2014/main" id="{7C29E5C7-AE44-4605-A5A8-890200B69539}"/>
                    </a:ext>
                  </a:extLst>
                </p:cNvPr>
                <p:cNvSpPr/>
                <p:nvPr/>
              </p:nvSpPr>
              <p:spPr bwMode="auto">
                <a:xfrm>
                  <a:off x="2121266"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342" name="Group 341">
                  <a:extLst>
                    <a:ext uri="{FF2B5EF4-FFF2-40B4-BE49-F238E27FC236}">
                      <a16:creationId xmlns:a16="http://schemas.microsoft.com/office/drawing/2014/main" id="{7112B5F9-D9EB-46FC-8D79-A90404F2CFAD}"/>
                    </a:ext>
                  </a:extLst>
                </p:cNvPr>
                <p:cNvGrpSpPr/>
                <p:nvPr/>
              </p:nvGrpSpPr>
              <p:grpSpPr>
                <a:xfrm>
                  <a:off x="2210352" y="3471248"/>
                  <a:ext cx="355417" cy="335781"/>
                  <a:chOff x="3172902" y="4132385"/>
                  <a:chExt cx="355417" cy="335781"/>
                </a:xfrm>
              </p:grpSpPr>
              <p:grpSp>
                <p:nvGrpSpPr>
                  <p:cNvPr id="343" name="Group 342">
                    <a:extLst>
                      <a:ext uri="{FF2B5EF4-FFF2-40B4-BE49-F238E27FC236}">
                        <a16:creationId xmlns:a16="http://schemas.microsoft.com/office/drawing/2014/main" id="{8F13728B-B486-4285-961A-0E21C3FAAF3D}"/>
                      </a:ext>
                    </a:extLst>
                  </p:cNvPr>
                  <p:cNvGrpSpPr/>
                  <p:nvPr/>
                </p:nvGrpSpPr>
                <p:grpSpPr>
                  <a:xfrm>
                    <a:off x="3234030" y="4132385"/>
                    <a:ext cx="233160" cy="110531"/>
                    <a:chOff x="3234867" y="4132385"/>
                    <a:chExt cx="233160" cy="110531"/>
                  </a:xfrm>
                </p:grpSpPr>
                <p:sp>
                  <p:nvSpPr>
                    <p:cNvPr id="351" name="Freeform: Shape 350">
                      <a:extLst>
                        <a:ext uri="{FF2B5EF4-FFF2-40B4-BE49-F238E27FC236}">
                          <a16:creationId xmlns:a16="http://schemas.microsoft.com/office/drawing/2014/main" id="{008858AC-3591-45A4-9C42-395CFD8B1A99}"/>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352" name="Freeform: Shape 351">
                      <a:extLst>
                        <a:ext uri="{FF2B5EF4-FFF2-40B4-BE49-F238E27FC236}">
                          <a16:creationId xmlns:a16="http://schemas.microsoft.com/office/drawing/2014/main" id="{E95194E7-8176-4635-BC32-332069A882DC}"/>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344" name="Group 343">
                    <a:extLst>
                      <a:ext uri="{FF2B5EF4-FFF2-40B4-BE49-F238E27FC236}">
                        <a16:creationId xmlns:a16="http://schemas.microsoft.com/office/drawing/2014/main" id="{8EBD765D-3BAA-4A46-9BCA-AC92C4F34954}"/>
                      </a:ext>
                    </a:extLst>
                  </p:cNvPr>
                  <p:cNvGrpSpPr/>
                  <p:nvPr/>
                </p:nvGrpSpPr>
                <p:grpSpPr>
                  <a:xfrm>
                    <a:off x="3172902" y="4245010"/>
                    <a:ext cx="355417" cy="110531"/>
                    <a:chOff x="3172902" y="4244590"/>
                    <a:chExt cx="355417" cy="110531"/>
                  </a:xfrm>
                </p:grpSpPr>
                <p:sp>
                  <p:nvSpPr>
                    <p:cNvPr id="348" name="Freeform: Shape 347">
                      <a:extLst>
                        <a:ext uri="{FF2B5EF4-FFF2-40B4-BE49-F238E27FC236}">
                          <a16:creationId xmlns:a16="http://schemas.microsoft.com/office/drawing/2014/main" id="{84F66E15-4747-4430-BA53-59C87666ED3C}"/>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349" name="Freeform: Shape 348">
                      <a:extLst>
                        <a:ext uri="{FF2B5EF4-FFF2-40B4-BE49-F238E27FC236}">
                          <a16:creationId xmlns:a16="http://schemas.microsoft.com/office/drawing/2014/main" id="{7FE4394D-D10F-4051-B4BF-6E8B7C19E988}"/>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350" name="Freeform: Shape 349">
                      <a:extLst>
                        <a:ext uri="{FF2B5EF4-FFF2-40B4-BE49-F238E27FC236}">
                          <a16:creationId xmlns:a16="http://schemas.microsoft.com/office/drawing/2014/main" id="{60AADC17-7554-4A16-BE8A-8D5DC2340794}"/>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345" name="Group 344">
                    <a:extLst>
                      <a:ext uri="{FF2B5EF4-FFF2-40B4-BE49-F238E27FC236}">
                        <a16:creationId xmlns:a16="http://schemas.microsoft.com/office/drawing/2014/main" id="{822D9C07-1CE9-493D-BF9F-2BF3FE11F4AE}"/>
                      </a:ext>
                    </a:extLst>
                  </p:cNvPr>
                  <p:cNvGrpSpPr/>
                  <p:nvPr/>
                </p:nvGrpSpPr>
                <p:grpSpPr>
                  <a:xfrm>
                    <a:off x="3234030" y="4357635"/>
                    <a:ext cx="233160" cy="110531"/>
                    <a:chOff x="3234867" y="4132385"/>
                    <a:chExt cx="233160" cy="110531"/>
                  </a:xfrm>
                </p:grpSpPr>
                <p:sp>
                  <p:nvSpPr>
                    <p:cNvPr id="346" name="Freeform: Shape 345">
                      <a:extLst>
                        <a:ext uri="{FF2B5EF4-FFF2-40B4-BE49-F238E27FC236}">
                          <a16:creationId xmlns:a16="http://schemas.microsoft.com/office/drawing/2014/main" id="{09997FE6-F296-44AC-978E-B7081E4686E4}"/>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347" name="Freeform: Shape 346">
                      <a:extLst>
                        <a:ext uri="{FF2B5EF4-FFF2-40B4-BE49-F238E27FC236}">
                          <a16:creationId xmlns:a16="http://schemas.microsoft.com/office/drawing/2014/main" id="{A56008E9-5C86-483A-B071-92F6FA530374}"/>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grpSp>
        </p:grpSp>
      </p:grpSp>
      <p:cxnSp>
        <p:nvCxnSpPr>
          <p:cNvPr id="6" name="Connector: Elbow 5">
            <a:extLst>
              <a:ext uri="{FF2B5EF4-FFF2-40B4-BE49-F238E27FC236}">
                <a16:creationId xmlns:a16="http://schemas.microsoft.com/office/drawing/2014/main" id="{15ED66BE-0954-49AC-AF37-CE0971F5C57A}"/>
              </a:ext>
            </a:extLst>
          </p:cNvPr>
          <p:cNvCxnSpPr>
            <a:stCxn id="328" idx="1"/>
            <a:endCxn id="331" idx="0"/>
          </p:cNvCxnSpPr>
          <p:nvPr/>
        </p:nvCxnSpPr>
        <p:spPr>
          <a:xfrm rot="10800000" flipV="1">
            <a:off x="5698430" y="2987653"/>
            <a:ext cx="1139169" cy="564070"/>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3" name="Connector: Elbow 432">
            <a:extLst>
              <a:ext uri="{FF2B5EF4-FFF2-40B4-BE49-F238E27FC236}">
                <a16:creationId xmlns:a16="http://schemas.microsoft.com/office/drawing/2014/main" id="{EF0F4C7B-BD6E-4EA1-9408-3368D769AAB4}"/>
              </a:ext>
            </a:extLst>
          </p:cNvPr>
          <p:cNvCxnSpPr>
            <a:cxnSpLocks/>
            <a:stCxn id="362" idx="2"/>
            <a:endCxn id="423" idx="1"/>
          </p:cNvCxnSpPr>
          <p:nvPr/>
        </p:nvCxnSpPr>
        <p:spPr>
          <a:xfrm rot="16200000" flipH="1">
            <a:off x="7041082" y="4527406"/>
            <a:ext cx="1204728" cy="943983"/>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127727DC-FF68-4232-B995-3033666C27EF}"/>
              </a:ext>
            </a:extLst>
          </p:cNvPr>
          <p:cNvGrpSpPr/>
          <p:nvPr/>
        </p:nvGrpSpPr>
        <p:grpSpPr>
          <a:xfrm>
            <a:off x="9224694" y="3254568"/>
            <a:ext cx="1521900" cy="1418571"/>
            <a:chOff x="9097955" y="3273040"/>
            <a:chExt cx="1521900" cy="1418571"/>
          </a:xfrm>
        </p:grpSpPr>
        <p:sp>
          <p:nvSpPr>
            <p:cNvPr id="321" name="Title 1">
              <a:extLst>
                <a:ext uri="{FF2B5EF4-FFF2-40B4-BE49-F238E27FC236}">
                  <a16:creationId xmlns:a16="http://schemas.microsoft.com/office/drawing/2014/main" id="{E50C88B6-E022-4095-ABE9-14611A1C8466}"/>
                </a:ext>
              </a:extLst>
            </p:cNvPr>
            <p:cNvSpPr txBox="1">
              <a:spLocks/>
            </p:cNvSpPr>
            <p:nvPr/>
          </p:nvSpPr>
          <p:spPr>
            <a:xfrm>
              <a:off x="9097955" y="3273040"/>
              <a:ext cx="137700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AKS production cluster</a:t>
              </a:r>
            </a:p>
          </p:txBody>
        </p:sp>
        <p:grpSp>
          <p:nvGrpSpPr>
            <p:cNvPr id="31" name="Group 30">
              <a:extLst>
                <a:ext uri="{FF2B5EF4-FFF2-40B4-BE49-F238E27FC236}">
                  <a16:creationId xmlns:a16="http://schemas.microsoft.com/office/drawing/2014/main" id="{2C1FFB15-7735-4634-A98F-93252CFF0137}"/>
                </a:ext>
              </a:extLst>
            </p:cNvPr>
            <p:cNvGrpSpPr/>
            <p:nvPr/>
          </p:nvGrpSpPr>
          <p:grpSpPr>
            <a:xfrm>
              <a:off x="9097955" y="3471204"/>
              <a:ext cx="1521900" cy="1220407"/>
              <a:chOff x="9097955" y="3495566"/>
              <a:chExt cx="1521900" cy="1220407"/>
            </a:xfrm>
          </p:grpSpPr>
          <p:sp>
            <p:nvSpPr>
              <p:cNvPr id="320" name="Rectangle: Rounded Corners 319">
                <a:extLst>
                  <a:ext uri="{FF2B5EF4-FFF2-40B4-BE49-F238E27FC236}">
                    <a16:creationId xmlns:a16="http://schemas.microsoft.com/office/drawing/2014/main" id="{8A037A38-26A7-4E92-B83E-C83516BB0796}"/>
                  </a:ext>
                </a:extLst>
              </p:cNvPr>
              <p:cNvSpPr/>
              <p:nvPr/>
            </p:nvSpPr>
            <p:spPr bwMode="auto">
              <a:xfrm>
                <a:off x="9097955" y="3495566"/>
                <a:ext cx="1521900" cy="1220407"/>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17" name="Group 16">
                <a:extLst>
                  <a:ext uri="{FF2B5EF4-FFF2-40B4-BE49-F238E27FC236}">
                    <a16:creationId xmlns:a16="http://schemas.microsoft.com/office/drawing/2014/main" id="{399BD682-E71F-4137-9064-8C12EBCA8C97}"/>
                  </a:ext>
                </a:extLst>
              </p:cNvPr>
              <p:cNvGrpSpPr/>
              <p:nvPr/>
            </p:nvGrpSpPr>
            <p:grpSpPr>
              <a:xfrm>
                <a:off x="9193441" y="3756578"/>
                <a:ext cx="1330929" cy="401289"/>
                <a:chOff x="9373030" y="3303996"/>
                <a:chExt cx="1330929" cy="401289"/>
              </a:xfrm>
            </p:grpSpPr>
            <p:grpSp>
              <p:nvGrpSpPr>
                <p:cNvPr id="10" name="Group 9">
                  <a:extLst>
                    <a:ext uri="{FF2B5EF4-FFF2-40B4-BE49-F238E27FC236}">
                      <a16:creationId xmlns:a16="http://schemas.microsoft.com/office/drawing/2014/main" id="{2332CCD0-7D42-4441-9E87-27A520748A70}"/>
                    </a:ext>
                  </a:extLst>
                </p:cNvPr>
                <p:cNvGrpSpPr/>
                <p:nvPr/>
              </p:nvGrpSpPr>
              <p:grpSpPr>
                <a:xfrm>
                  <a:off x="9373030" y="3303996"/>
                  <a:ext cx="401289" cy="401289"/>
                  <a:chOff x="10044865" y="3490686"/>
                  <a:chExt cx="401289" cy="401289"/>
                </a:xfrm>
              </p:grpSpPr>
              <p:sp>
                <p:nvSpPr>
                  <p:cNvPr id="435" name="Rectangle: Rounded Corners 434">
                    <a:extLst>
                      <a:ext uri="{FF2B5EF4-FFF2-40B4-BE49-F238E27FC236}">
                        <a16:creationId xmlns:a16="http://schemas.microsoft.com/office/drawing/2014/main" id="{34399F74-8AFF-4302-B65E-040E170C5DC1}"/>
                      </a:ext>
                    </a:extLst>
                  </p:cNvPr>
                  <p:cNvSpPr/>
                  <p:nvPr/>
                </p:nvSpPr>
                <p:spPr bwMode="auto">
                  <a:xfrm>
                    <a:off x="10044865" y="3490686"/>
                    <a:ext cx="401289" cy="401289"/>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437" name="Freeform: Shape 436">
                    <a:extLst>
                      <a:ext uri="{FF2B5EF4-FFF2-40B4-BE49-F238E27FC236}">
                        <a16:creationId xmlns:a16="http://schemas.microsoft.com/office/drawing/2014/main" id="{F43DFA5D-9ABB-4210-95E8-503EB6B9F36A}"/>
                      </a:ext>
                    </a:extLst>
                  </p:cNvPr>
                  <p:cNvSpPr/>
                  <p:nvPr/>
                </p:nvSpPr>
                <p:spPr>
                  <a:xfrm>
                    <a:off x="10123418" y="3557529"/>
                    <a:ext cx="244182" cy="2676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438" name="Group 437">
                  <a:extLst>
                    <a:ext uri="{FF2B5EF4-FFF2-40B4-BE49-F238E27FC236}">
                      <a16:creationId xmlns:a16="http://schemas.microsoft.com/office/drawing/2014/main" id="{5ADFAF00-7C2D-44D9-B2BF-FFD84C7836DA}"/>
                    </a:ext>
                  </a:extLst>
                </p:cNvPr>
                <p:cNvGrpSpPr/>
                <p:nvPr/>
              </p:nvGrpSpPr>
              <p:grpSpPr>
                <a:xfrm>
                  <a:off x="9837850" y="3303996"/>
                  <a:ext cx="401289" cy="401289"/>
                  <a:chOff x="10044865" y="3490686"/>
                  <a:chExt cx="401289" cy="401289"/>
                </a:xfrm>
              </p:grpSpPr>
              <p:sp>
                <p:nvSpPr>
                  <p:cNvPr id="439" name="Rectangle: Rounded Corners 438">
                    <a:extLst>
                      <a:ext uri="{FF2B5EF4-FFF2-40B4-BE49-F238E27FC236}">
                        <a16:creationId xmlns:a16="http://schemas.microsoft.com/office/drawing/2014/main" id="{C8480F92-31E4-4D67-8646-4B831491ED55}"/>
                      </a:ext>
                    </a:extLst>
                  </p:cNvPr>
                  <p:cNvSpPr/>
                  <p:nvPr/>
                </p:nvSpPr>
                <p:spPr bwMode="auto">
                  <a:xfrm>
                    <a:off x="10044865" y="3490686"/>
                    <a:ext cx="401289" cy="401289"/>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440" name="Freeform: Shape 439">
                    <a:extLst>
                      <a:ext uri="{FF2B5EF4-FFF2-40B4-BE49-F238E27FC236}">
                        <a16:creationId xmlns:a16="http://schemas.microsoft.com/office/drawing/2014/main" id="{62C943AB-069A-4863-B195-DE8B64B743C3}"/>
                      </a:ext>
                    </a:extLst>
                  </p:cNvPr>
                  <p:cNvSpPr/>
                  <p:nvPr/>
                </p:nvSpPr>
                <p:spPr>
                  <a:xfrm>
                    <a:off x="10123418" y="3557529"/>
                    <a:ext cx="244182" cy="2676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441" name="Group 440">
                  <a:extLst>
                    <a:ext uri="{FF2B5EF4-FFF2-40B4-BE49-F238E27FC236}">
                      <a16:creationId xmlns:a16="http://schemas.microsoft.com/office/drawing/2014/main" id="{42F973F9-DEF8-4026-9E65-86AAB80748B1}"/>
                    </a:ext>
                  </a:extLst>
                </p:cNvPr>
                <p:cNvGrpSpPr/>
                <p:nvPr/>
              </p:nvGrpSpPr>
              <p:grpSpPr>
                <a:xfrm>
                  <a:off x="10302670" y="3303996"/>
                  <a:ext cx="401289" cy="401289"/>
                  <a:chOff x="10044865" y="3490686"/>
                  <a:chExt cx="401289" cy="401289"/>
                </a:xfrm>
              </p:grpSpPr>
              <p:sp>
                <p:nvSpPr>
                  <p:cNvPr id="442" name="Rectangle: Rounded Corners 441">
                    <a:extLst>
                      <a:ext uri="{FF2B5EF4-FFF2-40B4-BE49-F238E27FC236}">
                        <a16:creationId xmlns:a16="http://schemas.microsoft.com/office/drawing/2014/main" id="{D76A1DD6-DEC1-48CC-B5FF-0D4420A075A9}"/>
                      </a:ext>
                    </a:extLst>
                  </p:cNvPr>
                  <p:cNvSpPr/>
                  <p:nvPr/>
                </p:nvSpPr>
                <p:spPr bwMode="auto">
                  <a:xfrm>
                    <a:off x="10044865" y="3490686"/>
                    <a:ext cx="401289" cy="401289"/>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443" name="Freeform: Shape 442">
                    <a:extLst>
                      <a:ext uri="{FF2B5EF4-FFF2-40B4-BE49-F238E27FC236}">
                        <a16:creationId xmlns:a16="http://schemas.microsoft.com/office/drawing/2014/main" id="{43C11058-D17B-45A9-8DEE-14563AFE348A}"/>
                      </a:ext>
                    </a:extLst>
                  </p:cNvPr>
                  <p:cNvSpPr/>
                  <p:nvPr/>
                </p:nvSpPr>
                <p:spPr>
                  <a:xfrm>
                    <a:off x="10123418" y="3557529"/>
                    <a:ext cx="244182" cy="2676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sp>
            <p:nvSpPr>
              <p:cNvPr id="447" name="Title 1">
                <a:extLst>
                  <a:ext uri="{FF2B5EF4-FFF2-40B4-BE49-F238E27FC236}">
                    <a16:creationId xmlns:a16="http://schemas.microsoft.com/office/drawing/2014/main" id="{E1A99105-5B08-4625-B5AB-FE1A4D987AA5}"/>
                  </a:ext>
                </a:extLst>
              </p:cNvPr>
              <p:cNvSpPr txBox="1">
                <a:spLocks/>
              </p:cNvSpPr>
              <p:nvPr/>
            </p:nvSpPr>
            <p:spPr>
              <a:xfrm>
                <a:off x="9559741" y="3554423"/>
                <a:ext cx="598329"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Pods</a:t>
                </a:r>
              </a:p>
            </p:txBody>
          </p:sp>
          <p:grpSp>
            <p:nvGrpSpPr>
              <p:cNvPr id="22" name="Group 21">
                <a:extLst>
                  <a:ext uri="{FF2B5EF4-FFF2-40B4-BE49-F238E27FC236}">
                    <a16:creationId xmlns:a16="http://schemas.microsoft.com/office/drawing/2014/main" id="{DE59E68F-C943-4824-865E-752248E6FA7C}"/>
                  </a:ext>
                </a:extLst>
              </p:cNvPr>
              <p:cNvGrpSpPr/>
              <p:nvPr/>
            </p:nvGrpSpPr>
            <p:grpSpPr>
              <a:xfrm>
                <a:off x="9658261" y="4221398"/>
                <a:ext cx="401289" cy="401289"/>
                <a:chOff x="10062640" y="3768816"/>
                <a:chExt cx="401289" cy="401289"/>
              </a:xfrm>
            </p:grpSpPr>
            <p:sp>
              <p:nvSpPr>
                <p:cNvPr id="445" name="Rectangle: Rounded Corners 444">
                  <a:extLst>
                    <a:ext uri="{FF2B5EF4-FFF2-40B4-BE49-F238E27FC236}">
                      <a16:creationId xmlns:a16="http://schemas.microsoft.com/office/drawing/2014/main" id="{5C92507F-B065-417F-A698-A78B23E37400}"/>
                    </a:ext>
                  </a:extLst>
                </p:cNvPr>
                <p:cNvSpPr/>
                <p:nvPr/>
              </p:nvSpPr>
              <p:spPr bwMode="auto">
                <a:xfrm>
                  <a:off x="10062640" y="3768816"/>
                  <a:ext cx="401289" cy="401289"/>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448" name="Graphic 447">
                  <a:extLst>
                    <a:ext uri="{FF2B5EF4-FFF2-40B4-BE49-F238E27FC236}">
                      <a16:creationId xmlns:a16="http://schemas.microsoft.com/office/drawing/2014/main" id="{1D310BB1-530A-4F75-B943-5EEDE82E79C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114191" y="3848075"/>
                  <a:ext cx="298186" cy="242771"/>
                </a:xfrm>
                <a:prstGeom prst="rect">
                  <a:avLst/>
                </a:prstGeom>
              </p:spPr>
            </p:pic>
          </p:grpSp>
        </p:grpSp>
      </p:grpSp>
      <p:grpSp>
        <p:nvGrpSpPr>
          <p:cNvPr id="30" name="Group 29">
            <a:extLst>
              <a:ext uri="{FF2B5EF4-FFF2-40B4-BE49-F238E27FC236}">
                <a16:creationId xmlns:a16="http://schemas.microsoft.com/office/drawing/2014/main" id="{DFBB1A3F-B140-4297-91DD-49853B555CCA}"/>
              </a:ext>
            </a:extLst>
          </p:cNvPr>
          <p:cNvGrpSpPr/>
          <p:nvPr/>
        </p:nvGrpSpPr>
        <p:grpSpPr>
          <a:xfrm>
            <a:off x="9224694" y="5212908"/>
            <a:ext cx="1521900" cy="1420073"/>
            <a:chOff x="9264209" y="4424468"/>
            <a:chExt cx="1521900" cy="1420073"/>
          </a:xfrm>
        </p:grpSpPr>
        <p:sp>
          <p:nvSpPr>
            <p:cNvPr id="465" name="Rectangle: Rounded Corners 464">
              <a:extLst>
                <a:ext uri="{FF2B5EF4-FFF2-40B4-BE49-F238E27FC236}">
                  <a16:creationId xmlns:a16="http://schemas.microsoft.com/office/drawing/2014/main" id="{62700496-5504-4A8D-87C9-C82697A2B6B6}"/>
                </a:ext>
              </a:extLst>
            </p:cNvPr>
            <p:cNvSpPr/>
            <p:nvPr/>
          </p:nvSpPr>
          <p:spPr bwMode="auto">
            <a:xfrm>
              <a:off x="9264209" y="4624134"/>
              <a:ext cx="1521900" cy="1220407"/>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466" name="Title 1">
              <a:extLst>
                <a:ext uri="{FF2B5EF4-FFF2-40B4-BE49-F238E27FC236}">
                  <a16:creationId xmlns:a16="http://schemas.microsoft.com/office/drawing/2014/main" id="{C6E5A748-9DF1-4B44-834E-EF47C95E9C6B}"/>
                </a:ext>
              </a:extLst>
            </p:cNvPr>
            <p:cNvSpPr txBox="1">
              <a:spLocks/>
            </p:cNvSpPr>
            <p:nvPr/>
          </p:nvSpPr>
          <p:spPr>
            <a:xfrm>
              <a:off x="9264209" y="4424468"/>
              <a:ext cx="137700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ACI instances</a:t>
              </a:r>
            </a:p>
          </p:txBody>
        </p:sp>
        <p:grpSp>
          <p:nvGrpSpPr>
            <p:cNvPr id="29" name="Group 28">
              <a:extLst>
                <a:ext uri="{FF2B5EF4-FFF2-40B4-BE49-F238E27FC236}">
                  <a16:creationId xmlns:a16="http://schemas.microsoft.com/office/drawing/2014/main" id="{E680DB49-A7A2-4292-98DF-7BE3567E8DCB}"/>
                </a:ext>
              </a:extLst>
            </p:cNvPr>
            <p:cNvGrpSpPr/>
            <p:nvPr/>
          </p:nvGrpSpPr>
          <p:grpSpPr>
            <a:xfrm>
              <a:off x="9359695" y="4885146"/>
              <a:ext cx="1330929" cy="401289"/>
              <a:chOff x="9359695" y="4885146"/>
              <a:chExt cx="1330929" cy="401289"/>
            </a:xfrm>
          </p:grpSpPr>
          <p:grpSp>
            <p:nvGrpSpPr>
              <p:cNvPr id="456" name="Group 455">
                <a:extLst>
                  <a:ext uri="{FF2B5EF4-FFF2-40B4-BE49-F238E27FC236}">
                    <a16:creationId xmlns:a16="http://schemas.microsoft.com/office/drawing/2014/main" id="{A28646D6-859C-4DB1-9EDF-5CEDF66D5493}"/>
                  </a:ext>
                </a:extLst>
              </p:cNvPr>
              <p:cNvGrpSpPr/>
              <p:nvPr/>
            </p:nvGrpSpPr>
            <p:grpSpPr>
              <a:xfrm>
                <a:off x="9359695" y="4885146"/>
                <a:ext cx="401289" cy="401289"/>
                <a:chOff x="10044865" y="3490686"/>
                <a:chExt cx="401289" cy="401289"/>
              </a:xfrm>
            </p:grpSpPr>
            <p:sp>
              <p:nvSpPr>
                <p:cNvPr id="463" name="Rectangle: Rounded Corners 462">
                  <a:extLst>
                    <a:ext uri="{FF2B5EF4-FFF2-40B4-BE49-F238E27FC236}">
                      <a16:creationId xmlns:a16="http://schemas.microsoft.com/office/drawing/2014/main" id="{04935A7A-D610-404E-BE60-F799F10CA8C7}"/>
                    </a:ext>
                  </a:extLst>
                </p:cNvPr>
                <p:cNvSpPr/>
                <p:nvPr/>
              </p:nvSpPr>
              <p:spPr bwMode="auto">
                <a:xfrm>
                  <a:off x="10044865" y="3490686"/>
                  <a:ext cx="401289" cy="401289"/>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464" name="Freeform: Shape 463">
                  <a:extLst>
                    <a:ext uri="{FF2B5EF4-FFF2-40B4-BE49-F238E27FC236}">
                      <a16:creationId xmlns:a16="http://schemas.microsoft.com/office/drawing/2014/main" id="{9D69C4CC-2B41-4510-8D06-6FA07979A45E}"/>
                    </a:ext>
                  </a:extLst>
                </p:cNvPr>
                <p:cNvSpPr/>
                <p:nvPr/>
              </p:nvSpPr>
              <p:spPr>
                <a:xfrm>
                  <a:off x="10123418" y="3557529"/>
                  <a:ext cx="244182" cy="2676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457" name="Group 456">
                <a:extLst>
                  <a:ext uri="{FF2B5EF4-FFF2-40B4-BE49-F238E27FC236}">
                    <a16:creationId xmlns:a16="http://schemas.microsoft.com/office/drawing/2014/main" id="{1A6D0480-2B69-46CE-B190-3B9568BCAF49}"/>
                  </a:ext>
                </a:extLst>
              </p:cNvPr>
              <p:cNvGrpSpPr/>
              <p:nvPr/>
            </p:nvGrpSpPr>
            <p:grpSpPr>
              <a:xfrm>
                <a:off x="9824515" y="4885146"/>
                <a:ext cx="401289" cy="401289"/>
                <a:chOff x="10044865" y="3490686"/>
                <a:chExt cx="401289" cy="401289"/>
              </a:xfrm>
            </p:grpSpPr>
            <p:sp>
              <p:nvSpPr>
                <p:cNvPr id="461" name="Rectangle: Rounded Corners 460">
                  <a:extLst>
                    <a:ext uri="{FF2B5EF4-FFF2-40B4-BE49-F238E27FC236}">
                      <a16:creationId xmlns:a16="http://schemas.microsoft.com/office/drawing/2014/main" id="{7EEA545C-8BD5-492A-A155-8851C4670DB8}"/>
                    </a:ext>
                  </a:extLst>
                </p:cNvPr>
                <p:cNvSpPr/>
                <p:nvPr/>
              </p:nvSpPr>
              <p:spPr bwMode="auto">
                <a:xfrm>
                  <a:off x="10044865" y="3490686"/>
                  <a:ext cx="401289" cy="401289"/>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462" name="Freeform: Shape 461">
                  <a:extLst>
                    <a:ext uri="{FF2B5EF4-FFF2-40B4-BE49-F238E27FC236}">
                      <a16:creationId xmlns:a16="http://schemas.microsoft.com/office/drawing/2014/main" id="{DFEAC492-F35A-4CE5-A540-BA3ABE63F9A5}"/>
                    </a:ext>
                  </a:extLst>
                </p:cNvPr>
                <p:cNvSpPr/>
                <p:nvPr/>
              </p:nvSpPr>
              <p:spPr>
                <a:xfrm>
                  <a:off x="10123418" y="3557529"/>
                  <a:ext cx="244182" cy="2676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458" name="Group 457">
                <a:extLst>
                  <a:ext uri="{FF2B5EF4-FFF2-40B4-BE49-F238E27FC236}">
                    <a16:creationId xmlns:a16="http://schemas.microsoft.com/office/drawing/2014/main" id="{C62D08DC-DB7A-4E53-A872-31188332FAA8}"/>
                  </a:ext>
                </a:extLst>
              </p:cNvPr>
              <p:cNvGrpSpPr/>
              <p:nvPr/>
            </p:nvGrpSpPr>
            <p:grpSpPr>
              <a:xfrm>
                <a:off x="10289335" y="4885146"/>
                <a:ext cx="401289" cy="401289"/>
                <a:chOff x="10044865" y="3490686"/>
                <a:chExt cx="401289" cy="401289"/>
              </a:xfrm>
            </p:grpSpPr>
            <p:sp>
              <p:nvSpPr>
                <p:cNvPr id="459" name="Rectangle: Rounded Corners 458">
                  <a:extLst>
                    <a:ext uri="{FF2B5EF4-FFF2-40B4-BE49-F238E27FC236}">
                      <a16:creationId xmlns:a16="http://schemas.microsoft.com/office/drawing/2014/main" id="{495E828E-AF67-4332-9DE7-0B58F8563FA1}"/>
                    </a:ext>
                  </a:extLst>
                </p:cNvPr>
                <p:cNvSpPr/>
                <p:nvPr/>
              </p:nvSpPr>
              <p:spPr bwMode="auto">
                <a:xfrm>
                  <a:off x="10044865" y="3490686"/>
                  <a:ext cx="401289" cy="401289"/>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460" name="Freeform: Shape 459">
                  <a:extLst>
                    <a:ext uri="{FF2B5EF4-FFF2-40B4-BE49-F238E27FC236}">
                      <a16:creationId xmlns:a16="http://schemas.microsoft.com/office/drawing/2014/main" id="{5AD4C706-36AE-413B-A0AC-354ED4D00471}"/>
                    </a:ext>
                  </a:extLst>
                </p:cNvPr>
                <p:cNvSpPr/>
                <p:nvPr/>
              </p:nvSpPr>
              <p:spPr>
                <a:xfrm>
                  <a:off x="10123418" y="3557529"/>
                  <a:ext cx="244182" cy="2676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sp>
          <p:nvSpPr>
            <p:cNvPr id="452" name="Title 1">
              <a:extLst>
                <a:ext uri="{FF2B5EF4-FFF2-40B4-BE49-F238E27FC236}">
                  <a16:creationId xmlns:a16="http://schemas.microsoft.com/office/drawing/2014/main" id="{917EFDC5-4713-4437-8CC0-AACAB44A5FBA}"/>
                </a:ext>
              </a:extLst>
            </p:cNvPr>
            <p:cNvSpPr txBox="1">
              <a:spLocks/>
            </p:cNvSpPr>
            <p:nvPr/>
          </p:nvSpPr>
          <p:spPr>
            <a:xfrm>
              <a:off x="9725995" y="4682991"/>
              <a:ext cx="598329"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Pods</a:t>
              </a:r>
            </a:p>
          </p:txBody>
        </p:sp>
        <p:grpSp>
          <p:nvGrpSpPr>
            <p:cNvPr id="467" name="Group 466">
              <a:extLst>
                <a:ext uri="{FF2B5EF4-FFF2-40B4-BE49-F238E27FC236}">
                  <a16:creationId xmlns:a16="http://schemas.microsoft.com/office/drawing/2014/main" id="{5F05F092-AEC7-4262-B10B-94E3F214463D}"/>
                </a:ext>
              </a:extLst>
            </p:cNvPr>
            <p:cNvGrpSpPr/>
            <p:nvPr/>
          </p:nvGrpSpPr>
          <p:grpSpPr>
            <a:xfrm>
              <a:off x="9359695" y="5357586"/>
              <a:ext cx="1330929" cy="401289"/>
              <a:chOff x="9359695" y="4885146"/>
              <a:chExt cx="1330929" cy="401289"/>
            </a:xfrm>
          </p:grpSpPr>
          <p:grpSp>
            <p:nvGrpSpPr>
              <p:cNvPr id="468" name="Group 467">
                <a:extLst>
                  <a:ext uri="{FF2B5EF4-FFF2-40B4-BE49-F238E27FC236}">
                    <a16:creationId xmlns:a16="http://schemas.microsoft.com/office/drawing/2014/main" id="{F8A0D461-E40D-4289-8983-1C83A3812FA6}"/>
                  </a:ext>
                </a:extLst>
              </p:cNvPr>
              <p:cNvGrpSpPr/>
              <p:nvPr/>
            </p:nvGrpSpPr>
            <p:grpSpPr>
              <a:xfrm>
                <a:off x="9359695" y="4885146"/>
                <a:ext cx="401289" cy="401289"/>
                <a:chOff x="10044865" y="3490686"/>
                <a:chExt cx="401289" cy="401289"/>
              </a:xfrm>
            </p:grpSpPr>
            <p:sp>
              <p:nvSpPr>
                <p:cNvPr id="475" name="Rectangle: Rounded Corners 474">
                  <a:extLst>
                    <a:ext uri="{FF2B5EF4-FFF2-40B4-BE49-F238E27FC236}">
                      <a16:creationId xmlns:a16="http://schemas.microsoft.com/office/drawing/2014/main" id="{33E4FFEA-9065-424A-848E-D16B262635EF}"/>
                    </a:ext>
                  </a:extLst>
                </p:cNvPr>
                <p:cNvSpPr/>
                <p:nvPr/>
              </p:nvSpPr>
              <p:spPr bwMode="auto">
                <a:xfrm>
                  <a:off x="10044865" y="3490686"/>
                  <a:ext cx="401289" cy="401289"/>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476" name="Freeform: Shape 475">
                  <a:extLst>
                    <a:ext uri="{FF2B5EF4-FFF2-40B4-BE49-F238E27FC236}">
                      <a16:creationId xmlns:a16="http://schemas.microsoft.com/office/drawing/2014/main" id="{B1475BA7-E694-4EB0-9289-DA3D70268494}"/>
                    </a:ext>
                  </a:extLst>
                </p:cNvPr>
                <p:cNvSpPr/>
                <p:nvPr/>
              </p:nvSpPr>
              <p:spPr>
                <a:xfrm>
                  <a:off x="10123418" y="3557529"/>
                  <a:ext cx="244182" cy="2676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469" name="Group 468">
                <a:extLst>
                  <a:ext uri="{FF2B5EF4-FFF2-40B4-BE49-F238E27FC236}">
                    <a16:creationId xmlns:a16="http://schemas.microsoft.com/office/drawing/2014/main" id="{1CB606AE-1591-4D5D-9AEC-1606DB96079E}"/>
                  </a:ext>
                </a:extLst>
              </p:cNvPr>
              <p:cNvGrpSpPr/>
              <p:nvPr/>
            </p:nvGrpSpPr>
            <p:grpSpPr>
              <a:xfrm>
                <a:off x="9824515" y="4885146"/>
                <a:ext cx="401289" cy="401289"/>
                <a:chOff x="10044865" y="3490686"/>
                <a:chExt cx="401289" cy="401289"/>
              </a:xfrm>
            </p:grpSpPr>
            <p:sp>
              <p:nvSpPr>
                <p:cNvPr id="473" name="Rectangle: Rounded Corners 472">
                  <a:extLst>
                    <a:ext uri="{FF2B5EF4-FFF2-40B4-BE49-F238E27FC236}">
                      <a16:creationId xmlns:a16="http://schemas.microsoft.com/office/drawing/2014/main" id="{883A4A2C-7E51-41E2-B921-50CECC2E00D2}"/>
                    </a:ext>
                  </a:extLst>
                </p:cNvPr>
                <p:cNvSpPr/>
                <p:nvPr/>
              </p:nvSpPr>
              <p:spPr bwMode="auto">
                <a:xfrm>
                  <a:off x="10044865" y="3490686"/>
                  <a:ext cx="401289" cy="401289"/>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474" name="Freeform: Shape 473">
                  <a:extLst>
                    <a:ext uri="{FF2B5EF4-FFF2-40B4-BE49-F238E27FC236}">
                      <a16:creationId xmlns:a16="http://schemas.microsoft.com/office/drawing/2014/main" id="{031CADB7-C88F-4898-99A5-F7121C811360}"/>
                    </a:ext>
                  </a:extLst>
                </p:cNvPr>
                <p:cNvSpPr/>
                <p:nvPr/>
              </p:nvSpPr>
              <p:spPr>
                <a:xfrm>
                  <a:off x="10123418" y="3557529"/>
                  <a:ext cx="244182" cy="2676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470" name="Group 469">
                <a:extLst>
                  <a:ext uri="{FF2B5EF4-FFF2-40B4-BE49-F238E27FC236}">
                    <a16:creationId xmlns:a16="http://schemas.microsoft.com/office/drawing/2014/main" id="{78A01342-675D-4665-945C-728AC07C1616}"/>
                  </a:ext>
                </a:extLst>
              </p:cNvPr>
              <p:cNvGrpSpPr/>
              <p:nvPr/>
            </p:nvGrpSpPr>
            <p:grpSpPr>
              <a:xfrm>
                <a:off x="10289335" y="4885146"/>
                <a:ext cx="401289" cy="401289"/>
                <a:chOff x="10044865" y="3490686"/>
                <a:chExt cx="401289" cy="401289"/>
              </a:xfrm>
            </p:grpSpPr>
            <p:sp>
              <p:nvSpPr>
                <p:cNvPr id="471" name="Rectangle: Rounded Corners 470">
                  <a:extLst>
                    <a:ext uri="{FF2B5EF4-FFF2-40B4-BE49-F238E27FC236}">
                      <a16:creationId xmlns:a16="http://schemas.microsoft.com/office/drawing/2014/main" id="{B2B0AC1A-DA47-4A21-8579-A49D19E208FE}"/>
                    </a:ext>
                  </a:extLst>
                </p:cNvPr>
                <p:cNvSpPr/>
                <p:nvPr/>
              </p:nvSpPr>
              <p:spPr bwMode="auto">
                <a:xfrm>
                  <a:off x="10044865" y="3490686"/>
                  <a:ext cx="401289" cy="401289"/>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472" name="Freeform: Shape 471">
                  <a:extLst>
                    <a:ext uri="{FF2B5EF4-FFF2-40B4-BE49-F238E27FC236}">
                      <a16:creationId xmlns:a16="http://schemas.microsoft.com/office/drawing/2014/main" id="{09702021-9759-4B01-B9DB-45A2F47805E2}"/>
                    </a:ext>
                  </a:extLst>
                </p:cNvPr>
                <p:cNvSpPr/>
                <p:nvPr/>
              </p:nvSpPr>
              <p:spPr>
                <a:xfrm>
                  <a:off x="10123418" y="3557529"/>
                  <a:ext cx="244182" cy="2676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grpSp>
      <p:cxnSp>
        <p:nvCxnSpPr>
          <p:cNvPr id="477" name="Straight Arrow Connector 476">
            <a:extLst>
              <a:ext uri="{FF2B5EF4-FFF2-40B4-BE49-F238E27FC236}">
                <a16:creationId xmlns:a16="http://schemas.microsoft.com/office/drawing/2014/main" id="{69D62092-4F36-40F0-9B56-28972D61CA6E}"/>
              </a:ext>
            </a:extLst>
          </p:cNvPr>
          <p:cNvCxnSpPr>
            <a:cxnSpLocks/>
            <a:stCxn id="367" idx="3"/>
            <a:endCxn id="320" idx="1"/>
          </p:cNvCxnSpPr>
          <p:nvPr/>
        </p:nvCxnSpPr>
        <p:spPr>
          <a:xfrm flipV="1">
            <a:off x="8783151" y="4062936"/>
            <a:ext cx="441543" cy="24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8" name="Straight Arrow Connector 477">
            <a:extLst>
              <a:ext uri="{FF2B5EF4-FFF2-40B4-BE49-F238E27FC236}">
                <a16:creationId xmlns:a16="http://schemas.microsoft.com/office/drawing/2014/main" id="{59EE3428-6ABD-405F-9D67-484A46088BBF}"/>
              </a:ext>
            </a:extLst>
          </p:cNvPr>
          <p:cNvCxnSpPr>
            <a:cxnSpLocks/>
            <a:stCxn id="320" idx="3"/>
            <a:endCxn id="414" idx="1"/>
          </p:cNvCxnSpPr>
          <p:nvPr/>
        </p:nvCxnSpPr>
        <p:spPr>
          <a:xfrm>
            <a:off x="10746594" y="4062936"/>
            <a:ext cx="371084" cy="24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9" name="Straight Arrow Connector 478">
            <a:extLst>
              <a:ext uri="{FF2B5EF4-FFF2-40B4-BE49-F238E27FC236}">
                <a16:creationId xmlns:a16="http://schemas.microsoft.com/office/drawing/2014/main" id="{591977F8-1280-4CF5-B8C5-BCF91CF1751F}"/>
              </a:ext>
            </a:extLst>
          </p:cNvPr>
          <p:cNvCxnSpPr>
            <a:cxnSpLocks/>
            <a:stCxn id="320" idx="2"/>
            <a:endCxn id="465" idx="0"/>
          </p:cNvCxnSpPr>
          <p:nvPr/>
        </p:nvCxnSpPr>
        <p:spPr>
          <a:xfrm>
            <a:off x="9985644" y="4673139"/>
            <a:ext cx="0" cy="54864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0" name="Oval 479">
            <a:extLst>
              <a:ext uri="{FF2B5EF4-FFF2-40B4-BE49-F238E27FC236}">
                <a16:creationId xmlns:a16="http://schemas.microsoft.com/office/drawing/2014/main" id="{022C7D1B-1C01-49EC-9EE4-633E6D031FF3}"/>
              </a:ext>
            </a:extLst>
          </p:cNvPr>
          <p:cNvSpPr/>
          <p:nvPr/>
        </p:nvSpPr>
        <p:spPr bwMode="auto">
          <a:xfrm>
            <a:off x="5561268" y="4484543"/>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481" name="Oval 480">
            <a:extLst>
              <a:ext uri="{FF2B5EF4-FFF2-40B4-BE49-F238E27FC236}">
                <a16:creationId xmlns:a16="http://schemas.microsoft.com/office/drawing/2014/main" id="{533BEAFD-018C-47A3-8040-30D9715CF10A}"/>
              </a:ext>
            </a:extLst>
          </p:cNvPr>
          <p:cNvSpPr/>
          <p:nvPr/>
        </p:nvSpPr>
        <p:spPr bwMode="auto">
          <a:xfrm>
            <a:off x="8558074" y="4911716"/>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482" name="Oval 481">
            <a:extLst>
              <a:ext uri="{FF2B5EF4-FFF2-40B4-BE49-F238E27FC236}">
                <a16:creationId xmlns:a16="http://schemas.microsoft.com/office/drawing/2014/main" id="{4DC1175D-36B3-4083-9915-E0BDC1FAAF5F}"/>
              </a:ext>
            </a:extLst>
          </p:cNvPr>
          <p:cNvSpPr/>
          <p:nvPr/>
        </p:nvSpPr>
        <p:spPr bwMode="auto">
          <a:xfrm>
            <a:off x="9855783" y="4787026"/>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483" name="Oval 482">
            <a:extLst>
              <a:ext uri="{FF2B5EF4-FFF2-40B4-BE49-F238E27FC236}">
                <a16:creationId xmlns:a16="http://schemas.microsoft.com/office/drawing/2014/main" id="{7AE3625A-F729-42FD-9C5E-2C5DEEA3E34C}"/>
              </a:ext>
            </a:extLst>
          </p:cNvPr>
          <p:cNvSpPr/>
          <p:nvPr/>
        </p:nvSpPr>
        <p:spPr bwMode="auto">
          <a:xfrm>
            <a:off x="11314374" y="3055207"/>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Tree>
    <p:extLst>
      <p:ext uri="{BB962C8B-B14F-4D97-AF65-F5344CB8AC3E}">
        <p14:creationId xmlns:p14="http://schemas.microsoft.com/office/powerpoint/2010/main" val="220383757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Rounded Corners 92">
            <a:extLst>
              <a:ext uri="{FF2B5EF4-FFF2-40B4-BE49-F238E27FC236}">
                <a16:creationId xmlns:a16="http://schemas.microsoft.com/office/drawing/2014/main" id="{B0764D86-2027-427D-AEA4-FE1CA24E5B68}"/>
              </a:ext>
            </a:extLst>
          </p:cNvPr>
          <p:cNvSpPr/>
          <p:nvPr/>
        </p:nvSpPr>
        <p:spPr bwMode="auto">
          <a:xfrm>
            <a:off x="400487" y="1474883"/>
            <a:ext cx="1782582" cy="4374948"/>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Azure is </a:t>
            </a:r>
            <a:b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a strong platform for Open Source</a:t>
            </a:r>
          </a:p>
        </p:txBody>
      </p:sp>
      <p:sp>
        <p:nvSpPr>
          <p:cNvPr id="218" name="Freeform 7"/>
          <p:cNvSpPr>
            <a:spLocks noChangeAspect="1" noEditPoints="1"/>
          </p:cNvSpPr>
          <p:nvPr/>
        </p:nvSpPr>
        <p:spPr bwMode="auto">
          <a:xfrm>
            <a:off x="811718" y="2432029"/>
            <a:ext cx="960120" cy="811754"/>
          </a:xfrm>
          <a:custGeom>
            <a:avLst/>
            <a:gdLst>
              <a:gd name="T0" fmla="*/ 151 w 400"/>
              <a:gd name="T1" fmla="*/ 126 h 350"/>
              <a:gd name="T2" fmla="*/ 111 w 400"/>
              <a:gd name="T3" fmla="*/ 116 h 350"/>
              <a:gd name="T4" fmla="*/ 248 w 400"/>
              <a:gd name="T5" fmla="*/ 152 h 350"/>
              <a:gd name="T6" fmla="*/ 288 w 400"/>
              <a:gd name="T7" fmla="*/ 164 h 350"/>
              <a:gd name="T8" fmla="*/ 248 w 400"/>
              <a:gd name="T9" fmla="*/ 152 h 350"/>
              <a:gd name="T10" fmla="*/ 179 w 400"/>
              <a:gd name="T11" fmla="*/ 22 h 350"/>
              <a:gd name="T12" fmla="*/ 387 w 400"/>
              <a:gd name="T13" fmla="*/ 0 h 350"/>
              <a:gd name="T14" fmla="*/ 210 w 400"/>
              <a:gd name="T15" fmla="*/ 107 h 350"/>
              <a:gd name="T16" fmla="*/ 173 w 400"/>
              <a:gd name="T17" fmla="*/ 156 h 350"/>
              <a:gd name="T18" fmla="*/ 168 w 400"/>
              <a:gd name="T19" fmla="*/ 26 h 350"/>
              <a:gd name="T20" fmla="*/ 158 w 400"/>
              <a:gd name="T21" fmla="*/ 79 h 350"/>
              <a:gd name="T22" fmla="*/ 207 w 400"/>
              <a:gd name="T23" fmla="*/ 132 h 350"/>
              <a:gd name="T24" fmla="*/ 386 w 400"/>
              <a:gd name="T25" fmla="*/ 31 h 350"/>
              <a:gd name="T26" fmla="*/ 200 w 400"/>
              <a:gd name="T27" fmla="*/ 80 h 350"/>
              <a:gd name="T28" fmla="*/ 386 w 400"/>
              <a:gd name="T29" fmla="*/ 31 h 350"/>
              <a:gd name="T30" fmla="*/ 141 w 400"/>
              <a:gd name="T31" fmla="*/ 152 h 350"/>
              <a:gd name="T32" fmla="*/ 101 w 400"/>
              <a:gd name="T33" fmla="*/ 164 h 350"/>
              <a:gd name="T34" fmla="*/ 238 w 400"/>
              <a:gd name="T35" fmla="*/ 126 h 350"/>
              <a:gd name="T36" fmla="*/ 278 w 400"/>
              <a:gd name="T37" fmla="*/ 116 h 350"/>
              <a:gd name="T38" fmla="*/ 238 w 400"/>
              <a:gd name="T39" fmla="*/ 126 h 350"/>
              <a:gd name="T40" fmla="*/ 288 w 400"/>
              <a:gd name="T41" fmla="*/ 277 h 350"/>
              <a:gd name="T42" fmla="*/ 389 w 400"/>
              <a:gd name="T43" fmla="*/ 203 h 350"/>
              <a:gd name="T44" fmla="*/ 152 w 400"/>
              <a:gd name="T45" fmla="*/ 186 h 350"/>
              <a:gd name="T46" fmla="*/ 167 w 400"/>
              <a:gd name="T47" fmla="*/ 277 h 350"/>
              <a:gd name="T48" fmla="*/ 151 w 400"/>
              <a:gd name="T49" fmla="*/ 254 h 350"/>
              <a:gd name="T50" fmla="*/ 118 w 400"/>
              <a:gd name="T51" fmla="*/ 203 h 350"/>
              <a:gd name="T52" fmla="*/ 107 w 400"/>
              <a:gd name="T53" fmla="*/ 231 h 350"/>
              <a:gd name="T54" fmla="*/ 15 w 400"/>
              <a:gd name="T55" fmla="*/ 203 h 350"/>
              <a:gd name="T56" fmla="*/ 197 w 400"/>
              <a:gd name="T57" fmla="*/ 339 h 350"/>
              <a:gd name="T58" fmla="*/ 228 w 400"/>
              <a:gd name="T59" fmla="*/ 322 h 350"/>
              <a:gd name="T60" fmla="*/ 180 w 400"/>
              <a:gd name="T61" fmla="*/ 288 h 350"/>
              <a:gd name="T62" fmla="*/ 141 w 400"/>
              <a:gd name="T63" fmla="*/ 339 h 350"/>
              <a:gd name="T64" fmla="*/ 228 w 400"/>
              <a:gd name="T65" fmla="*/ 310 h 350"/>
              <a:gd name="T66" fmla="*/ 316 w 400"/>
              <a:gd name="T67" fmla="*/ 339 h 350"/>
              <a:gd name="T68" fmla="*/ 276 w 400"/>
              <a:gd name="T69" fmla="*/ 288 h 350"/>
              <a:gd name="T70" fmla="*/ 288 w 400"/>
              <a:gd name="T71" fmla="*/ 288 h 350"/>
              <a:gd name="T72" fmla="*/ 327 w 400"/>
              <a:gd name="T73" fmla="*/ 319 h 350"/>
              <a:gd name="T74" fmla="*/ 130 w 400"/>
              <a:gd name="T75" fmla="*/ 350 h 350"/>
              <a:gd name="T76" fmla="*/ 135 w 400"/>
              <a:gd name="T77" fmla="*/ 319 h 350"/>
              <a:gd name="T78" fmla="*/ 158 w 400"/>
              <a:gd name="T79" fmla="*/ 288 h 350"/>
              <a:gd name="T80" fmla="*/ 135 w 400"/>
              <a:gd name="T81" fmla="*/ 265 h 350"/>
              <a:gd name="T82" fmla="*/ 0 w 400"/>
              <a:gd name="T83" fmla="*/ 199 h 350"/>
              <a:gd name="T84" fmla="*/ 141 w 400"/>
              <a:gd name="T85" fmla="*/ 192 h 350"/>
              <a:gd name="T86" fmla="*/ 400 w 400"/>
              <a:gd name="T87" fmla="*/ 175 h 350"/>
              <a:gd name="T88" fmla="*/ 372 w 400"/>
              <a:gd name="T89" fmla="*/ 215 h 350"/>
              <a:gd name="T90" fmla="*/ 288 w 400"/>
              <a:gd name="T91" fmla="*/ 28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0" h="350">
                <a:moveTo>
                  <a:pt x="117" y="107"/>
                </a:moveTo>
                <a:cubicBezTo>
                  <a:pt x="151" y="126"/>
                  <a:pt x="151" y="126"/>
                  <a:pt x="151" y="126"/>
                </a:cubicBezTo>
                <a:cubicBezTo>
                  <a:pt x="145" y="136"/>
                  <a:pt x="145" y="136"/>
                  <a:pt x="145" y="136"/>
                </a:cubicBezTo>
                <a:cubicBezTo>
                  <a:pt x="111" y="116"/>
                  <a:pt x="111" y="116"/>
                  <a:pt x="111" y="116"/>
                </a:cubicBezTo>
                <a:lnTo>
                  <a:pt x="117" y="107"/>
                </a:lnTo>
                <a:close/>
                <a:moveTo>
                  <a:pt x="248" y="152"/>
                </a:moveTo>
                <a:cubicBezTo>
                  <a:pt x="288" y="152"/>
                  <a:pt x="288" y="152"/>
                  <a:pt x="288" y="152"/>
                </a:cubicBezTo>
                <a:cubicBezTo>
                  <a:pt x="288" y="164"/>
                  <a:pt x="288" y="164"/>
                  <a:pt x="288" y="164"/>
                </a:cubicBezTo>
                <a:cubicBezTo>
                  <a:pt x="248" y="164"/>
                  <a:pt x="248" y="164"/>
                  <a:pt x="248" y="164"/>
                </a:cubicBezTo>
                <a:lnTo>
                  <a:pt x="248" y="152"/>
                </a:lnTo>
                <a:close/>
                <a:moveTo>
                  <a:pt x="168" y="26"/>
                </a:moveTo>
                <a:cubicBezTo>
                  <a:pt x="179" y="22"/>
                  <a:pt x="179" y="22"/>
                  <a:pt x="179" y="22"/>
                </a:cubicBezTo>
                <a:cubicBezTo>
                  <a:pt x="196" y="70"/>
                  <a:pt x="196" y="70"/>
                  <a:pt x="196" y="70"/>
                </a:cubicBezTo>
                <a:cubicBezTo>
                  <a:pt x="387" y="0"/>
                  <a:pt x="387" y="0"/>
                  <a:pt x="387" y="0"/>
                </a:cubicBezTo>
                <a:cubicBezTo>
                  <a:pt x="400" y="37"/>
                  <a:pt x="400" y="37"/>
                  <a:pt x="400" y="37"/>
                </a:cubicBezTo>
                <a:cubicBezTo>
                  <a:pt x="210" y="107"/>
                  <a:pt x="210" y="107"/>
                  <a:pt x="210" y="107"/>
                </a:cubicBezTo>
                <a:cubicBezTo>
                  <a:pt x="221" y="139"/>
                  <a:pt x="221" y="139"/>
                  <a:pt x="221" y="139"/>
                </a:cubicBezTo>
                <a:cubicBezTo>
                  <a:pt x="173" y="156"/>
                  <a:pt x="173" y="156"/>
                  <a:pt x="173" y="156"/>
                </a:cubicBezTo>
                <a:cubicBezTo>
                  <a:pt x="145" y="79"/>
                  <a:pt x="145" y="79"/>
                  <a:pt x="145" y="79"/>
                </a:cubicBezTo>
                <a:lnTo>
                  <a:pt x="168" y="26"/>
                </a:lnTo>
                <a:close/>
                <a:moveTo>
                  <a:pt x="174" y="41"/>
                </a:moveTo>
                <a:cubicBezTo>
                  <a:pt x="158" y="79"/>
                  <a:pt x="158" y="79"/>
                  <a:pt x="158" y="79"/>
                </a:cubicBezTo>
                <a:cubicBezTo>
                  <a:pt x="180" y="141"/>
                  <a:pt x="180" y="141"/>
                  <a:pt x="180" y="141"/>
                </a:cubicBezTo>
                <a:cubicBezTo>
                  <a:pt x="207" y="132"/>
                  <a:pt x="207" y="132"/>
                  <a:pt x="207" y="132"/>
                </a:cubicBezTo>
                <a:lnTo>
                  <a:pt x="174" y="41"/>
                </a:lnTo>
                <a:close/>
                <a:moveTo>
                  <a:pt x="386" y="31"/>
                </a:moveTo>
                <a:cubicBezTo>
                  <a:pt x="380" y="15"/>
                  <a:pt x="380" y="15"/>
                  <a:pt x="380" y="15"/>
                </a:cubicBezTo>
                <a:cubicBezTo>
                  <a:pt x="200" y="80"/>
                  <a:pt x="200" y="80"/>
                  <a:pt x="200" y="80"/>
                </a:cubicBezTo>
                <a:cubicBezTo>
                  <a:pt x="206" y="96"/>
                  <a:pt x="206" y="96"/>
                  <a:pt x="206" y="96"/>
                </a:cubicBezTo>
                <a:lnTo>
                  <a:pt x="386" y="31"/>
                </a:lnTo>
                <a:close/>
                <a:moveTo>
                  <a:pt x="101" y="152"/>
                </a:moveTo>
                <a:cubicBezTo>
                  <a:pt x="141" y="152"/>
                  <a:pt x="141" y="152"/>
                  <a:pt x="141" y="152"/>
                </a:cubicBezTo>
                <a:cubicBezTo>
                  <a:pt x="141" y="164"/>
                  <a:pt x="141" y="164"/>
                  <a:pt x="141" y="164"/>
                </a:cubicBezTo>
                <a:cubicBezTo>
                  <a:pt x="101" y="164"/>
                  <a:pt x="101" y="164"/>
                  <a:pt x="101" y="164"/>
                </a:cubicBezTo>
                <a:lnTo>
                  <a:pt x="101" y="152"/>
                </a:lnTo>
                <a:close/>
                <a:moveTo>
                  <a:pt x="238" y="126"/>
                </a:moveTo>
                <a:cubicBezTo>
                  <a:pt x="272" y="107"/>
                  <a:pt x="272" y="107"/>
                  <a:pt x="272" y="107"/>
                </a:cubicBezTo>
                <a:cubicBezTo>
                  <a:pt x="278" y="116"/>
                  <a:pt x="278" y="116"/>
                  <a:pt x="278" y="116"/>
                </a:cubicBezTo>
                <a:cubicBezTo>
                  <a:pt x="244" y="136"/>
                  <a:pt x="244" y="136"/>
                  <a:pt x="244" y="136"/>
                </a:cubicBezTo>
                <a:lnTo>
                  <a:pt x="238" y="126"/>
                </a:lnTo>
                <a:close/>
                <a:moveTo>
                  <a:pt x="167" y="277"/>
                </a:moveTo>
                <a:cubicBezTo>
                  <a:pt x="288" y="277"/>
                  <a:pt x="288" y="277"/>
                  <a:pt x="288" y="277"/>
                </a:cubicBezTo>
                <a:cubicBezTo>
                  <a:pt x="294" y="235"/>
                  <a:pt x="329" y="203"/>
                  <a:pt x="372" y="203"/>
                </a:cubicBezTo>
                <a:cubicBezTo>
                  <a:pt x="389" y="203"/>
                  <a:pt x="389" y="203"/>
                  <a:pt x="389" y="203"/>
                </a:cubicBezTo>
                <a:cubicBezTo>
                  <a:pt x="389" y="186"/>
                  <a:pt x="389" y="186"/>
                  <a:pt x="389" y="186"/>
                </a:cubicBezTo>
                <a:cubicBezTo>
                  <a:pt x="152" y="186"/>
                  <a:pt x="152" y="186"/>
                  <a:pt x="152" y="186"/>
                </a:cubicBezTo>
                <a:cubicBezTo>
                  <a:pt x="152" y="203"/>
                  <a:pt x="152" y="203"/>
                  <a:pt x="152" y="203"/>
                </a:cubicBezTo>
                <a:lnTo>
                  <a:pt x="167" y="277"/>
                </a:lnTo>
                <a:close/>
                <a:moveTo>
                  <a:pt x="135" y="254"/>
                </a:moveTo>
                <a:cubicBezTo>
                  <a:pt x="151" y="254"/>
                  <a:pt x="151" y="254"/>
                  <a:pt x="151" y="254"/>
                </a:cubicBezTo>
                <a:cubicBezTo>
                  <a:pt x="141" y="204"/>
                  <a:pt x="141" y="204"/>
                  <a:pt x="141" y="204"/>
                </a:cubicBezTo>
                <a:cubicBezTo>
                  <a:pt x="118" y="203"/>
                  <a:pt x="118" y="203"/>
                  <a:pt x="118" y="203"/>
                </a:cubicBezTo>
                <a:cubicBezTo>
                  <a:pt x="118" y="231"/>
                  <a:pt x="118" y="231"/>
                  <a:pt x="118" y="231"/>
                </a:cubicBezTo>
                <a:cubicBezTo>
                  <a:pt x="107" y="231"/>
                  <a:pt x="107" y="231"/>
                  <a:pt x="107" y="231"/>
                </a:cubicBezTo>
                <a:cubicBezTo>
                  <a:pt x="107" y="203"/>
                  <a:pt x="107" y="203"/>
                  <a:pt x="107" y="203"/>
                </a:cubicBezTo>
                <a:cubicBezTo>
                  <a:pt x="15" y="203"/>
                  <a:pt x="15" y="203"/>
                  <a:pt x="15" y="203"/>
                </a:cubicBezTo>
                <a:cubicBezTo>
                  <a:pt x="36" y="235"/>
                  <a:pt x="75" y="252"/>
                  <a:pt x="135" y="254"/>
                </a:cubicBezTo>
                <a:close/>
                <a:moveTo>
                  <a:pt x="197" y="339"/>
                </a:moveTo>
                <a:cubicBezTo>
                  <a:pt x="259" y="339"/>
                  <a:pt x="259" y="339"/>
                  <a:pt x="259" y="339"/>
                </a:cubicBezTo>
                <a:cubicBezTo>
                  <a:pt x="253" y="328"/>
                  <a:pt x="241" y="322"/>
                  <a:pt x="228" y="322"/>
                </a:cubicBezTo>
                <a:cubicBezTo>
                  <a:pt x="215" y="322"/>
                  <a:pt x="204" y="328"/>
                  <a:pt x="197" y="339"/>
                </a:cubicBezTo>
                <a:close/>
                <a:moveTo>
                  <a:pt x="180" y="288"/>
                </a:moveTo>
                <a:cubicBezTo>
                  <a:pt x="179" y="310"/>
                  <a:pt x="162" y="327"/>
                  <a:pt x="141" y="330"/>
                </a:cubicBezTo>
                <a:cubicBezTo>
                  <a:pt x="141" y="339"/>
                  <a:pt x="141" y="339"/>
                  <a:pt x="141" y="339"/>
                </a:cubicBezTo>
                <a:cubicBezTo>
                  <a:pt x="185" y="339"/>
                  <a:pt x="185" y="339"/>
                  <a:pt x="185" y="339"/>
                </a:cubicBezTo>
                <a:cubicBezTo>
                  <a:pt x="192" y="322"/>
                  <a:pt x="209" y="310"/>
                  <a:pt x="228" y="310"/>
                </a:cubicBezTo>
                <a:cubicBezTo>
                  <a:pt x="248" y="310"/>
                  <a:pt x="265" y="322"/>
                  <a:pt x="272" y="339"/>
                </a:cubicBezTo>
                <a:cubicBezTo>
                  <a:pt x="316" y="339"/>
                  <a:pt x="316" y="339"/>
                  <a:pt x="316" y="339"/>
                </a:cubicBezTo>
                <a:cubicBezTo>
                  <a:pt x="316" y="330"/>
                  <a:pt x="316" y="330"/>
                  <a:pt x="316" y="330"/>
                </a:cubicBezTo>
                <a:cubicBezTo>
                  <a:pt x="294" y="327"/>
                  <a:pt x="278" y="310"/>
                  <a:pt x="276" y="288"/>
                </a:cubicBezTo>
                <a:lnTo>
                  <a:pt x="180" y="288"/>
                </a:lnTo>
                <a:close/>
                <a:moveTo>
                  <a:pt x="288" y="288"/>
                </a:moveTo>
                <a:cubicBezTo>
                  <a:pt x="289" y="305"/>
                  <a:pt x="304" y="319"/>
                  <a:pt x="321" y="319"/>
                </a:cubicBezTo>
                <a:cubicBezTo>
                  <a:pt x="327" y="319"/>
                  <a:pt x="327" y="319"/>
                  <a:pt x="327" y="319"/>
                </a:cubicBezTo>
                <a:cubicBezTo>
                  <a:pt x="327" y="350"/>
                  <a:pt x="327" y="350"/>
                  <a:pt x="327" y="350"/>
                </a:cubicBezTo>
                <a:cubicBezTo>
                  <a:pt x="130" y="350"/>
                  <a:pt x="130" y="350"/>
                  <a:pt x="130" y="350"/>
                </a:cubicBezTo>
                <a:cubicBezTo>
                  <a:pt x="130" y="319"/>
                  <a:pt x="130" y="319"/>
                  <a:pt x="130" y="319"/>
                </a:cubicBezTo>
                <a:cubicBezTo>
                  <a:pt x="135" y="319"/>
                  <a:pt x="135" y="319"/>
                  <a:pt x="135" y="319"/>
                </a:cubicBezTo>
                <a:cubicBezTo>
                  <a:pt x="153" y="319"/>
                  <a:pt x="168" y="305"/>
                  <a:pt x="169" y="288"/>
                </a:cubicBezTo>
                <a:cubicBezTo>
                  <a:pt x="158" y="288"/>
                  <a:pt x="158" y="288"/>
                  <a:pt x="158" y="288"/>
                </a:cubicBezTo>
                <a:cubicBezTo>
                  <a:pt x="153" y="265"/>
                  <a:pt x="153" y="265"/>
                  <a:pt x="153" y="265"/>
                </a:cubicBezTo>
                <a:cubicBezTo>
                  <a:pt x="135" y="265"/>
                  <a:pt x="135" y="265"/>
                  <a:pt x="135" y="265"/>
                </a:cubicBezTo>
                <a:cubicBezTo>
                  <a:pt x="66" y="263"/>
                  <a:pt x="22" y="242"/>
                  <a:pt x="1" y="200"/>
                </a:cubicBezTo>
                <a:cubicBezTo>
                  <a:pt x="0" y="199"/>
                  <a:pt x="0" y="199"/>
                  <a:pt x="0" y="199"/>
                </a:cubicBezTo>
                <a:cubicBezTo>
                  <a:pt x="0" y="192"/>
                  <a:pt x="0" y="192"/>
                  <a:pt x="0" y="192"/>
                </a:cubicBezTo>
                <a:cubicBezTo>
                  <a:pt x="141" y="192"/>
                  <a:pt x="141" y="192"/>
                  <a:pt x="141" y="192"/>
                </a:cubicBezTo>
                <a:cubicBezTo>
                  <a:pt x="141" y="175"/>
                  <a:pt x="141" y="175"/>
                  <a:pt x="141" y="175"/>
                </a:cubicBezTo>
                <a:cubicBezTo>
                  <a:pt x="400" y="175"/>
                  <a:pt x="400" y="175"/>
                  <a:pt x="400" y="175"/>
                </a:cubicBezTo>
                <a:cubicBezTo>
                  <a:pt x="400" y="215"/>
                  <a:pt x="400" y="215"/>
                  <a:pt x="400" y="215"/>
                </a:cubicBezTo>
                <a:cubicBezTo>
                  <a:pt x="372" y="215"/>
                  <a:pt x="372" y="215"/>
                  <a:pt x="372" y="215"/>
                </a:cubicBezTo>
                <a:cubicBezTo>
                  <a:pt x="332" y="215"/>
                  <a:pt x="299" y="247"/>
                  <a:pt x="299" y="288"/>
                </a:cubicBezTo>
                <a:lnTo>
                  <a:pt x="288" y="288"/>
                </a:lnTo>
                <a:close/>
              </a:path>
            </a:pathLst>
          </a:custGeom>
          <a:solidFill>
            <a:srgbClr val="000000"/>
          </a:solidFill>
          <a:ln w="12700">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28" tIns="45663" rIns="91328" bIns="45663" numCol="1" anchor="t" anchorCtr="0" compatLnSpc="1">
            <a:prstTxWarp prst="textNoShape">
              <a:avLst/>
            </a:prstTxWarp>
          </a:bodyPr>
          <a:lstStyle/>
          <a:p>
            <a:pPr marL="0" marR="0" lvl="0" indent="0" algn="l" defTabSz="45655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UI Semilight"/>
              <a:ea typeface="+mn-ea"/>
              <a:cs typeface="+mn-cs"/>
            </a:endParaRPr>
          </a:p>
        </p:txBody>
      </p:sp>
      <p:sp>
        <p:nvSpPr>
          <p:cNvPr id="2" name="Rectangle 1"/>
          <p:cNvSpPr/>
          <p:nvPr/>
        </p:nvSpPr>
        <p:spPr>
          <a:xfrm>
            <a:off x="303931" y="6250716"/>
            <a:ext cx="11127748" cy="369332"/>
          </a:xfrm>
          <a:prstGeom prst="rect">
            <a:avLst/>
          </a:prstGeom>
        </p:spPr>
        <p:txBody>
          <a:bodyPr wrap="square">
            <a:spAutoFit/>
          </a:bodyPr>
          <a:lstStyle/>
          <a:p>
            <a:pPr marL="0" marR="0" lvl="0" indent="0" algn="ctr" defTabSz="914192"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 Joins Cloud Native Computing Foundation as Platinum Member”</a:t>
            </a:r>
          </a:p>
        </p:txBody>
      </p:sp>
      <p:sp>
        <p:nvSpPr>
          <p:cNvPr id="95" name="Rectangle: Rounded Corners 94">
            <a:extLst>
              <a:ext uri="{FF2B5EF4-FFF2-40B4-BE49-F238E27FC236}">
                <a16:creationId xmlns:a16="http://schemas.microsoft.com/office/drawing/2014/main" id="{F98F24A8-1DE2-435C-8CE9-4E512652D847}"/>
              </a:ext>
            </a:extLst>
          </p:cNvPr>
          <p:cNvSpPr/>
          <p:nvPr/>
        </p:nvSpPr>
        <p:spPr bwMode="auto">
          <a:xfrm>
            <a:off x="2339637" y="1474883"/>
            <a:ext cx="1782582" cy="4374948"/>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Linux VMs are growing at ~2 times Windows VMs today</a:t>
            </a:r>
          </a:p>
        </p:txBody>
      </p:sp>
      <p:sp>
        <p:nvSpPr>
          <p:cNvPr id="96" name="Rectangle: Rounded Corners 95">
            <a:extLst>
              <a:ext uri="{FF2B5EF4-FFF2-40B4-BE49-F238E27FC236}">
                <a16:creationId xmlns:a16="http://schemas.microsoft.com/office/drawing/2014/main" id="{958751DE-5CE3-4591-ABCF-45F0249BACFE}"/>
              </a:ext>
            </a:extLst>
          </p:cNvPr>
          <p:cNvSpPr/>
          <p:nvPr/>
        </p:nvSpPr>
        <p:spPr bwMode="auto">
          <a:xfrm>
            <a:off x="4278787" y="1474883"/>
            <a:ext cx="1782582" cy="4374948"/>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Microsoft announced GitHub acquisition</a:t>
            </a:r>
          </a:p>
        </p:txBody>
      </p:sp>
      <p:sp>
        <p:nvSpPr>
          <p:cNvPr id="97" name="Rectangle: Rounded Corners 96">
            <a:extLst>
              <a:ext uri="{FF2B5EF4-FFF2-40B4-BE49-F238E27FC236}">
                <a16:creationId xmlns:a16="http://schemas.microsoft.com/office/drawing/2014/main" id="{87258775-8648-4D39-9C1D-915DF4E9DEAB}"/>
              </a:ext>
            </a:extLst>
          </p:cNvPr>
          <p:cNvSpPr/>
          <p:nvPr/>
        </p:nvSpPr>
        <p:spPr bwMode="auto">
          <a:xfrm>
            <a:off x="6217937" y="1474883"/>
            <a:ext cx="1782582" cy="4374948"/>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1 in 3 VMs on Azure are Linux</a:t>
            </a:r>
          </a:p>
        </p:txBody>
      </p:sp>
      <p:sp>
        <p:nvSpPr>
          <p:cNvPr id="98" name="Rectangle: Rounded Corners 97">
            <a:extLst>
              <a:ext uri="{FF2B5EF4-FFF2-40B4-BE49-F238E27FC236}">
                <a16:creationId xmlns:a16="http://schemas.microsoft.com/office/drawing/2014/main" id="{D7204C94-EA65-42FD-A661-8D8ADA460A5A}"/>
              </a:ext>
            </a:extLst>
          </p:cNvPr>
          <p:cNvSpPr/>
          <p:nvPr/>
        </p:nvSpPr>
        <p:spPr bwMode="auto">
          <a:xfrm>
            <a:off x="8157087" y="1474883"/>
            <a:ext cx="1782582" cy="4374948"/>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~60% of 3rd party Azure Marketplace images are open source</a:t>
            </a:r>
          </a:p>
        </p:txBody>
      </p:sp>
      <p:sp>
        <p:nvSpPr>
          <p:cNvPr id="99" name="Rectangle: Rounded Corners 98">
            <a:extLst>
              <a:ext uri="{FF2B5EF4-FFF2-40B4-BE49-F238E27FC236}">
                <a16:creationId xmlns:a16="http://schemas.microsoft.com/office/drawing/2014/main" id="{9CD15E06-96C6-4925-850D-A55BC5EFE00D}"/>
              </a:ext>
            </a:extLst>
          </p:cNvPr>
          <p:cNvSpPr/>
          <p:nvPr/>
        </p:nvSpPr>
        <p:spPr bwMode="auto">
          <a:xfrm>
            <a:off x="10096239" y="1474883"/>
            <a:ext cx="1782582" cy="4374948"/>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Partnerships</a:t>
            </a:r>
          </a:p>
        </p:txBody>
      </p:sp>
      <p:grpSp>
        <p:nvGrpSpPr>
          <p:cNvPr id="100" name="Group 38">
            <a:extLst>
              <a:ext uri="{FF2B5EF4-FFF2-40B4-BE49-F238E27FC236}">
                <a16:creationId xmlns:a16="http://schemas.microsoft.com/office/drawing/2014/main" id="{3350F18E-2EE0-490B-8A4E-ADFAED8D5878}"/>
              </a:ext>
            </a:extLst>
          </p:cNvPr>
          <p:cNvGrpSpPr>
            <a:grpSpLocks noChangeAspect="1"/>
          </p:cNvGrpSpPr>
          <p:nvPr/>
        </p:nvGrpSpPr>
        <p:grpSpPr bwMode="auto">
          <a:xfrm>
            <a:off x="2750868" y="2563894"/>
            <a:ext cx="960120" cy="548024"/>
            <a:chOff x="6972" y="642"/>
            <a:chExt cx="445" cy="254"/>
          </a:xfrm>
        </p:grpSpPr>
        <p:sp>
          <p:nvSpPr>
            <p:cNvPr id="101" name="Line 39">
              <a:extLst>
                <a:ext uri="{FF2B5EF4-FFF2-40B4-BE49-F238E27FC236}">
                  <a16:creationId xmlns:a16="http://schemas.microsoft.com/office/drawing/2014/main" id="{9812EFA0-B738-49DB-852C-E892EA0AB654}"/>
                </a:ext>
              </a:extLst>
            </p:cNvPr>
            <p:cNvSpPr>
              <a:spLocks noChangeShapeType="1"/>
            </p:cNvSpPr>
            <p:nvPr/>
          </p:nvSpPr>
          <p:spPr bwMode="auto">
            <a:xfrm>
              <a:off x="6972" y="839"/>
              <a:ext cx="56" cy="0"/>
            </a:xfrm>
            <a:prstGeom prst="line">
              <a:avLst/>
            </a:prstGeom>
            <a:noFill/>
            <a:ln w="285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2" name="Line 40">
              <a:extLst>
                <a:ext uri="{FF2B5EF4-FFF2-40B4-BE49-F238E27FC236}">
                  <a16:creationId xmlns:a16="http://schemas.microsoft.com/office/drawing/2014/main" id="{C19C05A0-C55C-440A-922F-56F4F7FFFB7C}"/>
                </a:ext>
              </a:extLst>
            </p:cNvPr>
            <p:cNvSpPr>
              <a:spLocks noChangeShapeType="1"/>
            </p:cNvSpPr>
            <p:nvPr/>
          </p:nvSpPr>
          <p:spPr bwMode="auto">
            <a:xfrm>
              <a:off x="7056" y="839"/>
              <a:ext cx="55" cy="0"/>
            </a:xfrm>
            <a:prstGeom prst="line">
              <a:avLst/>
            </a:prstGeom>
            <a:noFill/>
            <a:ln w="285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3" name="Freeform 41">
              <a:extLst>
                <a:ext uri="{FF2B5EF4-FFF2-40B4-BE49-F238E27FC236}">
                  <a16:creationId xmlns:a16="http://schemas.microsoft.com/office/drawing/2014/main" id="{856E54AB-29BE-4001-979C-46AD5E300792}"/>
                </a:ext>
              </a:extLst>
            </p:cNvPr>
            <p:cNvSpPr>
              <a:spLocks/>
            </p:cNvSpPr>
            <p:nvPr/>
          </p:nvSpPr>
          <p:spPr bwMode="auto">
            <a:xfrm>
              <a:off x="7139" y="642"/>
              <a:ext cx="264" cy="197"/>
            </a:xfrm>
            <a:custGeom>
              <a:avLst/>
              <a:gdLst>
                <a:gd name="T0" fmla="*/ 0 w 264"/>
                <a:gd name="T1" fmla="*/ 197 h 197"/>
                <a:gd name="T2" fmla="*/ 69 w 264"/>
                <a:gd name="T3" fmla="*/ 197 h 197"/>
                <a:gd name="T4" fmla="*/ 264 w 264"/>
                <a:gd name="T5" fmla="*/ 0 h 197"/>
              </a:gdLst>
              <a:ahLst/>
              <a:cxnLst>
                <a:cxn ang="0">
                  <a:pos x="T0" y="T1"/>
                </a:cxn>
                <a:cxn ang="0">
                  <a:pos x="T2" y="T3"/>
                </a:cxn>
                <a:cxn ang="0">
                  <a:pos x="T4" y="T5"/>
                </a:cxn>
              </a:cxnLst>
              <a:rect l="0" t="0" r="r" b="b"/>
              <a:pathLst>
                <a:path w="264" h="197">
                  <a:moveTo>
                    <a:pt x="0" y="197"/>
                  </a:moveTo>
                  <a:lnTo>
                    <a:pt x="69" y="197"/>
                  </a:lnTo>
                  <a:lnTo>
                    <a:pt x="264" y="0"/>
                  </a:lnTo>
                </a:path>
              </a:pathLst>
            </a:custGeom>
            <a:noFill/>
            <a:ln w="285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4" name="Freeform 42">
              <a:extLst>
                <a:ext uri="{FF2B5EF4-FFF2-40B4-BE49-F238E27FC236}">
                  <a16:creationId xmlns:a16="http://schemas.microsoft.com/office/drawing/2014/main" id="{C76416A7-F724-4694-8F9A-DBAE96F48EB8}"/>
                </a:ext>
              </a:extLst>
            </p:cNvPr>
            <p:cNvSpPr>
              <a:spLocks/>
            </p:cNvSpPr>
            <p:nvPr/>
          </p:nvSpPr>
          <p:spPr bwMode="auto">
            <a:xfrm>
              <a:off x="7319" y="642"/>
              <a:ext cx="84" cy="84"/>
            </a:xfrm>
            <a:custGeom>
              <a:avLst/>
              <a:gdLst>
                <a:gd name="T0" fmla="*/ 84 w 84"/>
                <a:gd name="T1" fmla="*/ 84 h 84"/>
                <a:gd name="T2" fmla="*/ 84 w 84"/>
                <a:gd name="T3" fmla="*/ 0 h 84"/>
                <a:gd name="T4" fmla="*/ 0 w 84"/>
                <a:gd name="T5" fmla="*/ 0 h 84"/>
              </a:gdLst>
              <a:ahLst/>
              <a:cxnLst>
                <a:cxn ang="0">
                  <a:pos x="T0" y="T1"/>
                </a:cxn>
                <a:cxn ang="0">
                  <a:pos x="T2" y="T3"/>
                </a:cxn>
                <a:cxn ang="0">
                  <a:pos x="T4" y="T5"/>
                </a:cxn>
              </a:cxnLst>
              <a:rect l="0" t="0" r="r" b="b"/>
              <a:pathLst>
                <a:path w="84" h="84">
                  <a:moveTo>
                    <a:pt x="84" y="84"/>
                  </a:moveTo>
                  <a:lnTo>
                    <a:pt x="84" y="0"/>
                  </a:lnTo>
                  <a:lnTo>
                    <a:pt x="0" y="0"/>
                  </a:lnTo>
                </a:path>
              </a:pathLst>
            </a:custGeom>
            <a:noFill/>
            <a:ln w="285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5" name="Line 43">
              <a:extLst>
                <a:ext uri="{FF2B5EF4-FFF2-40B4-BE49-F238E27FC236}">
                  <a16:creationId xmlns:a16="http://schemas.microsoft.com/office/drawing/2014/main" id="{043193DB-FB67-4792-98C7-2A2D5A3DAB7F}"/>
                </a:ext>
              </a:extLst>
            </p:cNvPr>
            <p:cNvSpPr>
              <a:spLocks noChangeShapeType="1"/>
            </p:cNvSpPr>
            <p:nvPr/>
          </p:nvSpPr>
          <p:spPr bwMode="auto">
            <a:xfrm>
              <a:off x="6972" y="896"/>
              <a:ext cx="445" cy="0"/>
            </a:xfrm>
            <a:prstGeom prst="line">
              <a:avLst/>
            </a:prstGeom>
            <a:noFill/>
            <a:ln w="285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106" name="Picture 105">
            <a:extLst>
              <a:ext uri="{FF2B5EF4-FFF2-40B4-BE49-F238E27FC236}">
                <a16:creationId xmlns:a16="http://schemas.microsoft.com/office/drawing/2014/main" id="{CF9A96D8-A539-4385-A135-715711635CD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05429" y="4402999"/>
            <a:ext cx="1164202" cy="374417"/>
          </a:xfrm>
          <a:prstGeom prst="rect">
            <a:avLst/>
          </a:prstGeom>
        </p:spPr>
      </p:pic>
      <p:pic>
        <p:nvPicPr>
          <p:cNvPr id="107" name="Picture 3">
            <a:extLst>
              <a:ext uri="{FF2B5EF4-FFF2-40B4-BE49-F238E27FC236}">
                <a16:creationId xmlns:a16="http://schemas.microsoft.com/office/drawing/2014/main" id="{3243FB67-0C88-47E7-A35A-0A1ADADCFA19}"/>
              </a:ext>
            </a:extLst>
          </p:cNvPr>
          <p:cNvPicPr>
            <a:picLocks noChangeAspect="1"/>
          </p:cNvPicPr>
          <p:nvPr/>
        </p:nvPicPr>
        <p:blipFill>
          <a:blip r:embed="rId4" cstate="print">
            <a:extLst>
              <a:ext uri="{28A0092B-C50C-407E-A947-70E740481C1C}">
                <a14:useLocalDpi xmlns:a14="http://schemas.microsoft.com/office/drawing/2010/main"/>
              </a:ext>
            </a:extLst>
          </a:blip>
          <a:stretch/>
        </p:blipFill>
        <p:spPr>
          <a:xfrm>
            <a:off x="10503090" y="1809148"/>
            <a:ext cx="968880" cy="341370"/>
          </a:xfrm>
          <a:prstGeom prst="rect">
            <a:avLst/>
          </a:prstGeom>
          <a:ln>
            <a:noFill/>
          </a:ln>
        </p:spPr>
      </p:pic>
      <p:grpSp>
        <p:nvGrpSpPr>
          <p:cNvPr id="9" name="Group 8">
            <a:extLst>
              <a:ext uri="{FF2B5EF4-FFF2-40B4-BE49-F238E27FC236}">
                <a16:creationId xmlns:a16="http://schemas.microsoft.com/office/drawing/2014/main" id="{DA4102D4-962B-432E-A77E-BB5E9A34197D}"/>
              </a:ext>
            </a:extLst>
          </p:cNvPr>
          <p:cNvGrpSpPr/>
          <p:nvPr/>
        </p:nvGrpSpPr>
        <p:grpSpPr>
          <a:xfrm>
            <a:off x="10447279" y="3177728"/>
            <a:ext cx="1080502" cy="491198"/>
            <a:chOff x="10567891" y="3392038"/>
            <a:chExt cx="1333632" cy="606272"/>
          </a:xfrm>
        </p:grpSpPr>
        <p:pic>
          <p:nvPicPr>
            <p:cNvPr id="112" name="Picture 111" descr="Docker : ฉบับปูพื้น – Jaynarol Blog">
              <a:extLst>
                <a:ext uri="{FF2B5EF4-FFF2-40B4-BE49-F238E27FC236}">
                  <a16:creationId xmlns:a16="http://schemas.microsoft.com/office/drawing/2014/main" id="{390D8FBF-0023-4DEF-A333-1C98AF83B5B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567891" y="3392038"/>
              <a:ext cx="679547" cy="606272"/>
            </a:xfrm>
            <a:prstGeom prst="rect">
              <a:avLst/>
            </a:prstGeom>
          </p:spPr>
        </p:pic>
        <p:pic>
          <p:nvPicPr>
            <p:cNvPr id="114" name="Graphic 6">
              <a:extLst>
                <a:ext uri="{FF2B5EF4-FFF2-40B4-BE49-F238E27FC236}">
                  <a16:creationId xmlns:a16="http://schemas.microsoft.com/office/drawing/2014/main" id="{4BC6096F-52A2-4651-B8D9-0BAC616EA3C3}"/>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305363" y="3397094"/>
              <a:ext cx="596160" cy="596160"/>
            </a:xfrm>
            <a:prstGeom prst="rect">
              <a:avLst/>
            </a:prstGeom>
          </p:spPr>
        </p:pic>
      </p:grpSp>
      <p:pic>
        <p:nvPicPr>
          <p:cNvPr id="115" name="Picture 2" descr="http://info.clearpathsg.com/hs-fs/hub/154661/file-34316289-png/images/pivotal-logo1-resized-600.png">
            <a:extLst>
              <a:ext uri="{FF2B5EF4-FFF2-40B4-BE49-F238E27FC236}">
                <a16:creationId xmlns:a16="http://schemas.microsoft.com/office/drawing/2014/main" id="{38D12325-7E34-4D11-A74B-C33CA7DD16C8}"/>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0553471" y="3936130"/>
            <a:ext cx="868118" cy="199667"/>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0EE2351D-C9E7-4122-8D66-2C1575C3ACE8}"/>
              </a:ext>
            </a:extLst>
          </p:cNvPr>
          <p:cNvGrpSpPr/>
          <p:nvPr/>
        </p:nvGrpSpPr>
        <p:grpSpPr>
          <a:xfrm>
            <a:off x="10475818" y="2417721"/>
            <a:ext cx="1023425" cy="492804"/>
            <a:chOff x="10594584" y="2445820"/>
            <a:chExt cx="1263184" cy="608254"/>
          </a:xfrm>
        </p:grpSpPr>
        <p:pic>
          <p:nvPicPr>
            <p:cNvPr id="113" name="Picture 2">
              <a:extLst>
                <a:ext uri="{FF2B5EF4-FFF2-40B4-BE49-F238E27FC236}">
                  <a16:creationId xmlns:a16="http://schemas.microsoft.com/office/drawing/2014/main" id="{06249C05-C809-4712-9261-68EA8E48456C}"/>
                </a:ext>
              </a:extLst>
            </p:cNvPr>
            <p:cNvPicPr>
              <a:picLocks noChangeAspect="1" noChangeArrowheads="1"/>
            </p:cNvPicPr>
            <p:nvPr/>
          </p:nvPicPr>
          <p:blipFill>
            <a:blip r:embed="rId9" cstate="print">
              <a:biLevel thresh="75000"/>
              <a:extLst>
                <a:ext uri="{28A0092B-C50C-407E-A947-70E740481C1C}">
                  <a14:useLocalDpi xmlns:a14="http://schemas.microsoft.com/office/drawing/2010/main"/>
                </a:ext>
              </a:extLst>
            </a:blip>
            <a:stretch>
              <a:fillRect/>
            </a:stretch>
          </p:blipFill>
          <p:spPr bwMode="auto">
            <a:xfrm>
              <a:off x="11249514" y="2445820"/>
              <a:ext cx="608254" cy="608254"/>
            </a:xfrm>
            <a:prstGeom prst="rect">
              <a:avLst/>
            </a:prstGeom>
            <a:extLst>
              <a:ext uri="{909E8E84-426E-40dd-AFC4-6F175D3DCCD1}">
                <a14:hiddenFill xmlns:a14="http://schemas.microsoft.com/office/drawing/2010/main" xmlns="">
                  <a:solidFill>
                    <a:srgbClr val="FFFFFF"/>
                  </a:solidFill>
                </a14:hiddenFill>
              </a:ext>
            </a:extLst>
          </p:spPr>
        </p:pic>
        <p:pic>
          <p:nvPicPr>
            <p:cNvPr id="116" name="Picture 115">
              <a:extLst>
                <a:ext uri="{FF2B5EF4-FFF2-40B4-BE49-F238E27FC236}">
                  <a16:creationId xmlns:a16="http://schemas.microsoft.com/office/drawing/2014/main" id="{F9891FA6-5C19-41FC-B5D4-70449C44B967}"/>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594584" y="2578711"/>
              <a:ext cx="562782" cy="342473"/>
            </a:xfrm>
            <a:prstGeom prst="rect">
              <a:avLst/>
            </a:prstGeom>
          </p:spPr>
        </p:pic>
      </p:grpSp>
      <p:grpSp>
        <p:nvGrpSpPr>
          <p:cNvPr id="117" name="Group 116">
            <a:extLst>
              <a:ext uri="{FF2B5EF4-FFF2-40B4-BE49-F238E27FC236}">
                <a16:creationId xmlns:a16="http://schemas.microsoft.com/office/drawing/2014/main" id="{F49B78A3-CD8C-47A4-BB05-9033606726C3}"/>
              </a:ext>
            </a:extLst>
          </p:cNvPr>
          <p:cNvGrpSpPr>
            <a:grpSpLocks noChangeAspect="1"/>
          </p:cNvGrpSpPr>
          <p:nvPr/>
        </p:nvGrpSpPr>
        <p:grpSpPr>
          <a:xfrm>
            <a:off x="8568318" y="2558660"/>
            <a:ext cx="960120" cy="558492"/>
            <a:chOff x="10484128" y="4941888"/>
            <a:chExt cx="666750" cy="447675"/>
          </a:xfrm>
        </p:grpSpPr>
        <p:sp>
          <p:nvSpPr>
            <p:cNvPr id="118" name="Freeform 47">
              <a:extLst>
                <a:ext uri="{FF2B5EF4-FFF2-40B4-BE49-F238E27FC236}">
                  <a16:creationId xmlns:a16="http://schemas.microsoft.com/office/drawing/2014/main" id="{FCB9EB6D-1A07-4865-A722-9CDBD420B59A}"/>
                </a:ext>
              </a:extLst>
            </p:cNvPr>
            <p:cNvSpPr>
              <a:spLocks/>
            </p:cNvSpPr>
            <p:nvPr/>
          </p:nvSpPr>
          <p:spPr bwMode="auto">
            <a:xfrm>
              <a:off x="10484128" y="4941888"/>
              <a:ext cx="666750" cy="447675"/>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285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19" name="Group 118">
              <a:extLst>
                <a:ext uri="{FF2B5EF4-FFF2-40B4-BE49-F238E27FC236}">
                  <a16:creationId xmlns:a16="http://schemas.microsoft.com/office/drawing/2014/main" id="{FF30A19D-6BDA-4963-A36F-F88B76A02425}"/>
                </a:ext>
              </a:extLst>
            </p:cNvPr>
            <p:cNvGrpSpPr/>
            <p:nvPr/>
          </p:nvGrpSpPr>
          <p:grpSpPr>
            <a:xfrm>
              <a:off x="10595793" y="5179789"/>
              <a:ext cx="424453" cy="115236"/>
              <a:chOff x="8980353" y="4943569"/>
              <a:chExt cx="424453" cy="115236"/>
            </a:xfrm>
          </p:grpSpPr>
          <p:sp>
            <p:nvSpPr>
              <p:cNvPr id="120" name="Rectangle 21">
                <a:extLst>
                  <a:ext uri="{FF2B5EF4-FFF2-40B4-BE49-F238E27FC236}">
                    <a16:creationId xmlns:a16="http://schemas.microsoft.com/office/drawing/2014/main" id="{95D4F0E3-F770-4A0B-96E3-DF25550E2595}"/>
                  </a:ext>
                </a:extLst>
              </p:cNvPr>
              <p:cNvSpPr>
                <a:spLocks noChangeArrowheads="1"/>
              </p:cNvSpPr>
              <p:nvPr/>
            </p:nvSpPr>
            <p:spPr bwMode="auto">
              <a:xfrm>
                <a:off x="8980353" y="4943569"/>
                <a:ext cx="424453" cy="115236"/>
              </a:xfrm>
              <a:prstGeom prst="rect">
                <a:avLst/>
              </a:prstGeom>
              <a:noFill/>
              <a:ln w="285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1" name="Line 22">
                <a:extLst>
                  <a:ext uri="{FF2B5EF4-FFF2-40B4-BE49-F238E27FC236}">
                    <a16:creationId xmlns:a16="http://schemas.microsoft.com/office/drawing/2014/main" id="{B101A5DF-6279-485A-B977-A19F8B671819}"/>
                  </a:ext>
                </a:extLst>
              </p:cNvPr>
              <p:cNvSpPr>
                <a:spLocks noChangeShapeType="1"/>
              </p:cNvSpPr>
              <p:nvPr/>
            </p:nvSpPr>
            <p:spPr bwMode="auto">
              <a:xfrm flipH="1">
                <a:off x="9324141" y="5001187"/>
                <a:ext cx="32650" cy="0"/>
              </a:xfrm>
              <a:prstGeom prst="line">
                <a:avLst/>
              </a:prstGeom>
              <a:noFill/>
              <a:ln w="285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2" name="Line 23">
                <a:extLst>
                  <a:ext uri="{FF2B5EF4-FFF2-40B4-BE49-F238E27FC236}">
                    <a16:creationId xmlns:a16="http://schemas.microsoft.com/office/drawing/2014/main" id="{78EF00A9-D7DA-4842-B26D-539C03461513}"/>
                  </a:ext>
                </a:extLst>
              </p:cNvPr>
              <p:cNvSpPr>
                <a:spLocks noChangeShapeType="1"/>
              </p:cNvSpPr>
              <p:nvPr/>
            </p:nvSpPr>
            <p:spPr bwMode="auto">
              <a:xfrm flipH="1">
                <a:off x="9258840" y="5001187"/>
                <a:ext cx="32650" cy="0"/>
              </a:xfrm>
              <a:prstGeom prst="line">
                <a:avLst/>
              </a:prstGeom>
              <a:noFill/>
              <a:ln w="285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3" name="Line 24">
                <a:extLst>
                  <a:ext uri="{FF2B5EF4-FFF2-40B4-BE49-F238E27FC236}">
                    <a16:creationId xmlns:a16="http://schemas.microsoft.com/office/drawing/2014/main" id="{8CF1ACC4-C96F-4F00-A34B-B90657423F79}"/>
                  </a:ext>
                </a:extLst>
              </p:cNvPr>
              <p:cNvSpPr>
                <a:spLocks noChangeShapeType="1"/>
              </p:cNvSpPr>
              <p:nvPr/>
            </p:nvSpPr>
            <p:spPr bwMode="auto">
              <a:xfrm flipH="1">
                <a:off x="9061018" y="5001187"/>
                <a:ext cx="132522" cy="0"/>
              </a:xfrm>
              <a:prstGeom prst="line">
                <a:avLst/>
              </a:prstGeom>
              <a:noFill/>
              <a:ln w="285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4" name="Line 34">
                <a:extLst>
                  <a:ext uri="{FF2B5EF4-FFF2-40B4-BE49-F238E27FC236}">
                    <a16:creationId xmlns:a16="http://schemas.microsoft.com/office/drawing/2014/main" id="{59F1BB43-AE3F-43FF-88A8-21CA836BB150}"/>
                  </a:ext>
                </a:extLst>
              </p:cNvPr>
              <p:cNvSpPr>
                <a:spLocks noChangeShapeType="1"/>
              </p:cNvSpPr>
              <p:nvPr/>
            </p:nvSpPr>
            <p:spPr bwMode="auto">
              <a:xfrm flipV="1">
                <a:off x="9274205" y="5010790"/>
                <a:ext cx="0" cy="48015"/>
              </a:xfrm>
              <a:prstGeom prst="line">
                <a:avLst/>
              </a:prstGeom>
              <a:noFill/>
              <a:ln w="285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sp>
        <p:nvSpPr>
          <p:cNvPr id="40" name="Title 16">
            <a:extLst>
              <a:ext uri="{FF2B5EF4-FFF2-40B4-BE49-F238E27FC236}">
                <a16:creationId xmlns:a16="http://schemas.microsoft.com/office/drawing/2014/main" id="{6FEE318A-B900-4BE8-B57E-A5D5E52023A8}"/>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Light" panose="020B0502040204020203" pitchFamily="34" charset="0"/>
                <a:ea typeface="+mn-ea"/>
                <a:cs typeface="Segoe UI Light" panose="020B0502040204020203" pitchFamily="34" charset="0"/>
              </a:rPr>
              <a:t>Azure + open source momentum</a:t>
            </a:r>
          </a:p>
        </p:txBody>
      </p:sp>
      <p:pic>
        <p:nvPicPr>
          <p:cNvPr id="11" name="Graphic 10">
            <a:extLst>
              <a:ext uri="{FF2B5EF4-FFF2-40B4-BE49-F238E27FC236}">
                <a16:creationId xmlns:a16="http://schemas.microsoft.com/office/drawing/2014/main" id="{1A25C928-324B-4AFF-BF31-154EFD652F86}"/>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6629168" y="2357846"/>
            <a:ext cx="960120" cy="960120"/>
          </a:xfrm>
          <a:prstGeom prst="rect">
            <a:avLst/>
          </a:prstGeom>
        </p:spPr>
      </p:pic>
      <p:pic>
        <p:nvPicPr>
          <p:cNvPr id="13" name="Graphic 12">
            <a:extLst>
              <a:ext uri="{FF2B5EF4-FFF2-40B4-BE49-F238E27FC236}">
                <a16:creationId xmlns:a16="http://schemas.microsoft.com/office/drawing/2014/main" id="{8D735AE2-738A-4F0B-B342-C3150CB1F5A2}"/>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4689338" y="2357166"/>
            <a:ext cx="961481" cy="961481"/>
          </a:xfrm>
          <a:prstGeom prst="rect">
            <a:avLst/>
          </a:prstGeom>
        </p:spPr>
      </p:pic>
    </p:spTree>
    <p:extLst>
      <p:ext uri="{BB962C8B-B14F-4D97-AF65-F5344CB8AC3E}">
        <p14:creationId xmlns:p14="http://schemas.microsoft.com/office/powerpoint/2010/main" val="108628160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CEEE00D1-10C1-477A-ACC1-F62467F67F45}"/>
              </a:ext>
            </a:extLst>
          </p:cNvPr>
          <p:cNvCxnSpPr>
            <a:cxnSpLocks/>
          </p:cNvCxnSpPr>
          <p:nvPr/>
        </p:nvCxnSpPr>
        <p:spPr>
          <a:xfrm>
            <a:off x="866" y="1239294"/>
            <a:ext cx="12190271" cy="0"/>
          </a:xfrm>
          <a:prstGeom prst="line">
            <a:avLst/>
          </a:prstGeom>
          <a:ln w="1270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Isosceles Triangle 18">
            <a:extLst>
              <a:ext uri="{FF2B5EF4-FFF2-40B4-BE49-F238E27FC236}">
                <a16:creationId xmlns:a16="http://schemas.microsoft.com/office/drawing/2014/main" id="{3F6C81FE-5030-449C-9B58-97ADCE4A9F20}"/>
              </a:ext>
            </a:extLst>
          </p:cNvPr>
          <p:cNvSpPr/>
          <p:nvPr/>
        </p:nvSpPr>
        <p:spPr bwMode="auto">
          <a:xfrm rot="10800000">
            <a:off x="4176530" y="1279050"/>
            <a:ext cx="247981" cy="149099"/>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604649C9-7641-4AC2-B5F0-6B91827A678D}"/>
              </a:ext>
            </a:extLst>
          </p:cNvPr>
          <p:cNvSpPr/>
          <p:nvPr/>
        </p:nvSpPr>
        <p:spPr>
          <a:xfrm>
            <a:off x="384750" y="759692"/>
            <a:ext cx="1334284" cy="400110"/>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D2D2D2"/>
                </a:solidFill>
                <a:effectLst/>
                <a:uLnTx/>
                <a:uFillTx/>
                <a:latin typeface="Segoe UI"/>
                <a:ea typeface="+mn-ea"/>
                <a:cs typeface="Segoe UI Semibold" panose="020B0702040204020203" pitchFamily="34" charset="0"/>
              </a:rPr>
              <a:t>Lift and shift to containers</a:t>
            </a:r>
          </a:p>
        </p:txBody>
      </p:sp>
      <p:sp>
        <p:nvSpPr>
          <p:cNvPr id="21" name="Rectangle 20">
            <a:extLst>
              <a:ext uri="{FF2B5EF4-FFF2-40B4-BE49-F238E27FC236}">
                <a16:creationId xmlns:a16="http://schemas.microsoft.com/office/drawing/2014/main" id="{330F3ED4-D239-4EEF-86E3-E3E527232B14}"/>
              </a:ext>
            </a:extLst>
          </p:cNvPr>
          <p:cNvSpPr/>
          <p:nvPr/>
        </p:nvSpPr>
        <p:spPr>
          <a:xfrm>
            <a:off x="2248795" y="759694"/>
            <a:ext cx="948483" cy="246221"/>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Microservices</a:t>
            </a:r>
          </a:p>
        </p:txBody>
      </p:sp>
      <p:sp>
        <p:nvSpPr>
          <p:cNvPr id="23" name="Rectangle 22">
            <a:extLst>
              <a:ext uri="{FF2B5EF4-FFF2-40B4-BE49-F238E27FC236}">
                <a16:creationId xmlns:a16="http://schemas.microsoft.com/office/drawing/2014/main" id="{2A5C686F-4783-4912-85E4-74A0ECF869B2}"/>
              </a:ext>
            </a:extLst>
          </p:cNvPr>
          <p:cNvSpPr/>
          <p:nvPr/>
        </p:nvSpPr>
        <p:spPr>
          <a:xfrm>
            <a:off x="3701871" y="759694"/>
            <a:ext cx="1197299" cy="246221"/>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Machine learning</a:t>
            </a:r>
          </a:p>
        </p:txBody>
      </p:sp>
      <p:sp>
        <p:nvSpPr>
          <p:cNvPr id="24" name="Brain_3" title="Icon of a brain">
            <a:extLst>
              <a:ext uri="{FF2B5EF4-FFF2-40B4-BE49-F238E27FC236}">
                <a16:creationId xmlns:a16="http://schemas.microsoft.com/office/drawing/2014/main" id="{FBBFF2EC-BC64-4079-BF66-D36299AA80B3}"/>
              </a:ext>
            </a:extLst>
          </p:cNvPr>
          <p:cNvSpPr>
            <a:spLocks noChangeAspect="1" noEditPoints="1"/>
          </p:cNvSpPr>
          <p:nvPr/>
        </p:nvSpPr>
        <p:spPr bwMode="auto">
          <a:xfrm>
            <a:off x="4036398" y="114042"/>
            <a:ext cx="533088" cy="57321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C836AB65-9CB7-4535-9A91-FCEFE71936BB}"/>
              </a:ext>
            </a:extLst>
          </p:cNvPr>
          <p:cNvSpPr/>
          <p:nvPr/>
        </p:nvSpPr>
        <p:spPr>
          <a:xfrm>
            <a:off x="5486778" y="759692"/>
            <a:ext cx="363723" cy="246221"/>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IoT</a:t>
            </a:r>
          </a:p>
        </p:txBody>
      </p:sp>
      <p:sp>
        <p:nvSpPr>
          <p:cNvPr id="27" name="IoT" title="Icon of five circles that all connect to a center circle">
            <a:extLst>
              <a:ext uri="{FF2B5EF4-FFF2-40B4-BE49-F238E27FC236}">
                <a16:creationId xmlns:a16="http://schemas.microsoft.com/office/drawing/2014/main" id="{E757D148-E0C4-4F70-9886-3DC4451B3FA5}"/>
              </a:ext>
            </a:extLst>
          </p:cNvPr>
          <p:cNvSpPr>
            <a:spLocks noChangeAspect="1" noEditPoints="1"/>
          </p:cNvSpPr>
          <p:nvPr/>
        </p:nvSpPr>
        <p:spPr bwMode="auto">
          <a:xfrm>
            <a:off x="5408605" y="140197"/>
            <a:ext cx="520068" cy="52090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lumMod val="9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 name="Relationship_F003" title="Icon of three boxes connected by lines">
            <a:extLst>
              <a:ext uri="{FF2B5EF4-FFF2-40B4-BE49-F238E27FC236}">
                <a16:creationId xmlns:a16="http://schemas.microsoft.com/office/drawing/2014/main" id="{7B94C35C-6550-4912-9C53-54133969342D}"/>
              </a:ext>
            </a:extLst>
          </p:cNvPr>
          <p:cNvSpPr>
            <a:spLocks noChangeAspect="1" noEditPoints="1"/>
          </p:cNvSpPr>
          <p:nvPr/>
        </p:nvSpPr>
        <p:spPr bwMode="auto">
          <a:xfrm>
            <a:off x="2414577" y="131656"/>
            <a:ext cx="590730" cy="552519"/>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32" name="Group 31">
            <a:extLst>
              <a:ext uri="{FF2B5EF4-FFF2-40B4-BE49-F238E27FC236}">
                <a16:creationId xmlns:a16="http://schemas.microsoft.com/office/drawing/2014/main" id="{1580768A-EC67-4340-B431-15A5E0062C70}"/>
              </a:ext>
            </a:extLst>
          </p:cNvPr>
          <p:cNvGrpSpPr/>
          <p:nvPr/>
        </p:nvGrpSpPr>
        <p:grpSpPr>
          <a:xfrm>
            <a:off x="605404" y="143970"/>
            <a:ext cx="842038" cy="526294"/>
            <a:chOff x="2473324" y="3092343"/>
            <a:chExt cx="1138048" cy="711307"/>
          </a:xfrm>
        </p:grpSpPr>
        <p:grpSp>
          <p:nvGrpSpPr>
            <p:cNvPr id="33" name="Group 32">
              <a:extLst>
                <a:ext uri="{FF2B5EF4-FFF2-40B4-BE49-F238E27FC236}">
                  <a16:creationId xmlns:a16="http://schemas.microsoft.com/office/drawing/2014/main" id="{0B18CADE-EEC2-4A01-AB8B-CEE589964DB0}"/>
                </a:ext>
              </a:extLst>
            </p:cNvPr>
            <p:cNvGrpSpPr/>
            <p:nvPr/>
          </p:nvGrpSpPr>
          <p:grpSpPr>
            <a:xfrm>
              <a:off x="2688643" y="3092343"/>
              <a:ext cx="922729" cy="200438"/>
              <a:chOff x="2688643" y="3092343"/>
              <a:chExt cx="922729" cy="200438"/>
            </a:xfrm>
          </p:grpSpPr>
          <p:sp>
            <p:nvSpPr>
              <p:cNvPr id="45" name="Freeform: Shape 44">
                <a:extLst>
                  <a:ext uri="{FF2B5EF4-FFF2-40B4-BE49-F238E27FC236}">
                    <a16:creationId xmlns:a16="http://schemas.microsoft.com/office/drawing/2014/main" id="{E43ADE17-0784-4BB6-A543-588ADB0E3C58}"/>
                  </a:ext>
                </a:extLst>
              </p:cNvPr>
              <p:cNvSpPr/>
              <p:nvPr/>
            </p:nvSpPr>
            <p:spPr>
              <a:xfrm>
                <a:off x="2688643"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6999FC15-7055-4E70-96F3-07204C375658}"/>
                  </a:ext>
                </a:extLst>
              </p:cNvPr>
              <p:cNvSpPr/>
              <p:nvPr/>
            </p:nvSpPr>
            <p:spPr>
              <a:xfrm>
                <a:off x="2935254"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A3B24F42-1404-4A3F-9575-03A53C9B96E9}"/>
                  </a:ext>
                </a:extLst>
              </p:cNvPr>
              <p:cNvSpPr/>
              <p:nvPr/>
            </p:nvSpPr>
            <p:spPr>
              <a:xfrm>
                <a:off x="318186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13624C9A-F9E6-45F1-AFE4-212ACE9114A6}"/>
                  </a:ext>
                </a:extLst>
              </p:cNvPr>
              <p:cNvSpPr/>
              <p:nvPr/>
            </p:nvSpPr>
            <p:spPr>
              <a:xfrm>
                <a:off x="342847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34" name="Freeform: Shape 33">
              <a:extLst>
                <a:ext uri="{FF2B5EF4-FFF2-40B4-BE49-F238E27FC236}">
                  <a16:creationId xmlns:a16="http://schemas.microsoft.com/office/drawing/2014/main" id="{3A1D991E-DE6A-40B9-873C-B8B43AE1A186}"/>
                </a:ext>
              </a:extLst>
            </p:cNvPr>
            <p:cNvSpPr/>
            <p:nvPr/>
          </p:nvSpPr>
          <p:spPr>
            <a:xfrm>
              <a:off x="3184629" y="3505207"/>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35" name="Group 34">
              <a:extLst>
                <a:ext uri="{FF2B5EF4-FFF2-40B4-BE49-F238E27FC236}">
                  <a16:creationId xmlns:a16="http://schemas.microsoft.com/office/drawing/2014/main" id="{F59AFE45-9C48-429D-87E6-7D2156DA6595}"/>
                </a:ext>
              </a:extLst>
            </p:cNvPr>
            <p:cNvGrpSpPr/>
            <p:nvPr/>
          </p:nvGrpSpPr>
          <p:grpSpPr>
            <a:xfrm>
              <a:off x="3062706" y="3298775"/>
              <a:ext cx="426743" cy="200438"/>
              <a:chOff x="3062706" y="3308474"/>
              <a:chExt cx="426743" cy="200438"/>
            </a:xfrm>
          </p:grpSpPr>
          <p:sp>
            <p:nvSpPr>
              <p:cNvPr id="43" name="Freeform: Shape 42">
                <a:extLst>
                  <a:ext uri="{FF2B5EF4-FFF2-40B4-BE49-F238E27FC236}">
                    <a16:creationId xmlns:a16="http://schemas.microsoft.com/office/drawing/2014/main" id="{93817CAE-7BA5-48E9-82AF-F086F4E579F0}"/>
                  </a:ext>
                </a:extLst>
              </p:cNvPr>
              <p:cNvSpPr/>
              <p:nvPr/>
            </p:nvSpPr>
            <p:spPr>
              <a:xfrm>
                <a:off x="3306552"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307E1E1D-BA2E-467D-B9F8-59B3D892340C}"/>
                  </a:ext>
                </a:extLst>
              </p:cNvPr>
              <p:cNvSpPr/>
              <p:nvPr/>
            </p:nvSpPr>
            <p:spPr>
              <a:xfrm>
                <a:off x="3062706"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36" name="Freeform: Shape 35">
              <a:extLst>
                <a:ext uri="{FF2B5EF4-FFF2-40B4-BE49-F238E27FC236}">
                  <a16:creationId xmlns:a16="http://schemas.microsoft.com/office/drawing/2014/main" id="{533BF40F-E8C2-48E4-B3C6-42F9B52FA61A}"/>
                </a:ext>
              </a:extLst>
            </p:cNvPr>
            <p:cNvSpPr/>
            <p:nvPr/>
          </p:nvSpPr>
          <p:spPr>
            <a:xfrm>
              <a:off x="2554242" y="3498283"/>
              <a:ext cx="213896" cy="2344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B597FF1D-44B9-4706-8EF2-0A10554C032E}"/>
                </a:ext>
              </a:extLst>
            </p:cNvPr>
            <p:cNvSpPr/>
            <p:nvPr/>
          </p:nvSpPr>
          <p:spPr bwMode="auto">
            <a:xfrm>
              <a:off x="2473324" y="3368675"/>
              <a:ext cx="434975" cy="434975"/>
            </a:xfrm>
            <a:prstGeom prst="rect">
              <a:avLst/>
            </a:prstGeom>
            <a:noFill/>
            <a:ln w="127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8" name="Straight Arrow Connector 37">
              <a:extLst>
                <a:ext uri="{FF2B5EF4-FFF2-40B4-BE49-F238E27FC236}">
                  <a16:creationId xmlns:a16="http://schemas.microsoft.com/office/drawing/2014/main" id="{21F7D72B-2E41-4ED5-9374-355763E8A598}"/>
                </a:ext>
              </a:extLst>
            </p:cNvPr>
            <p:cNvCxnSpPr>
              <a:cxnSpLocks/>
            </p:cNvCxnSpPr>
            <p:nvPr/>
          </p:nvCxnSpPr>
          <p:spPr>
            <a:xfrm flipV="1">
              <a:off x="2774950" y="3413125"/>
              <a:ext cx="98425" cy="95250"/>
            </a:xfrm>
            <a:prstGeom prst="straightConnector1">
              <a:avLst/>
            </a:prstGeom>
            <a:ln w="12700">
              <a:solidFill>
                <a:schemeClr val="bg1">
                  <a:lumMod val="9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73" name="Title 16">
            <a:extLst>
              <a:ext uri="{FF2B5EF4-FFF2-40B4-BE49-F238E27FC236}">
                <a16:creationId xmlns:a16="http://schemas.microsoft.com/office/drawing/2014/main" id="{C410DDC7-9390-4182-93C0-5E487E67EF5F}"/>
              </a:ext>
            </a:extLst>
          </p:cNvPr>
          <p:cNvSpPr txBox="1">
            <a:spLocks/>
          </p:cNvSpPr>
          <p:nvPr/>
        </p:nvSpPr>
        <p:spPr>
          <a:xfrm>
            <a:off x="588263" y="153195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Light" panose="020B0502040204020203" pitchFamily="34" charset="0"/>
                <a:ea typeface="+mn-ea"/>
                <a:cs typeface="Segoe UI Light" panose="020B0502040204020203" pitchFamily="34" charset="0"/>
              </a:rPr>
              <a:t>Data science in a box</a:t>
            </a:r>
          </a:p>
        </p:txBody>
      </p:sp>
      <p:sp>
        <p:nvSpPr>
          <p:cNvPr id="78" name="Title 16">
            <a:extLst>
              <a:ext uri="{FF2B5EF4-FFF2-40B4-BE49-F238E27FC236}">
                <a16:creationId xmlns:a16="http://schemas.microsoft.com/office/drawing/2014/main" id="{C3E60A06-D90A-48FF-AF33-7B6BA0B00ACD}"/>
              </a:ext>
            </a:extLst>
          </p:cNvPr>
          <p:cNvSpPr txBox="1">
            <a:spLocks/>
          </p:cNvSpPr>
          <p:nvPr/>
        </p:nvSpPr>
        <p:spPr>
          <a:xfrm>
            <a:off x="588263" y="2589889"/>
            <a:ext cx="3082589" cy="184665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Quick deployment and high availability</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Low latency data processing</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Consistent environment across test, control and production</a:t>
            </a:r>
          </a:p>
        </p:txBody>
      </p:sp>
      <p:sp>
        <p:nvSpPr>
          <p:cNvPr id="71" name="Rectangle 70">
            <a:extLst>
              <a:ext uri="{FF2B5EF4-FFF2-40B4-BE49-F238E27FC236}">
                <a16:creationId xmlns:a16="http://schemas.microsoft.com/office/drawing/2014/main" id="{1DA9DC7D-36F4-4A7A-996B-43B0104FF697}"/>
              </a:ext>
            </a:extLst>
          </p:cNvPr>
          <p:cNvSpPr/>
          <p:nvPr/>
        </p:nvSpPr>
        <p:spPr>
          <a:xfrm>
            <a:off x="881459" y="4842733"/>
            <a:ext cx="249619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https://github.com/Azure/kubeflow-labs</a:t>
            </a:r>
            <a:r>
              <a:rPr kumimoji="0" lang="en-US" sz="1000" b="0" i="0" u="none" strike="noStrike" kern="1200" cap="none" spc="0" normalizeH="0" baseline="0" noProof="0" dirty="0">
                <a:ln>
                  <a:noFill/>
                </a:ln>
                <a:solidFill>
                  <a:srgbClr val="000000"/>
                </a:solidFill>
                <a:effectLst/>
                <a:uLnTx/>
                <a:uFillTx/>
                <a:latin typeface="Segoe UI"/>
                <a:ea typeface="+mn-ea"/>
                <a:cs typeface="+mn-cs"/>
              </a:rPr>
              <a:t> </a:t>
            </a:r>
          </a:p>
        </p:txBody>
      </p:sp>
      <p:grpSp>
        <p:nvGrpSpPr>
          <p:cNvPr id="3" name="Group 2">
            <a:extLst>
              <a:ext uri="{FF2B5EF4-FFF2-40B4-BE49-F238E27FC236}">
                <a16:creationId xmlns:a16="http://schemas.microsoft.com/office/drawing/2014/main" id="{001103D4-BFC3-4A1C-B7AA-569773FF890E}"/>
              </a:ext>
            </a:extLst>
          </p:cNvPr>
          <p:cNvGrpSpPr/>
          <p:nvPr/>
        </p:nvGrpSpPr>
        <p:grpSpPr>
          <a:xfrm>
            <a:off x="6376537" y="4979604"/>
            <a:ext cx="822960" cy="1024512"/>
            <a:chOff x="6453643" y="4409338"/>
            <a:chExt cx="822960" cy="1024512"/>
          </a:xfrm>
        </p:grpSpPr>
        <p:sp>
          <p:nvSpPr>
            <p:cNvPr id="113" name="Title 1">
              <a:extLst>
                <a:ext uri="{FF2B5EF4-FFF2-40B4-BE49-F238E27FC236}">
                  <a16:creationId xmlns:a16="http://schemas.microsoft.com/office/drawing/2014/main" id="{B7CFCFEA-219D-43F2-9328-9A9A3C4CBEE6}"/>
                </a:ext>
              </a:extLst>
            </p:cNvPr>
            <p:cNvSpPr txBox="1">
              <a:spLocks/>
            </p:cNvSpPr>
            <p:nvPr/>
          </p:nvSpPr>
          <p:spPr>
            <a:xfrm>
              <a:off x="6524958" y="4409338"/>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Compute</a:t>
              </a:r>
            </a:p>
          </p:txBody>
        </p:sp>
        <p:sp>
          <p:nvSpPr>
            <p:cNvPr id="115" name="Rectangle: Rounded Corners 114">
              <a:extLst>
                <a:ext uri="{FF2B5EF4-FFF2-40B4-BE49-F238E27FC236}">
                  <a16:creationId xmlns:a16="http://schemas.microsoft.com/office/drawing/2014/main" id="{221CA6BE-2F7C-4A46-A501-135246E634E3}"/>
                </a:ext>
              </a:extLst>
            </p:cNvPr>
            <p:cNvSpPr/>
            <p:nvPr/>
          </p:nvSpPr>
          <p:spPr bwMode="auto">
            <a:xfrm>
              <a:off x="6453643" y="4610890"/>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69" name="Graphic 13">
              <a:extLst>
                <a:ext uri="{FF2B5EF4-FFF2-40B4-BE49-F238E27FC236}">
                  <a16:creationId xmlns:a16="http://schemas.microsoft.com/office/drawing/2014/main" id="{0C17E0B6-7210-4D10-9217-B86B27EE6DD0}"/>
                </a:ext>
              </a:extLst>
            </p:cNvPr>
            <p:cNvGrpSpPr/>
            <p:nvPr/>
          </p:nvGrpSpPr>
          <p:grpSpPr>
            <a:xfrm>
              <a:off x="6594616" y="4756041"/>
              <a:ext cx="541014" cy="532658"/>
              <a:chOff x="4862512" y="2214562"/>
              <a:chExt cx="2466975" cy="2428875"/>
            </a:xfrm>
          </p:grpSpPr>
          <p:sp>
            <p:nvSpPr>
              <p:cNvPr id="70" name="Freeform: Shape 69">
                <a:extLst>
                  <a:ext uri="{FF2B5EF4-FFF2-40B4-BE49-F238E27FC236}">
                    <a16:creationId xmlns:a16="http://schemas.microsoft.com/office/drawing/2014/main" id="{A7B0ECCC-F944-4D46-B05D-087E169B735E}"/>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DEA6C22B-C898-4127-88CD-7408B63A66F0}"/>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B92FE104-4642-4DAF-BDE2-593FE2BEEDC9}"/>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87A5EC58-9960-404D-9E44-2F50DC2BD08A}"/>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 name="Group 3">
            <a:extLst>
              <a:ext uri="{FF2B5EF4-FFF2-40B4-BE49-F238E27FC236}">
                <a16:creationId xmlns:a16="http://schemas.microsoft.com/office/drawing/2014/main" id="{48A1451B-E92B-4F7D-ACDE-1008CD5C2D20}"/>
              </a:ext>
            </a:extLst>
          </p:cNvPr>
          <p:cNvGrpSpPr/>
          <p:nvPr/>
        </p:nvGrpSpPr>
        <p:grpSpPr>
          <a:xfrm>
            <a:off x="6376537" y="3554336"/>
            <a:ext cx="822960" cy="1178401"/>
            <a:chOff x="4706612" y="4255449"/>
            <a:chExt cx="822960" cy="1178401"/>
          </a:xfrm>
        </p:grpSpPr>
        <p:sp>
          <p:nvSpPr>
            <p:cNvPr id="92" name="Rectangle: Rounded Corners 91">
              <a:extLst>
                <a:ext uri="{FF2B5EF4-FFF2-40B4-BE49-F238E27FC236}">
                  <a16:creationId xmlns:a16="http://schemas.microsoft.com/office/drawing/2014/main" id="{C6DBD51B-3657-42A2-A01B-F80D3B00E490}"/>
                </a:ext>
              </a:extLst>
            </p:cNvPr>
            <p:cNvSpPr/>
            <p:nvPr/>
          </p:nvSpPr>
          <p:spPr bwMode="auto">
            <a:xfrm>
              <a:off x="4706612" y="4610890"/>
              <a:ext cx="822960" cy="82296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9" name="Title 1">
              <a:extLst>
                <a:ext uri="{FF2B5EF4-FFF2-40B4-BE49-F238E27FC236}">
                  <a16:creationId xmlns:a16="http://schemas.microsoft.com/office/drawing/2014/main" id="{C813D8AC-BE32-43AE-8FF6-A3E3DD5D5C0A}"/>
                </a:ext>
              </a:extLst>
            </p:cNvPr>
            <p:cNvSpPr txBox="1">
              <a:spLocks/>
            </p:cNvSpPr>
            <p:nvPr/>
          </p:nvSpPr>
          <p:spPr>
            <a:xfrm>
              <a:off x="4777927" y="4255449"/>
              <a:ext cx="680330"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Training data</a:t>
              </a:r>
            </a:p>
          </p:txBody>
        </p:sp>
        <p:sp>
          <p:nvSpPr>
            <p:cNvPr id="77" name="binary" title="Icon of binary code, ones and zeros">
              <a:extLst>
                <a:ext uri="{FF2B5EF4-FFF2-40B4-BE49-F238E27FC236}">
                  <a16:creationId xmlns:a16="http://schemas.microsoft.com/office/drawing/2014/main" id="{AF306C46-E521-4A5E-A5F9-CA6036AC43A8}"/>
                </a:ext>
              </a:extLst>
            </p:cNvPr>
            <p:cNvSpPr>
              <a:spLocks noChangeAspect="1" noEditPoints="1"/>
            </p:cNvSpPr>
            <p:nvPr/>
          </p:nvSpPr>
          <p:spPr bwMode="auto">
            <a:xfrm>
              <a:off x="4885490" y="4821518"/>
              <a:ext cx="465205" cy="401704"/>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6936D3C4-ECAB-4CFD-8636-3844B71C41E3}"/>
              </a:ext>
            </a:extLst>
          </p:cNvPr>
          <p:cNvGrpSpPr/>
          <p:nvPr/>
        </p:nvGrpSpPr>
        <p:grpSpPr>
          <a:xfrm>
            <a:off x="6376537" y="2282957"/>
            <a:ext cx="822960" cy="1024512"/>
            <a:chOff x="5580127" y="2971221"/>
            <a:chExt cx="822960" cy="1024512"/>
          </a:xfrm>
        </p:grpSpPr>
        <p:sp>
          <p:nvSpPr>
            <p:cNvPr id="63" name="Title 1">
              <a:extLst>
                <a:ext uri="{FF2B5EF4-FFF2-40B4-BE49-F238E27FC236}">
                  <a16:creationId xmlns:a16="http://schemas.microsoft.com/office/drawing/2014/main" id="{70D14712-737F-4E54-AE4E-AF73CA6984DB}"/>
                </a:ext>
              </a:extLst>
            </p:cNvPr>
            <p:cNvSpPr txBox="1">
              <a:spLocks/>
            </p:cNvSpPr>
            <p:nvPr/>
          </p:nvSpPr>
          <p:spPr>
            <a:xfrm>
              <a:off x="5651442" y="2971221"/>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Algorithm</a:t>
              </a:r>
            </a:p>
          </p:txBody>
        </p:sp>
        <p:sp>
          <p:nvSpPr>
            <p:cNvPr id="65" name="Rectangle: Rounded Corners 64">
              <a:extLst>
                <a:ext uri="{FF2B5EF4-FFF2-40B4-BE49-F238E27FC236}">
                  <a16:creationId xmlns:a16="http://schemas.microsoft.com/office/drawing/2014/main" id="{151C5E51-0423-4484-8C1C-9707FA9989D3}"/>
                </a:ext>
              </a:extLst>
            </p:cNvPr>
            <p:cNvSpPr/>
            <p:nvPr/>
          </p:nvSpPr>
          <p:spPr bwMode="auto">
            <a:xfrm>
              <a:off x="5580127" y="3172773"/>
              <a:ext cx="822960" cy="82296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79" name="Data &amp; AI" title="Icon of several circles connected to eachother by lines">
              <a:extLst>
                <a:ext uri="{FF2B5EF4-FFF2-40B4-BE49-F238E27FC236}">
                  <a16:creationId xmlns:a16="http://schemas.microsoft.com/office/drawing/2014/main" id="{83376C73-BDB3-4B88-B843-AB4326B5D3FC}"/>
                </a:ext>
              </a:extLst>
            </p:cNvPr>
            <p:cNvSpPr>
              <a:spLocks noChangeAspect="1" noEditPoints="1"/>
            </p:cNvSpPr>
            <p:nvPr/>
          </p:nvSpPr>
          <p:spPr bwMode="auto">
            <a:xfrm>
              <a:off x="5688839" y="3342157"/>
              <a:ext cx="605537" cy="484192"/>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74" name="Group 73">
            <a:extLst>
              <a:ext uri="{FF2B5EF4-FFF2-40B4-BE49-F238E27FC236}">
                <a16:creationId xmlns:a16="http://schemas.microsoft.com/office/drawing/2014/main" id="{3C55F676-D9ED-4FA5-8177-8241AC07FF61}"/>
              </a:ext>
            </a:extLst>
          </p:cNvPr>
          <p:cNvGrpSpPr/>
          <p:nvPr/>
        </p:nvGrpSpPr>
        <p:grpSpPr>
          <a:xfrm>
            <a:off x="7836534" y="3080366"/>
            <a:ext cx="3682049" cy="2126341"/>
            <a:chOff x="7679222" y="3131340"/>
            <a:chExt cx="3682049" cy="2126341"/>
          </a:xfrm>
        </p:grpSpPr>
        <p:sp>
          <p:nvSpPr>
            <p:cNvPr id="86" name="Rectangle: Rounded Corners 85">
              <a:extLst>
                <a:ext uri="{FF2B5EF4-FFF2-40B4-BE49-F238E27FC236}">
                  <a16:creationId xmlns:a16="http://schemas.microsoft.com/office/drawing/2014/main" id="{26AF5A2F-7E5D-4F3E-94F6-3380E98A36A8}"/>
                </a:ext>
              </a:extLst>
            </p:cNvPr>
            <p:cNvSpPr/>
            <p:nvPr/>
          </p:nvSpPr>
          <p:spPr bwMode="auto">
            <a:xfrm>
              <a:off x="7679222" y="3337395"/>
              <a:ext cx="3682049" cy="192028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87" name="Title 1">
              <a:extLst>
                <a:ext uri="{FF2B5EF4-FFF2-40B4-BE49-F238E27FC236}">
                  <a16:creationId xmlns:a16="http://schemas.microsoft.com/office/drawing/2014/main" id="{43DFB208-DC3F-4D33-B499-AF89B997E052}"/>
                </a:ext>
              </a:extLst>
            </p:cNvPr>
            <p:cNvSpPr txBox="1">
              <a:spLocks/>
            </p:cNvSpPr>
            <p:nvPr/>
          </p:nvSpPr>
          <p:spPr>
            <a:xfrm>
              <a:off x="7679223" y="3131340"/>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GPU-enabled VMs</a:t>
              </a:r>
            </a:p>
          </p:txBody>
        </p:sp>
      </p:grpSp>
      <p:grpSp>
        <p:nvGrpSpPr>
          <p:cNvPr id="8" name="Group 7">
            <a:extLst>
              <a:ext uri="{FF2B5EF4-FFF2-40B4-BE49-F238E27FC236}">
                <a16:creationId xmlns:a16="http://schemas.microsoft.com/office/drawing/2014/main" id="{28B8A14D-ADC5-4A42-91F0-C50BBA894476}"/>
              </a:ext>
            </a:extLst>
          </p:cNvPr>
          <p:cNvGrpSpPr/>
          <p:nvPr/>
        </p:nvGrpSpPr>
        <p:grpSpPr>
          <a:xfrm>
            <a:off x="8169577" y="3508750"/>
            <a:ext cx="1115047" cy="1475628"/>
            <a:chOff x="8012265" y="3254923"/>
            <a:chExt cx="1115047" cy="1475628"/>
          </a:xfrm>
        </p:grpSpPr>
        <p:sp>
          <p:nvSpPr>
            <p:cNvPr id="117" name="Rectangle: Rounded Corners 116">
              <a:extLst>
                <a:ext uri="{FF2B5EF4-FFF2-40B4-BE49-F238E27FC236}">
                  <a16:creationId xmlns:a16="http://schemas.microsoft.com/office/drawing/2014/main" id="{6EF4C083-CCFC-40E3-81C4-0DE115EC4D82}"/>
                </a:ext>
              </a:extLst>
            </p:cNvPr>
            <p:cNvSpPr/>
            <p:nvPr/>
          </p:nvSpPr>
          <p:spPr bwMode="auto">
            <a:xfrm>
              <a:off x="8012265" y="3614983"/>
              <a:ext cx="1115047" cy="1115568"/>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119" name="Title 1">
              <a:extLst>
                <a:ext uri="{FF2B5EF4-FFF2-40B4-BE49-F238E27FC236}">
                  <a16:creationId xmlns:a16="http://schemas.microsoft.com/office/drawing/2014/main" id="{C70776A9-E732-403C-B5BE-7A04EEB3AA74}"/>
                </a:ext>
              </a:extLst>
            </p:cNvPr>
            <p:cNvSpPr txBox="1">
              <a:spLocks/>
            </p:cNvSpPr>
            <p:nvPr/>
          </p:nvSpPr>
          <p:spPr>
            <a:xfrm>
              <a:off x="8012265" y="3254923"/>
              <a:ext cx="91371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trained model</a:t>
              </a:r>
            </a:p>
          </p:txBody>
        </p:sp>
        <p:grpSp>
          <p:nvGrpSpPr>
            <p:cNvPr id="84" name="Group 83">
              <a:extLst>
                <a:ext uri="{FF2B5EF4-FFF2-40B4-BE49-F238E27FC236}">
                  <a16:creationId xmlns:a16="http://schemas.microsoft.com/office/drawing/2014/main" id="{BFD9CE62-DFD9-489D-95AD-A3F1823DB322}"/>
                </a:ext>
              </a:extLst>
            </p:cNvPr>
            <p:cNvGrpSpPr/>
            <p:nvPr/>
          </p:nvGrpSpPr>
          <p:grpSpPr>
            <a:xfrm>
              <a:off x="8148385" y="3774647"/>
              <a:ext cx="842806" cy="796241"/>
              <a:chOff x="3172902" y="4132385"/>
              <a:chExt cx="355417" cy="335781"/>
            </a:xfrm>
          </p:grpSpPr>
          <p:grpSp>
            <p:nvGrpSpPr>
              <p:cNvPr id="85" name="Group 84">
                <a:extLst>
                  <a:ext uri="{FF2B5EF4-FFF2-40B4-BE49-F238E27FC236}">
                    <a16:creationId xmlns:a16="http://schemas.microsoft.com/office/drawing/2014/main" id="{77764A35-4477-4941-A919-B82C73913B66}"/>
                  </a:ext>
                </a:extLst>
              </p:cNvPr>
              <p:cNvGrpSpPr/>
              <p:nvPr/>
            </p:nvGrpSpPr>
            <p:grpSpPr>
              <a:xfrm>
                <a:off x="3234030" y="4132385"/>
                <a:ext cx="233160" cy="110531"/>
                <a:chOff x="3234867" y="4132385"/>
                <a:chExt cx="233160" cy="110531"/>
              </a:xfrm>
            </p:grpSpPr>
            <p:sp>
              <p:nvSpPr>
                <p:cNvPr id="98" name="Freeform: Shape 97">
                  <a:extLst>
                    <a:ext uri="{FF2B5EF4-FFF2-40B4-BE49-F238E27FC236}">
                      <a16:creationId xmlns:a16="http://schemas.microsoft.com/office/drawing/2014/main" id="{EF4D79C4-873B-42F5-A7E5-DADC4C329E7F}"/>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6727FD02-AC3E-4B97-8166-3271353AAAD0}"/>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8" name="Group 87">
                <a:extLst>
                  <a:ext uri="{FF2B5EF4-FFF2-40B4-BE49-F238E27FC236}">
                    <a16:creationId xmlns:a16="http://schemas.microsoft.com/office/drawing/2014/main" id="{115C8FE5-560E-4749-BAC0-EC8BFCD1F97A}"/>
                  </a:ext>
                </a:extLst>
              </p:cNvPr>
              <p:cNvGrpSpPr/>
              <p:nvPr/>
            </p:nvGrpSpPr>
            <p:grpSpPr>
              <a:xfrm>
                <a:off x="3172902" y="4245010"/>
                <a:ext cx="355417" cy="110531"/>
                <a:chOff x="3172902" y="4244590"/>
                <a:chExt cx="355417" cy="110531"/>
              </a:xfrm>
            </p:grpSpPr>
            <p:sp>
              <p:nvSpPr>
                <p:cNvPr id="95" name="Freeform: Shape 94">
                  <a:extLst>
                    <a:ext uri="{FF2B5EF4-FFF2-40B4-BE49-F238E27FC236}">
                      <a16:creationId xmlns:a16="http://schemas.microsoft.com/office/drawing/2014/main" id="{97773ABB-882D-4DAD-B972-824A39C6A17E}"/>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2E878F8C-BA1F-48ED-9B26-38F08C8BBE38}"/>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2D88ED97-21B3-4640-9E45-5CD1258D121D}"/>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90" name="Group 89">
                <a:extLst>
                  <a:ext uri="{FF2B5EF4-FFF2-40B4-BE49-F238E27FC236}">
                    <a16:creationId xmlns:a16="http://schemas.microsoft.com/office/drawing/2014/main" id="{DF6DAE31-C9DE-4EDF-8859-D6680E0AE5C8}"/>
                  </a:ext>
                </a:extLst>
              </p:cNvPr>
              <p:cNvGrpSpPr/>
              <p:nvPr/>
            </p:nvGrpSpPr>
            <p:grpSpPr>
              <a:xfrm>
                <a:off x="3234030" y="4357635"/>
                <a:ext cx="233160" cy="110531"/>
                <a:chOff x="3234867" y="4132385"/>
                <a:chExt cx="233160" cy="110531"/>
              </a:xfrm>
            </p:grpSpPr>
            <p:sp>
              <p:nvSpPr>
                <p:cNvPr id="93" name="Freeform: Shape 92">
                  <a:extLst>
                    <a:ext uri="{FF2B5EF4-FFF2-40B4-BE49-F238E27FC236}">
                      <a16:creationId xmlns:a16="http://schemas.microsoft.com/office/drawing/2014/main" id="{BE7F43AB-7835-48F6-9AC6-33B469A20036}"/>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8642AAEC-971C-45B9-B4F5-2C2F062B1D81}"/>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7" name="Group 6">
            <a:extLst>
              <a:ext uri="{FF2B5EF4-FFF2-40B4-BE49-F238E27FC236}">
                <a16:creationId xmlns:a16="http://schemas.microsoft.com/office/drawing/2014/main" id="{DB10767D-3C91-42E4-9798-8C988B2F8117}"/>
              </a:ext>
            </a:extLst>
          </p:cNvPr>
          <p:cNvGrpSpPr/>
          <p:nvPr/>
        </p:nvGrpSpPr>
        <p:grpSpPr>
          <a:xfrm>
            <a:off x="10130114" y="3508809"/>
            <a:ext cx="1115047" cy="1475511"/>
            <a:chOff x="9691914" y="3254982"/>
            <a:chExt cx="1115047" cy="1475511"/>
          </a:xfrm>
        </p:grpSpPr>
        <p:sp>
          <p:nvSpPr>
            <p:cNvPr id="118" name="Rectangle: Rounded Corners 117">
              <a:extLst>
                <a:ext uri="{FF2B5EF4-FFF2-40B4-BE49-F238E27FC236}">
                  <a16:creationId xmlns:a16="http://schemas.microsoft.com/office/drawing/2014/main" id="{4EDFF5DB-1421-4155-ADB2-1E70C0586D5A}"/>
                </a:ext>
              </a:extLst>
            </p:cNvPr>
            <p:cNvSpPr/>
            <p:nvPr/>
          </p:nvSpPr>
          <p:spPr bwMode="auto">
            <a:xfrm>
              <a:off x="9691914" y="3614925"/>
              <a:ext cx="1115047" cy="1115568"/>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121" name="Title 1">
              <a:extLst>
                <a:ext uri="{FF2B5EF4-FFF2-40B4-BE49-F238E27FC236}">
                  <a16:creationId xmlns:a16="http://schemas.microsoft.com/office/drawing/2014/main" id="{ECDFB6C9-D5DF-41FB-8A11-83C2BBA1684F}"/>
                </a:ext>
              </a:extLst>
            </p:cNvPr>
            <p:cNvSpPr txBox="1">
              <a:spLocks/>
            </p:cNvSpPr>
            <p:nvPr/>
          </p:nvSpPr>
          <p:spPr>
            <a:xfrm>
              <a:off x="9691914" y="3254982"/>
              <a:ext cx="912312"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AI model in production</a:t>
              </a:r>
            </a:p>
          </p:txBody>
        </p:sp>
        <p:sp>
          <p:nvSpPr>
            <p:cNvPr id="100" name="Processing_E9F5" title="Icon of two interlocked gears">
              <a:extLst>
                <a:ext uri="{FF2B5EF4-FFF2-40B4-BE49-F238E27FC236}">
                  <a16:creationId xmlns:a16="http://schemas.microsoft.com/office/drawing/2014/main" id="{E6F57517-4913-409A-B774-F036F09014A3}"/>
                </a:ext>
              </a:extLst>
            </p:cNvPr>
            <p:cNvSpPr>
              <a:spLocks noChangeAspect="1" noEditPoints="1"/>
            </p:cNvSpPr>
            <p:nvPr/>
          </p:nvSpPr>
          <p:spPr bwMode="auto">
            <a:xfrm>
              <a:off x="9865332" y="3838179"/>
              <a:ext cx="768211" cy="669061"/>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7" name="Group 106">
            <a:extLst>
              <a:ext uri="{FF2B5EF4-FFF2-40B4-BE49-F238E27FC236}">
                <a16:creationId xmlns:a16="http://schemas.microsoft.com/office/drawing/2014/main" id="{0818224D-ECF4-43CC-B766-8771CA0204C3}"/>
              </a:ext>
            </a:extLst>
          </p:cNvPr>
          <p:cNvGrpSpPr/>
          <p:nvPr/>
        </p:nvGrpSpPr>
        <p:grpSpPr>
          <a:xfrm>
            <a:off x="10276157" y="5474724"/>
            <a:ext cx="822960" cy="1031092"/>
            <a:chOff x="7848455" y="1748306"/>
            <a:chExt cx="822960" cy="1031092"/>
          </a:xfrm>
        </p:grpSpPr>
        <p:grpSp>
          <p:nvGrpSpPr>
            <p:cNvPr id="108" name="Group 107">
              <a:extLst>
                <a:ext uri="{FF2B5EF4-FFF2-40B4-BE49-F238E27FC236}">
                  <a16:creationId xmlns:a16="http://schemas.microsoft.com/office/drawing/2014/main" id="{E09722BC-4146-4958-85AE-3AD6E4B35EF4}"/>
                </a:ext>
              </a:extLst>
            </p:cNvPr>
            <p:cNvGrpSpPr/>
            <p:nvPr/>
          </p:nvGrpSpPr>
          <p:grpSpPr>
            <a:xfrm>
              <a:off x="7848455" y="1748306"/>
              <a:ext cx="822960" cy="1031092"/>
              <a:chOff x="4625721" y="3395902"/>
              <a:chExt cx="822960" cy="1031092"/>
            </a:xfrm>
          </p:grpSpPr>
          <p:sp>
            <p:nvSpPr>
              <p:cNvPr id="110" name="Title 1">
                <a:extLst>
                  <a:ext uri="{FF2B5EF4-FFF2-40B4-BE49-F238E27FC236}">
                    <a16:creationId xmlns:a16="http://schemas.microsoft.com/office/drawing/2014/main" id="{0A67D0BB-C007-4374-B51C-257F4D9D4545}"/>
                  </a:ext>
                </a:extLst>
              </p:cNvPr>
              <p:cNvSpPr txBox="1">
                <a:spLocks/>
              </p:cNvSpPr>
              <p:nvPr/>
            </p:nvSpPr>
            <p:spPr>
              <a:xfrm>
                <a:off x="4678411" y="3395902"/>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a:t>
                </a:r>
              </a:p>
            </p:txBody>
          </p:sp>
          <p:sp>
            <p:nvSpPr>
              <p:cNvPr id="111" name="Rectangle: Rounded Corners 110">
                <a:extLst>
                  <a:ext uri="{FF2B5EF4-FFF2-40B4-BE49-F238E27FC236}">
                    <a16:creationId xmlns:a16="http://schemas.microsoft.com/office/drawing/2014/main" id="{ED6F87D5-8B77-45F4-B584-0635CC387389}"/>
                  </a:ext>
                </a:extLst>
              </p:cNvPr>
              <p:cNvSpPr/>
              <p:nvPr/>
            </p:nvSpPr>
            <p:spPr bwMode="auto">
              <a:xfrm>
                <a:off x="4625721" y="3604034"/>
                <a:ext cx="822960" cy="82296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12" name="people_4" title="Icon of a person">
                <a:extLst>
                  <a:ext uri="{FF2B5EF4-FFF2-40B4-BE49-F238E27FC236}">
                    <a16:creationId xmlns:a16="http://schemas.microsoft.com/office/drawing/2014/main" id="{4F29CC4B-A26B-4454-BF22-E45AA8C6F651}"/>
                  </a:ext>
                </a:extLst>
              </p:cNvPr>
              <p:cNvSpPr>
                <a:spLocks noChangeAspect="1" noEditPoints="1"/>
              </p:cNvSpPr>
              <p:nvPr/>
            </p:nvSpPr>
            <p:spPr bwMode="auto">
              <a:xfrm>
                <a:off x="4796431" y="3746338"/>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09" name="TextBox 108">
              <a:extLst>
                <a:ext uri="{FF2B5EF4-FFF2-40B4-BE49-F238E27FC236}">
                  <a16:creationId xmlns:a16="http://schemas.microsoft.com/office/drawing/2014/main" id="{E84D34B5-3136-44E8-9BA6-BC7A445D2746}"/>
                </a:ext>
              </a:extLst>
            </p:cNvPr>
            <p:cNvSpPr txBox="1"/>
            <p:nvPr/>
          </p:nvSpPr>
          <p:spPr>
            <a:xfrm>
              <a:off x="7962845" y="2028955"/>
              <a:ext cx="638077" cy="440890"/>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&lt;\&gt;</a:t>
              </a:r>
            </a:p>
          </p:txBody>
        </p:sp>
      </p:grpSp>
      <p:grpSp>
        <p:nvGrpSpPr>
          <p:cNvPr id="6" name="Group 5">
            <a:extLst>
              <a:ext uri="{FF2B5EF4-FFF2-40B4-BE49-F238E27FC236}">
                <a16:creationId xmlns:a16="http://schemas.microsoft.com/office/drawing/2014/main" id="{67E6196A-6768-4105-B831-FE17BA18FFF2}"/>
              </a:ext>
            </a:extLst>
          </p:cNvPr>
          <p:cNvGrpSpPr/>
          <p:nvPr/>
        </p:nvGrpSpPr>
        <p:grpSpPr>
          <a:xfrm>
            <a:off x="5066993" y="3686286"/>
            <a:ext cx="717581" cy="914500"/>
            <a:chOff x="4909681" y="3745644"/>
            <a:chExt cx="717581" cy="914500"/>
          </a:xfrm>
        </p:grpSpPr>
        <p:sp>
          <p:nvSpPr>
            <p:cNvPr id="114" name="people_4" title="Icon of a person">
              <a:extLst>
                <a:ext uri="{FF2B5EF4-FFF2-40B4-BE49-F238E27FC236}">
                  <a16:creationId xmlns:a16="http://schemas.microsoft.com/office/drawing/2014/main" id="{62BE0D28-F0DA-40DC-A5B4-912EA8D54F81}"/>
                </a:ext>
              </a:extLst>
            </p:cNvPr>
            <p:cNvSpPr>
              <a:spLocks noChangeAspect="1" noEditPoints="1"/>
            </p:cNvSpPr>
            <p:nvPr/>
          </p:nvSpPr>
          <p:spPr bwMode="auto">
            <a:xfrm>
              <a:off x="5027701" y="3745644"/>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6" name="Title 1">
              <a:extLst>
                <a:ext uri="{FF2B5EF4-FFF2-40B4-BE49-F238E27FC236}">
                  <a16:creationId xmlns:a16="http://schemas.microsoft.com/office/drawing/2014/main" id="{132C1347-2A4A-43CF-9888-13AFEFE2B2AD}"/>
                </a:ext>
              </a:extLst>
            </p:cNvPr>
            <p:cNvSpPr txBox="1">
              <a:spLocks/>
            </p:cNvSpPr>
            <p:nvPr/>
          </p:nvSpPr>
          <p:spPr>
            <a:xfrm>
              <a:off x="4909681" y="4352367"/>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Data Scientist</a:t>
              </a:r>
            </a:p>
          </p:txBody>
        </p:sp>
      </p:grpSp>
      <p:cxnSp>
        <p:nvCxnSpPr>
          <p:cNvPr id="13" name="Straight Arrow Connector 12">
            <a:extLst>
              <a:ext uri="{FF2B5EF4-FFF2-40B4-BE49-F238E27FC236}">
                <a16:creationId xmlns:a16="http://schemas.microsoft.com/office/drawing/2014/main" id="{3E3EE2C6-C472-406E-B711-BF184A6D6FB6}"/>
              </a:ext>
            </a:extLst>
          </p:cNvPr>
          <p:cNvCxnSpPr>
            <a:stCxn id="110" idx="0"/>
            <a:endCxn id="118" idx="2"/>
          </p:cNvCxnSpPr>
          <p:nvPr/>
        </p:nvCxnSpPr>
        <p:spPr>
          <a:xfrm flipV="1">
            <a:off x="10687638" y="4984320"/>
            <a:ext cx="0" cy="45720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C019A054-4B87-4674-9CCD-FAC3C62BAA93}"/>
              </a:ext>
            </a:extLst>
          </p:cNvPr>
          <p:cNvCxnSpPr>
            <a:cxnSpLocks/>
            <a:endCxn id="118" idx="1"/>
          </p:cNvCxnSpPr>
          <p:nvPr/>
        </p:nvCxnSpPr>
        <p:spPr>
          <a:xfrm flipV="1">
            <a:off x="9284624" y="4426536"/>
            <a:ext cx="845490" cy="58"/>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956D230B-A96C-42EB-9FD0-B137952702C0}"/>
              </a:ext>
            </a:extLst>
          </p:cNvPr>
          <p:cNvCxnSpPr>
            <a:stCxn id="65" idx="3"/>
            <a:endCxn id="117" idx="1"/>
          </p:cNvCxnSpPr>
          <p:nvPr/>
        </p:nvCxnSpPr>
        <p:spPr>
          <a:xfrm>
            <a:off x="7199497" y="2895989"/>
            <a:ext cx="970080" cy="1530605"/>
          </a:xfrm>
          <a:prstGeom prst="bentConnector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251B8DE1-8BD9-4BC3-BAA4-30172C4AB335}"/>
              </a:ext>
            </a:extLst>
          </p:cNvPr>
          <p:cNvCxnSpPr>
            <a:cxnSpLocks/>
            <a:stCxn id="115" idx="3"/>
            <a:endCxn id="117" idx="1"/>
          </p:cNvCxnSpPr>
          <p:nvPr/>
        </p:nvCxnSpPr>
        <p:spPr>
          <a:xfrm flipV="1">
            <a:off x="7199497" y="4426594"/>
            <a:ext cx="970080" cy="1166042"/>
          </a:xfrm>
          <a:prstGeom prst="bentConnector3">
            <a:avLst>
              <a:gd name="adj1" fmla="val 50000"/>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2" name="Title 1">
            <a:extLst>
              <a:ext uri="{FF2B5EF4-FFF2-40B4-BE49-F238E27FC236}">
                <a16:creationId xmlns:a16="http://schemas.microsoft.com/office/drawing/2014/main" id="{D80D5E4D-D6A6-427B-B32C-BABD16CED830}"/>
              </a:ext>
            </a:extLst>
          </p:cNvPr>
          <p:cNvSpPr txBox="1">
            <a:spLocks/>
          </p:cNvSpPr>
          <p:nvPr/>
        </p:nvSpPr>
        <p:spPr>
          <a:xfrm>
            <a:off x="9348578" y="4044984"/>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a:ea typeface="+mn-ea"/>
                <a:cs typeface="Segoe UI Semibold" panose="020B0702040204020203" pitchFamily="34" charset="0"/>
              </a:rPr>
              <a:t>Serve the model</a:t>
            </a:r>
          </a:p>
        </p:txBody>
      </p:sp>
    </p:spTree>
    <p:extLst>
      <p:ext uri="{BB962C8B-B14F-4D97-AF65-F5344CB8AC3E}">
        <p14:creationId xmlns:p14="http://schemas.microsoft.com/office/powerpoint/2010/main" val="2912988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nodeType="withEffect">
                                  <p:stCondLst>
                                    <p:cond delay="0"/>
                                  </p:stCondLst>
                                  <p:childTnLst>
                                    <p:set>
                                      <p:cBhvr>
                                        <p:cTn id="25" dur="1" fill="hold">
                                          <p:stCondLst>
                                            <p:cond delay="0"/>
                                          </p:stCondLst>
                                        </p:cTn>
                                        <p:tgtEl>
                                          <p:spTgt spid="122"/>
                                        </p:tgtEl>
                                        <p:attrNameLst>
                                          <p:attrName>style.visibility</p:attrName>
                                        </p:attrNameLst>
                                      </p:cBhvr>
                                      <p:to>
                                        <p:strVal val="visible"/>
                                      </p:to>
                                    </p:set>
                                    <p:animEffect transition="in" filter="fade">
                                      <p:cBhvr>
                                        <p:cTn id="26" dur="500"/>
                                        <p:tgtEl>
                                          <p:spTgt spid="122"/>
                                        </p:tgtEl>
                                      </p:cBhvr>
                                    </p:animEffect>
                                  </p:childTnLst>
                                </p:cTn>
                              </p:par>
                              <p:par>
                                <p:cTn id="27" presetID="10" presetClass="entr" presetSubtype="0" fill="hold" nodeType="withEffect">
                                  <p:stCondLst>
                                    <p:cond delay="0"/>
                                  </p:stCondLst>
                                  <p:childTnLst>
                                    <p:set>
                                      <p:cBhvr>
                                        <p:cTn id="28" dur="1" fill="hold">
                                          <p:stCondLst>
                                            <p:cond delay="0"/>
                                          </p:stCondLst>
                                        </p:cTn>
                                        <p:tgtEl>
                                          <p:spTgt spid="74"/>
                                        </p:tgtEl>
                                        <p:attrNameLst>
                                          <p:attrName>style.visibility</p:attrName>
                                        </p:attrNameLst>
                                      </p:cBhvr>
                                      <p:to>
                                        <p:strVal val="visible"/>
                                      </p:to>
                                    </p:set>
                                    <p:animEffect transition="in" filter="fade">
                                      <p:cBhvr>
                                        <p:cTn id="29" dur="500"/>
                                        <p:tgtEl>
                                          <p:spTgt spid="74"/>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par>
                          <p:cTn id="34" fill="hold">
                            <p:stCondLst>
                              <p:cond delay="3000"/>
                            </p:stCondLst>
                            <p:childTnLst>
                              <p:par>
                                <p:cTn id="35" presetID="22" presetClass="entr" presetSubtype="8" fill="hold" nodeType="afterEffect">
                                  <p:stCondLst>
                                    <p:cond delay="0"/>
                                  </p:stCondLst>
                                  <p:childTnLst>
                                    <p:set>
                                      <p:cBhvr>
                                        <p:cTn id="36" dur="1" fill="hold">
                                          <p:stCondLst>
                                            <p:cond delay="0"/>
                                          </p:stCondLst>
                                        </p:cTn>
                                        <p:tgtEl>
                                          <p:spTgt spid="120"/>
                                        </p:tgtEl>
                                        <p:attrNameLst>
                                          <p:attrName>style.visibility</p:attrName>
                                        </p:attrNameLst>
                                      </p:cBhvr>
                                      <p:to>
                                        <p:strVal val="visible"/>
                                      </p:to>
                                    </p:set>
                                    <p:animEffect transition="in" filter="wipe(left)">
                                      <p:cBhvr>
                                        <p:cTn id="37" dur="500"/>
                                        <p:tgtEl>
                                          <p:spTgt spid="12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2"/>
                                        </p:tgtEl>
                                        <p:attrNameLst>
                                          <p:attrName>style.visibility</p:attrName>
                                        </p:attrNameLst>
                                      </p:cBhvr>
                                      <p:to>
                                        <p:strVal val="visible"/>
                                      </p:to>
                                    </p:set>
                                    <p:animEffect transition="in" filter="fade">
                                      <p:cBhvr>
                                        <p:cTn id="40" dur="500"/>
                                        <p:tgtEl>
                                          <p:spTgt spid="132"/>
                                        </p:tgtEl>
                                      </p:cBhvr>
                                    </p:animEffect>
                                  </p:childTnLst>
                                </p:cTn>
                              </p:par>
                            </p:childTnLst>
                          </p:cTn>
                        </p:par>
                        <p:par>
                          <p:cTn id="41" fill="hold">
                            <p:stCondLst>
                              <p:cond delay="3500"/>
                            </p:stCondLst>
                            <p:childTnLst>
                              <p:par>
                                <p:cTn id="42" presetID="10" presetClass="entr" presetSubtype="0"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par>
                          <p:cTn id="45" fill="hold">
                            <p:stCondLst>
                              <p:cond delay="4000"/>
                            </p:stCondLst>
                            <p:childTnLst>
                              <p:par>
                                <p:cTn id="46" presetID="10" presetClass="entr" presetSubtype="0" fill="hold" nodeType="afterEffect">
                                  <p:stCondLst>
                                    <p:cond delay="0"/>
                                  </p:stCondLst>
                                  <p:childTnLst>
                                    <p:set>
                                      <p:cBhvr>
                                        <p:cTn id="47" dur="1" fill="hold">
                                          <p:stCondLst>
                                            <p:cond delay="0"/>
                                          </p:stCondLst>
                                        </p:cTn>
                                        <p:tgtEl>
                                          <p:spTgt spid="107"/>
                                        </p:tgtEl>
                                        <p:attrNameLst>
                                          <p:attrName>style.visibility</p:attrName>
                                        </p:attrNameLst>
                                      </p:cBhvr>
                                      <p:to>
                                        <p:strVal val="visible"/>
                                      </p:to>
                                    </p:set>
                                    <p:animEffect transition="in" filter="fade">
                                      <p:cBhvr>
                                        <p:cTn id="48" dur="500"/>
                                        <p:tgtEl>
                                          <p:spTgt spid="107"/>
                                        </p:tgtEl>
                                      </p:cBhvr>
                                    </p:animEffect>
                                  </p:childTnLst>
                                </p:cTn>
                              </p:par>
                            </p:childTnLst>
                          </p:cTn>
                        </p:par>
                        <p:par>
                          <p:cTn id="49" fill="hold">
                            <p:stCondLst>
                              <p:cond delay="4500"/>
                            </p:stCondLst>
                            <p:childTnLst>
                              <p:par>
                                <p:cTn id="50" presetID="22" presetClass="entr" presetSubtype="4" fill="hold" nodeType="after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down)">
                                      <p:cBhvr>
                                        <p:cTn id="5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Rounded Corners 85">
            <a:extLst>
              <a:ext uri="{FF2B5EF4-FFF2-40B4-BE49-F238E27FC236}">
                <a16:creationId xmlns:a16="http://schemas.microsoft.com/office/drawing/2014/main" id="{26AF5A2F-7E5D-4F3E-94F6-3380E98A36A8}"/>
              </a:ext>
            </a:extLst>
          </p:cNvPr>
          <p:cNvSpPr/>
          <p:nvPr/>
        </p:nvSpPr>
        <p:spPr bwMode="auto">
          <a:xfrm>
            <a:off x="8155604" y="2797087"/>
            <a:ext cx="2941240" cy="3221374"/>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87" name="Title 1">
            <a:extLst>
              <a:ext uri="{FF2B5EF4-FFF2-40B4-BE49-F238E27FC236}">
                <a16:creationId xmlns:a16="http://schemas.microsoft.com/office/drawing/2014/main" id="{43DFB208-DC3F-4D33-B499-AF89B997E052}"/>
              </a:ext>
            </a:extLst>
          </p:cNvPr>
          <p:cNvSpPr txBox="1">
            <a:spLocks/>
          </p:cNvSpPr>
          <p:nvPr/>
        </p:nvSpPr>
        <p:spPr>
          <a:xfrm>
            <a:off x="8155604" y="2597600"/>
            <a:ext cx="48241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AKS</a:t>
            </a:r>
          </a:p>
        </p:txBody>
      </p:sp>
      <p:cxnSp>
        <p:nvCxnSpPr>
          <p:cNvPr id="18" name="Straight Connector 17">
            <a:extLst>
              <a:ext uri="{FF2B5EF4-FFF2-40B4-BE49-F238E27FC236}">
                <a16:creationId xmlns:a16="http://schemas.microsoft.com/office/drawing/2014/main" id="{CEEE00D1-10C1-477A-ACC1-F62467F67F45}"/>
              </a:ext>
            </a:extLst>
          </p:cNvPr>
          <p:cNvCxnSpPr>
            <a:cxnSpLocks/>
          </p:cNvCxnSpPr>
          <p:nvPr/>
        </p:nvCxnSpPr>
        <p:spPr>
          <a:xfrm>
            <a:off x="866" y="1239294"/>
            <a:ext cx="12190271" cy="0"/>
          </a:xfrm>
          <a:prstGeom prst="line">
            <a:avLst/>
          </a:prstGeom>
          <a:ln w="1270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Isosceles Triangle 18">
            <a:extLst>
              <a:ext uri="{FF2B5EF4-FFF2-40B4-BE49-F238E27FC236}">
                <a16:creationId xmlns:a16="http://schemas.microsoft.com/office/drawing/2014/main" id="{3F6C81FE-5030-449C-9B58-97ADCE4A9F20}"/>
              </a:ext>
            </a:extLst>
          </p:cNvPr>
          <p:cNvSpPr/>
          <p:nvPr/>
        </p:nvSpPr>
        <p:spPr bwMode="auto">
          <a:xfrm rot="10800000">
            <a:off x="4176530" y="1279050"/>
            <a:ext cx="247981" cy="149099"/>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604649C9-7641-4AC2-B5F0-6B91827A678D}"/>
              </a:ext>
            </a:extLst>
          </p:cNvPr>
          <p:cNvSpPr/>
          <p:nvPr/>
        </p:nvSpPr>
        <p:spPr>
          <a:xfrm>
            <a:off x="384750" y="759692"/>
            <a:ext cx="1334284" cy="400110"/>
          </a:xfrm>
          <a:prstGeom prst="rect">
            <a:avLst/>
          </a:prstGeom>
        </p:spPr>
        <p:txBody>
          <a:bodyPr wrap="square">
            <a:spAutoFit/>
          </a:bodyPr>
          <a:lstStyle/>
          <a:p>
            <a:pPr algn="ctr" defTabSz="914192">
              <a:defRPr/>
            </a:pPr>
            <a:r>
              <a:rPr lang="en-US" sz="1000">
                <a:solidFill>
                  <a:srgbClr val="D2D2D2"/>
                </a:solidFill>
                <a:cs typeface="Segoe UI Semibold" panose="020B0702040204020203" pitchFamily="34" charset="0"/>
              </a:rPr>
              <a:t>Lift and shift to containers</a:t>
            </a:r>
          </a:p>
        </p:txBody>
      </p:sp>
      <p:sp>
        <p:nvSpPr>
          <p:cNvPr id="21" name="Rectangle 20">
            <a:extLst>
              <a:ext uri="{FF2B5EF4-FFF2-40B4-BE49-F238E27FC236}">
                <a16:creationId xmlns:a16="http://schemas.microsoft.com/office/drawing/2014/main" id="{330F3ED4-D239-4EEF-86E3-E3E527232B14}"/>
              </a:ext>
            </a:extLst>
          </p:cNvPr>
          <p:cNvSpPr/>
          <p:nvPr/>
        </p:nvSpPr>
        <p:spPr>
          <a:xfrm>
            <a:off x="2248795" y="759694"/>
            <a:ext cx="948483" cy="246221"/>
          </a:xfrm>
          <a:prstGeom prst="rect">
            <a:avLst/>
          </a:prstGeom>
        </p:spPr>
        <p:txBody>
          <a:bodyPr wrap="square">
            <a:spAutoFit/>
          </a:bodyPr>
          <a:lstStyle/>
          <a:p>
            <a:pPr algn="ctr" defTabSz="914192">
              <a:defRPr/>
            </a:pPr>
            <a:r>
              <a:rPr lang="en-US" sz="1000">
                <a:solidFill>
                  <a:srgbClr val="D2D2D2"/>
                </a:solidFill>
                <a:latin typeface="Segoe UI"/>
                <a:cs typeface="Segoe UI" pitchFamily="34" charset="0"/>
              </a:rPr>
              <a:t>Microservices</a:t>
            </a:r>
          </a:p>
        </p:txBody>
      </p:sp>
      <p:sp>
        <p:nvSpPr>
          <p:cNvPr id="23" name="Rectangle 22">
            <a:extLst>
              <a:ext uri="{FF2B5EF4-FFF2-40B4-BE49-F238E27FC236}">
                <a16:creationId xmlns:a16="http://schemas.microsoft.com/office/drawing/2014/main" id="{2A5C686F-4783-4912-85E4-74A0ECF869B2}"/>
              </a:ext>
            </a:extLst>
          </p:cNvPr>
          <p:cNvSpPr/>
          <p:nvPr/>
        </p:nvSpPr>
        <p:spPr>
          <a:xfrm>
            <a:off x="3701871" y="759694"/>
            <a:ext cx="1197299" cy="246221"/>
          </a:xfrm>
          <a:prstGeom prst="rect">
            <a:avLst/>
          </a:prstGeom>
        </p:spPr>
        <p:txBody>
          <a:bodyPr wrap="square">
            <a:spAutoFit/>
          </a:bodyPr>
          <a:lstStyle/>
          <a:p>
            <a:pPr algn="ctr" defTabSz="914192">
              <a:defRPr/>
            </a:pPr>
            <a:r>
              <a:rPr lang="en-US" sz="1000">
                <a:solidFill>
                  <a:srgbClr val="000000"/>
                </a:solidFill>
                <a:latin typeface="Segoe UI Semibold" panose="020B0702040204020203" pitchFamily="34" charset="0"/>
                <a:cs typeface="Segoe UI Semibold" panose="020B0702040204020203" pitchFamily="34" charset="0"/>
              </a:rPr>
              <a:t>Machine learning</a:t>
            </a:r>
          </a:p>
        </p:txBody>
      </p:sp>
      <p:sp>
        <p:nvSpPr>
          <p:cNvPr id="24" name="Brain_3" title="Icon of a brain">
            <a:extLst>
              <a:ext uri="{FF2B5EF4-FFF2-40B4-BE49-F238E27FC236}">
                <a16:creationId xmlns:a16="http://schemas.microsoft.com/office/drawing/2014/main" id="{FBBFF2EC-BC64-4079-BF66-D36299AA80B3}"/>
              </a:ext>
            </a:extLst>
          </p:cNvPr>
          <p:cNvSpPr>
            <a:spLocks noChangeAspect="1" noEditPoints="1"/>
          </p:cNvSpPr>
          <p:nvPr/>
        </p:nvSpPr>
        <p:spPr bwMode="auto">
          <a:xfrm>
            <a:off x="4036398" y="114042"/>
            <a:ext cx="533088" cy="57321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 name="Rectangle 25">
            <a:extLst>
              <a:ext uri="{FF2B5EF4-FFF2-40B4-BE49-F238E27FC236}">
                <a16:creationId xmlns:a16="http://schemas.microsoft.com/office/drawing/2014/main" id="{C836AB65-9CB7-4535-9A91-FCEFE71936BB}"/>
              </a:ext>
            </a:extLst>
          </p:cNvPr>
          <p:cNvSpPr/>
          <p:nvPr/>
        </p:nvSpPr>
        <p:spPr>
          <a:xfrm>
            <a:off x="5486778" y="759692"/>
            <a:ext cx="363723" cy="246221"/>
          </a:xfrm>
          <a:prstGeom prst="rect">
            <a:avLst/>
          </a:prstGeom>
        </p:spPr>
        <p:txBody>
          <a:bodyPr wrap="square">
            <a:spAutoFit/>
          </a:bodyPr>
          <a:lstStyle/>
          <a:p>
            <a:pPr algn="ctr" defTabSz="914192">
              <a:defRPr/>
            </a:pPr>
            <a:r>
              <a:rPr lang="en-US" sz="1000">
                <a:solidFill>
                  <a:srgbClr val="D2D2D2"/>
                </a:solidFill>
                <a:latin typeface="Segoe UI"/>
                <a:cs typeface="Segoe UI" pitchFamily="34" charset="0"/>
              </a:rPr>
              <a:t>IoT</a:t>
            </a:r>
          </a:p>
        </p:txBody>
      </p:sp>
      <p:sp>
        <p:nvSpPr>
          <p:cNvPr id="27" name="IoT" title="Icon of five circles that all connect to a center circle">
            <a:extLst>
              <a:ext uri="{FF2B5EF4-FFF2-40B4-BE49-F238E27FC236}">
                <a16:creationId xmlns:a16="http://schemas.microsoft.com/office/drawing/2014/main" id="{E757D148-E0C4-4F70-9886-3DC4451B3FA5}"/>
              </a:ext>
            </a:extLst>
          </p:cNvPr>
          <p:cNvSpPr>
            <a:spLocks noChangeAspect="1" noEditPoints="1"/>
          </p:cNvSpPr>
          <p:nvPr/>
        </p:nvSpPr>
        <p:spPr bwMode="auto">
          <a:xfrm>
            <a:off x="5408605" y="140197"/>
            <a:ext cx="520068" cy="52090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lumMod val="9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28" name="Relationship_F003" title="Icon of three boxes connected by lines">
            <a:extLst>
              <a:ext uri="{FF2B5EF4-FFF2-40B4-BE49-F238E27FC236}">
                <a16:creationId xmlns:a16="http://schemas.microsoft.com/office/drawing/2014/main" id="{7B94C35C-6550-4912-9C53-54133969342D}"/>
              </a:ext>
            </a:extLst>
          </p:cNvPr>
          <p:cNvSpPr>
            <a:spLocks noChangeAspect="1" noEditPoints="1"/>
          </p:cNvSpPr>
          <p:nvPr/>
        </p:nvSpPr>
        <p:spPr bwMode="auto">
          <a:xfrm>
            <a:off x="2414577" y="131656"/>
            <a:ext cx="590730" cy="552519"/>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grpSp>
        <p:nvGrpSpPr>
          <p:cNvPr id="32" name="Group 31">
            <a:extLst>
              <a:ext uri="{FF2B5EF4-FFF2-40B4-BE49-F238E27FC236}">
                <a16:creationId xmlns:a16="http://schemas.microsoft.com/office/drawing/2014/main" id="{1580768A-EC67-4340-B431-15A5E0062C70}"/>
              </a:ext>
            </a:extLst>
          </p:cNvPr>
          <p:cNvGrpSpPr/>
          <p:nvPr/>
        </p:nvGrpSpPr>
        <p:grpSpPr>
          <a:xfrm>
            <a:off x="605404" y="143970"/>
            <a:ext cx="842038" cy="526294"/>
            <a:chOff x="2473324" y="3092343"/>
            <a:chExt cx="1138048" cy="711307"/>
          </a:xfrm>
        </p:grpSpPr>
        <p:grpSp>
          <p:nvGrpSpPr>
            <p:cNvPr id="33" name="Group 32">
              <a:extLst>
                <a:ext uri="{FF2B5EF4-FFF2-40B4-BE49-F238E27FC236}">
                  <a16:creationId xmlns:a16="http://schemas.microsoft.com/office/drawing/2014/main" id="{0B18CADE-EEC2-4A01-AB8B-CEE589964DB0}"/>
                </a:ext>
              </a:extLst>
            </p:cNvPr>
            <p:cNvGrpSpPr/>
            <p:nvPr/>
          </p:nvGrpSpPr>
          <p:grpSpPr>
            <a:xfrm>
              <a:off x="2688643" y="3092343"/>
              <a:ext cx="922729" cy="200438"/>
              <a:chOff x="2688643" y="3092343"/>
              <a:chExt cx="922729" cy="200438"/>
            </a:xfrm>
          </p:grpSpPr>
          <p:sp>
            <p:nvSpPr>
              <p:cNvPr id="45" name="Freeform: Shape 44">
                <a:extLst>
                  <a:ext uri="{FF2B5EF4-FFF2-40B4-BE49-F238E27FC236}">
                    <a16:creationId xmlns:a16="http://schemas.microsoft.com/office/drawing/2014/main" id="{E43ADE17-0784-4BB6-A543-588ADB0E3C58}"/>
                  </a:ext>
                </a:extLst>
              </p:cNvPr>
              <p:cNvSpPr/>
              <p:nvPr/>
            </p:nvSpPr>
            <p:spPr>
              <a:xfrm>
                <a:off x="2688643"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sp>
            <p:nvSpPr>
              <p:cNvPr id="46" name="Freeform: Shape 45">
                <a:extLst>
                  <a:ext uri="{FF2B5EF4-FFF2-40B4-BE49-F238E27FC236}">
                    <a16:creationId xmlns:a16="http://schemas.microsoft.com/office/drawing/2014/main" id="{6999FC15-7055-4E70-96F3-07204C375658}"/>
                  </a:ext>
                </a:extLst>
              </p:cNvPr>
              <p:cNvSpPr/>
              <p:nvPr/>
            </p:nvSpPr>
            <p:spPr>
              <a:xfrm>
                <a:off x="2935254"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sp>
            <p:nvSpPr>
              <p:cNvPr id="47" name="Freeform: Shape 46">
                <a:extLst>
                  <a:ext uri="{FF2B5EF4-FFF2-40B4-BE49-F238E27FC236}">
                    <a16:creationId xmlns:a16="http://schemas.microsoft.com/office/drawing/2014/main" id="{A3B24F42-1404-4A3F-9575-03A53C9B96E9}"/>
                  </a:ext>
                </a:extLst>
              </p:cNvPr>
              <p:cNvSpPr/>
              <p:nvPr/>
            </p:nvSpPr>
            <p:spPr>
              <a:xfrm>
                <a:off x="318186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sp>
            <p:nvSpPr>
              <p:cNvPr id="48" name="Freeform: Shape 47">
                <a:extLst>
                  <a:ext uri="{FF2B5EF4-FFF2-40B4-BE49-F238E27FC236}">
                    <a16:creationId xmlns:a16="http://schemas.microsoft.com/office/drawing/2014/main" id="{13624C9A-F9E6-45F1-AFE4-212ACE9114A6}"/>
                  </a:ext>
                </a:extLst>
              </p:cNvPr>
              <p:cNvSpPr/>
              <p:nvPr/>
            </p:nvSpPr>
            <p:spPr>
              <a:xfrm>
                <a:off x="342847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grpSp>
        <p:sp>
          <p:nvSpPr>
            <p:cNvPr id="34" name="Freeform: Shape 33">
              <a:extLst>
                <a:ext uri="{FF2B5EF4-FFF2-40B4-BE49-F238E27FC236}">
                  <a16:creationId xmlns:a16="http://schemas.microsoft.com/office/drawing/2014/main" id="{3A1D991E-DE6A-40B9-873C-B8B43AE1A186}"/>
                </a:ext>
              </a:extLst>
            </p:cNvPr>
            <p:cNvSpPr/>
            <p:nvPr/>
          </p:nvSpPr>
          <p:spPr>
            <a:xfrm>
              <a:off x="3184629" y="3505207"/>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grpSp>
          <p:nvGrpSpPr>
            <p:cNvPr id="35" name="Group 34">
              <a:extLst>
                <a:ext uri="{FF2B5EF4-FFF2-40B4-BE49-F238E27FC236}">
                  <a16:creationId xmlns:a16="http://schemas.microsoft.com/office/drawing/2014/main" id="{F59AFE45-9C48-429D-87E6-7D2156DA6595}"/>
                </a:ext>
              </a:extLst>
            </p:cNvPr>
            <p:cNvGrpSpPr/>
            <p:nvPr/>
          </p:nvGrpSpPr>
          <p:grpSpPr>
            <a:xfrm>
              <a:off x="3062706" y="3298775"/>
              <a:ext cx="426743" cy="200438"/>
              <a:chOff x="3062706" y="3308474"/>
              <a:chExt cx="426743" cy="200438"/>
            </a:xfrm>
          </p:grpSpPr>
          <p:sp>
            <p:nvSpPr>
              <p:cNvPr id="43" name="Freeform: Shape 42">
                <a:extLst>
                  <a:ext uri="{FF2B5EF4-FFF2-40B4-BE49-F238E27FC236}">
                    <a16:creationId xmlns:a16="http://schemas.microsoft.com/office/drawing/2014/main" id="{93817CAE-7BA5-48E9-82AF-F086F4E579F0}"/>
                  </a:ext>
                </a:extLst>
              </p:cNvPr>
              <p:cNvSpPr/>
              <p:nvPr/>
            </p:nvSpPr>
            <p:spPr>
              <a:xfrm>
                <a:off x="3306552"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sp>
            <p:nvSpPr>
              <p:cNvPr id="44" name="Freeform: Shape 43">
                <a:extLst>
                  <a:ext uri="{FF2B5EF4-FFF2-40B4-BE49-F238E27FC236}">
                    <a16:creationId xmlns:a16="http://schemas.microsoft.com/office/drawing/2014/main" id="{307E1E1D-BA2E-467D-B9F8-59B3D892340C}"/>
                  </a:ext>
                </a:extLst>
              </p:cNvPr>
              <p:cNvSpPr/>
              <p:nvPr/>
            </p:nvSpPr>
            <p:spPr>
              <a:xfrm>
                <a:off x="3062706"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grpSp>
        <p:sp>
          <p:nvSpPr>
            <p:cNvPr id="36" name="Freeform: Shape 35">
              <a:extLst>
                <a:ext uri="{FF2B5EF4-FFF2-40B4-BE49-F238E27FC236}">
                  <a16:creationId xmlns:a16="http://schemas.microsoft.com/office/drawing/2014/main" id="{533BF40F-E8C2-48E4-B3C6-42F9B52FA61A}"/>
                </a:ext>
              </a:extLst>
            </p:cNvPr>
            <p:cNvSpPr/>
            <p:nvPr/>
          </p:nvSpPr>
          <p:spPr>
            <a:xfrm>
              <a:off x="2554242" y="3498283"/>
              <a:ext cx="213896" cy="2344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sp>
          <p:nvSpPr>
            <p:cNvPr id="37" name="Rectangle 36">
              <a:extLst>
                <a:ext uri="{FF2B5EF4-FFF2-40B4-BE49-F238E27FC236}">
                  <a16:creationId xmlns:a16="http://schemas.microsoft.com/office/drawing/2014/main" id="{B597FF1D-44B9-4706-8EF2-0A10554C032E}"/>
                </a:ext>
              </a:extLst>
            </p:cNvPr>
            <p:cNvSpPr/>
            <p:nvPr/>
          </p:nvSpPr>
          <p:spPr bwMode="auto">
            <a:xfrm>
              <a:off x="2473324" y="3368675"/>
              <a:ext cx="434975" cy="434975"/>
            </a:xfrm>
            <a:prstGeom prst="rect">
              <a:avLst/>
            </a:prstGeom>
            <a:noFill/>
            <a:ln w="127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8" name="Straight Arrow Connector 37">
              <a:extLst>
                <a:ext uri="{FF2B5EF4-FFF2-40B4-BE49-F238E27FC236}">
                  <a16:creationId xmlns:a16="http://schemas.microsoft.com/office/drawing/2014/main" id="{21F7D72B-2E41-4ED5-9374-355763E8A598}"/>
                </a:ext>
              </a:extLst>
            </p:cNvPr>
            <p:cNvCxnSpPr>
              <a:cxnSpLocks/>
            </p:cNvCxnSpPr>
            <p:nvPr/>
          </p:nvCxnSpPr>
          <p:spPr>
            <a:xfrm flipV="1">
              <a:off x="2774950" y="3413125"/>
              <a:ext cx="98425" cy="95250"/>
            </a:xfrm>
            <a:prstGeom prst="straightConnector1">
              <a:avLst/>
            </a:prstGeom>
            <a:ln w="12700">
              <a:solidFill>
                <a:schemeClr val="bg1">
                  <a:lumMod val="9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73" name="Title 16">
            <a:extLst>
              <a:ext uri="{FF2B5EF4-FFF2-40B4-BE49-F238E27FC236}">
                <a16:creationId xmlns:a16="http://schemas.microsoft.com/office/drawing/2014/main" id="{C410DDC7-9390-4182-93C0-5E487E67EF5F}"/>
              </a:ext>
            </a:extLst>
          </p:cNvPr>
          <p:cNvSpPr txBox="1">
            <a:spLocks/>
          </p:cNvSpPr>
          <p:nvPr/>
        </p:nvSpPr>
        <p:spPr>
          <a:xfrm>
            <a:off x="588263" y="153195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b="0" dirty="0">
                <a:solidFill>
                  <a:srgbClr val="000000"/>
                </a:solidFill>
                <a:latin typeface="Segoe UI Light" panose="020B0502040204020203" pitchFamily="34" charset="0"/>
                <a:cs typeface="Segoe UI Light" panose="020B0502040204020203" pitchFamily="34" charset="0"/>
              </a:rPr>
              <a:t>Capabilities </a:t>
            </a:r>
          </a:p>
        </p:txBody>
      </p:sp>
      <p:sp>
        <p:nvSpPr>
          <p:cNvPr id="71" name="Rectangle 70">
            <a:extLst>
              <a:ext uri="{FF2B5EF4-FFF2-40B4-BE49-F238E27FC236}">
                <a16:creationId xmlns:a16="http://schemas.microsoft.com/office/drawing/2014/main" id="{1DA9DC7D-36F4-4A7A-996B-43B0104FF697}"/>
              </a:ext>
            </a:extLst>
          </p:cNvPr>
          <p:cNvSpPr/>
          <p:nvPr/>
        </p:nvSpPr>
        <p:spPr>
          <a:xfrm>
            <a:off x="9455248" y="6533250"/>
            <a:ext cx="2496196" cy="246221"/>
          </a:xfrm>
          <a:prstGeom prst="rect">
            <a:avLst/>
          </a:prstGeom>
        </p:spPr>
        <p:txBody>
          <a:bodyPr wrap="none">
            <a:spAutoFit/>
          </a:bodyPr>
          <a:lstStyle/>
          <a:p>
            <a:r>
              <a:rPr lang="en-US" sz="1000">
                <a:solidFill>
                  <a:srgbClr val="000000"/>
                </a:solidFill>
                <a:hlinkClick r:id="rId3">
                  <a:extLst>
                    <a:ext uri="{A12FA001-AC4F-418D-AE19-62706E023703}">
                      <ahyp:hlinkClr xmlns:ahyp="http://schemas.microsoft.com/office/drawing/2018/hyperlinkcolor" val="tx"/>
                    </a:ext>
                  </a:extLst>
                </a:hlinkClick>
              </a:rPr>
              <a:t>https://github.com/Azure/kubeflow-labs</a:t>
            </a:r>
            <a:r>
              <a:rPr lang="en-US" sz="1000">
                <a:solidFill>
                  <a:srgbClr val="000000"/>
                </a:solidFill>
              </a:rPr>
              <a:t> </a:t>
            </a:r>
          </a:p>
        </p:txBody>
      </p:sp>
      <p:sp>
        <p:nvSpPr>
          <p:cNvPr id="116" name="Title 1">
            <a:extLst>
              <a:ext uri="{FF2B5EF4-FFF2-40B4-BE49-F238E27FC236}">
                <a16:creationId xmlns:a16="http://schemas.microsoft.com/office/drawing/2014/main" id="{B1926878-113B-47A4-8F6F-B281E39AE0C7}"/>
              </a:ext>
            </a:extLst>
          </p:cNvPr>
          <p:cNvSpPr txBox="1">
            <a:spLocks/>
          </p:cNvSpPr>
          <p:nvPr/>
        </p:nvSpPr>
        <p:spPr>
          <a:xfrm>
            <a:off x="7126002" y="4427468"/>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err="1">
                <a:solidFill>
                  <a:srgbClr val="000000"/>
                </a:solidFill>
              </a:rPr>
              <a:t>Kubeflow</a:t>
            </a:r>
            <a:endParaRPr lang="en-US">
              <a:solidFill>
                <a:srgbClr val="000000"/>
              </a:solidFill>
            </a:endParaRPr>
          </a:p>
        </p:txBody>
      </p:sp>
      <p:grpSp>
        <p:nvGrpSpPr>
          <p:cNvPr id="59" name="Group 58">
            <a:extLst>
              <a:ext uri="{FF2B5EF4-FFF2-40B4-BE49-F238E27FC236}">
                <a16:creationId xmlns:a16="http://schemas.microsoft.com/office/drawing/2014/main" id="{9DC662EA-BFFA-44E9-B082-708B8C47D0D0}"/>
              </a:ext>
            </a:extLst>
          </p:cNvPr>
          <p:cNvGrpSpPr/>
          <p:nvPr/>
        </p:nvGrpSpPr>
        <p:grpSpPr>
          <a:xfrm>
            <a:off x="6930024" y="5324405"/>
            <a:ext cx="822960" cy="1178401"/>
            <a:chOff x="6771198" y="4810001"/>
            <a:chExt cx="822960" cy="1178401"/>
          </a:xfrm>
        </p:grpSpPr>
        <p:sp>
          <p:nvSpPr>
            <p:cNvPr id="113" name="Title 1">
              <a:extLst>
                <a:ext uri="{FF2B5EF4-FFF2-40B4-BE49-F238E27FC236}">
                  <a16:creationId xmlns:a16="http://schemas.microsoft.com/office/drawing/2014/main" id="{B7CFCFEA-219D-43F2-9328-9A9A3C4CBEE6}"/>
                </a:ext>
              </a:extLst>
            </p:cNvPr>
            <p:cNvSpPr txBox="1">
              <a:spLocks/>
            </p:cNvSpPr>
            <p:nvPr/>
          </p:nvSpPr>
          <p:spPr>
            <a:xfrm>
              <a:off x="6842513" y="4810001"/>
              <a:ext cx="680330"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Azure Blob Storage</a:t>
              </a:r>
            </a:p>
          </p:txBody>
        </p:sp>
        <p:sp>
          <p:nvSpPr>
            <p:cNvPr id="115" name="Rectangle: Rounded Corners 114">
              <a:extLst>
                <a:ext uri="{FF2B5EF4-FFF2-40B4-BE49-F238E27FC236}">
                  <a16:creationId xmlns:a16="http://schemas.microsoft.com/office/drawing/2014/main" id="{221CA6BE-2F7C-4A46-A501-135246E634E3}"/>
                </a:ext>
              </a:extLst>
            </p:cNvPr>
            <p:cNvSpPr/>
            <p:nvPr/>
          </p:nvSpPr>
          <p:spPr bwMode="auto">
            <a:xfrm>
              <a:off x="6771198" y="516544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17" name="Picture 16" descr="A stop sign&#10;&#10;Description generated with high confidence">
              <a:extLst>
                <a:ext uri="{FF2B5EF4-FFF2-40B4-BE49-F238E27FC236}">
                  <a16:creationId xmlns:a16="http://schemas.microsoft.com/office/drawing/2014/main" id="{7C704CC7-62E8-4B6B-B0D9-9AF661443BB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921543" y="5315787"/>
              <a:ext cx="522271" cy="522271"/>
            </a:xfrm>
            <a:prstGeom prst="rect">
              <a:avLst/>
            </a:prstGeom>
          </p:spPr>
        </p:pic>
      </p:grpSp>
      <p:grpSp>
        <p:nvGrpSpPr>
          <p:cNvPr id="145" name="Group 144">
            <a:extLst>
              <a:ext uri="{FF2B5EF4-FFF2-40B4-BE49-F238E27FC236}">
                <a16:creationId xmlns:a16="http://schemas.microsoft.com/office/drawing/2014/main" id="{9ED23534-9B72-4D6B-88A2-CA6FB2BB4D20}"/>
              </a:ext>
            </a:extLst>
          </p:cNvPr>
          <p:cNvGrpSpPr/>
          <p:nvPr/>
        </p:nvGrpSpPr>
        <p:grpSpPr>
          <a:xfrm>
            <a:off x="10691080" y="4611119"/>
            <a:ext cx="822960" cy="1174880"/>
            <a:chOff x="10106497" y="4143674"/>
            <a:chExt cx="822960" cy="1174880"/>
          </a:xfrm>
        </p:grpSpPr>
        <p:sp>
          <p:nvSpPr>
            <p:cNvPr id="124" name="Title 1">
              <a:extLst>
                <a:ext uri="{FF2B5EF4-FFF2-40B4-BE49-F238E27FC236}">
                  <a16:creationId xmlns:a16="http://schemas.microsoft.com/office/drawing/2014/main" id="{463FA4F3-DF89-4EA0-99D5-42D7023EC20B}"/>
                </a:ext>
              </a:extLst>
            </p:cNvPr>
            <p:cNvSpPr txBox="1">
              <a:spLocks/>
            </p:cNvSpPr>
            <p:nvPr/>
          </p:nvSpPr>
          <p:spPr>
            <a:xfrm>
              <a:off x="10108852" y="4143674"/>
              <a:ext cx="818250" cy="307777"/>
            </a:xfrm>
            <a:prstGeom prst="rect">
              <a:avLst/>
            </a:prstGeom>
            <a:solidFill>
              <a:schemeClr val="bg1"/>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GPU-enabled VMS</a:t>
              </a:r>
            </a:p>
          </p:txBody>
        </p:sp>
        <p:sp>
          <p:nvSpPr>
            <p:cNvPr id="125" name="Rectangle: Rounded Corners 124">
              <a:extLst>
                <a:ext uri="{FF2B5EF4-FFF2-40B4-BE49-F238E27FC236}">
                  <a16:creationId xmlns:a16="http://schemas.microsoft.com/office/drawing/2014/main" id="{CE441105-EEC7-4302-8C71-FB1097B73CE5}"/>
                </a:ext>
              </a:extLst>
            </p:cNvPr>
            <p:cNvSpPr/>
            <p:nvPr/>
          </p:nvSpPr>
          <p:spPr bwMode="auto">
            <a:xfrm>
              <a:off x="10106497" y="4495594"/>
              <a:ext cx="822960" cy="822960"/>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26" name="GenericApp_EB3B" title="Icon of an app window">
              <a:extLst>
                <a:ext uri="{FF2B5EF4-FFF2-40B4-BE49-F238E27FC236}">
                  <a16:creationId xmlns:a16="http://schemas.microsoft.com/office/drawing/2014/main" id="{52832BF2-7197-46D0-99B5-E5B198A4432F}"/>
                </a:ext>
              </a:extLst>
            </p:cNvPr>
            <p:cNvSpPr>
              <a:spLocks noChangeAspect="1" noEditPoints="1"/>
            </p:cNvSpPr>
            <p:nvPr/>
          </p:nvSpPr>
          <p:spPr bwMode="auto">
            <a:xfrm>
              <a:off x="10258589" y="4699482"/>
              <a:ext cx="518776" cy="41518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34" name="Group 133">
            <a:extLst>
              <a:ext uri="{FF2B5EF4-FFF2-40B4-BE49-F238E27FC236}">
                <a16:creationId xmlns:a16="http://schemas.microsoft.com/office/drawing/2014/main" id="{F90978CD-5888-4D52-8BBF-57144D54ACEB}"/>
              </a:ext>
            </a:extLst>
          </p:cNvPr>
          <p:cNvGrpSpPr/>
          <p:nvPr/>
        </p:nvGrpSpPr>
        <p:grpSpPr>
          <a:xfrm>
            <a:off x="6056508" y="3732400"/>
            <a:ext cx="822960" cy="1332289"/>
            <a:chOff x="5471925" y="3264955"/>
            <a:chExt cx="822960" cy="1332289"/>
          </a:xfrm>
        </p:grpSpPr>
        <p:grpSp>
          <p:nvGrpSpPr>
            <p:cNvPr id="64" name="Group 63">
              <a:extLst>
                <a:ext uri="{FF2B5EF4-FFF2-40B4-BE49-F238E27FC236}">
                  <a16:creationId xmlns:a16="http://schemas.microsoft.com/office/drawing/2014/main" id="{F6D8A4FB-BA6F-4837-B5E8-D437B1A3AB0F}"/>
                </a:ext>
              </a:extLst>
            </p:cNvPr>
            <p:cNvGrpSpPr/>
            <p:nvPr/>
          </p:nvGrpSpPr>
          <p:grpSpPr>
            <a:xfrm>
              <a:off x="5471925" y="3774284"/>
              <a:ext cx="822960" cy="822960"/>
              <a:chOff x="5824800" y="1539202"/>
              <a:chExt cx="822960" cy="822960"/>
            </a:xfrm>
          </p:grpSpPr>
          <p:sp>
            <p:nvSpPr>
              <p:cNvPr id="65" name="Rectangle: Rounded Corners 64">
                <a:extLst>
                  <a:ext uri="{FF2B5EF4-FFF2-40B4-BE49-F238E27FC236}">
                    <a16:creationId xmlns:a16="http://schemas.microsoft.com/office/drawing/2014/main" id="{151C5E51-0423-4484-8C1C-9707FA9989D3}"/>
                  </a:ext>
                </a:extLst>
              </p:cNvPr>
              <p:cNvSpPr/>
              <p:nvPr/>
            </p:nvSpPr>
            <p:spPr bwMode="auto">
              <a:xfrm>
                <a:off x="5824800" y="153920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66" name="Graphic 65">
                <a:extLst>
                  <a:ext uri="{FF2B5EF4-FFF2-40B4-BE49-F238E27FC236}">
                    <a16:creationId xmlns:a16="http://schemas.microsoft.com/office/drawing/2014/main" id="{F6871C9E-A37D-4A4A-A3C7-F63DF287548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930334" y="1644736"/>
                <a:ext cx="611893" cy="611893"/>
              </a:xfrm>
              <a:prstGeom prst="rect">
                <a:avLst/>
              </a:prstGeom>
            </p:spPr>
          </p:pic>
        </p:grpSp>
        <p:sp>
          <p:nvSpPr>
            <p:cNvPr id="63" name="Title 1">
              <a:extLst>
                <a:ext uri="{FF2B5EF4-FFF2-40B4-BE49-F238E27FC236}">
                  <a16:creationId xmlns:a16="http://schemas.microsoft.com/office/drawing/2014/main" id="{70D14712-737F-4E54-AE4E-AF73CA6984DB}"/>
                </a:ext>
              </a:extLst>
            </p:cNvPr>
            <p:cNvSpPr txBox="1">
              <a:spLocks/>
            </p:cNvSpPr>
            <p:nvPr/>
          </p:nvSpPr>
          <p:spPr>
            <a:xfrm>
              <a:off x="5543240" y="3264955"/>
              <a:ext cx="680330" cy="461665"/>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Azure Container Registry</a:t>
              </a:r>
            </a:p>
          </p:txBody>
        </p:sp>
      </p:grpSp>
      <p:cxnSp>
        <p:nvCxnSpPr>
          <p:cNvPr id="42" name="Connector: Elbow 41">
            <a:extLst>
              <a:ext uri="{FF2B5EF4-FFF2-40B4-BE49-F238E27FC236}">
                <a16:creationId xmlns:a16="http://schemas.microsoft.com/office/drawing/2014/main" id="{4D58E643-B39C-4111-8711-6C03BA435834}"/>
              </a:ext>
            </a:extLst>
          </p:cNvPr>
          <p:cNvCxnSpPr>
            <a:cxnSpLocks/>
            <a:stCxn id="92" idx="3"/>
            <a:endCxn id="65" idx="1"/>
          </p:cNvCxnSpPr>
          <p:nvPr/>
        </p:nvCxnSpPr>
        <p:spPr>
          <a:xfrm flipV="1">
            <a:off x="5580637" y="4653209"/>
            <a:ext cx="475871" cy="926"/>
          </a:xfrm>
          <a:prstGeom prst="bentConnector3">
            <a:avLst>
              <a:gd name="adj1" fmla="val 5000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65DF7655-9F48-4CE3-9C06-69266E4CF39B}"/>
              </a:ext>
            </a:extLst>
          </p:cNvPr>
          <p:cNvCxnSpPr>
            <a:cxnSpLocks/>
          </p:cNvCxnSpPr>
          <p:nvPr/>
        </p:nvCxnSpPr>
        <p:spPr>
          <a:xfrm flipV="1">
            <a:off x="6879468" y="4648493"/>
            <a:ext cx="1173398" cy="471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0069AE8D-6A84-4E93-B52D-63D00EAEEEBA}"/>
              </a:ext>
            </a:extLst>
          </p:cNvPr>
          <p:cNvCxnSpPr>
            <a:cxnSpLocks/>
          </p:cNvCxnSpPr>
          <p:nvPr/>
        </p:nvCxnSpPr>
        <p:spPr>
          <a:xfrm flipH="1">
            <a:off x="7752984" y="5797712"/>
            <a:ext cx="357379"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0860C1AE-4160-49CF-926B-4A1FA2888AB3}"/>
              </a:ext>
            </a:extLst>
          </p:cNvPr>
          <p:cNvGrpSpPr/>
          <p:nvPr/>
        </p:nvGrpSpPr>
        <p:grpSpPr>
          <a:xfrm>
            <a:off x="9332858" y="2935195"/>
            <a:ext cx="822960" cy="1174880"/>
            <a:chOff x="8748275" y="2467750"/>
            <a:chExt cx="822960" cy="1174880"/>
          </a:xfrm>
        </p:grpSpPr>
        <p:sp>
          <p:nvSpPr>
            <p:cNvPr id="76" name="Title 1">
              <a:extLst>
                <a:ext uri="{FF2B5EF4-FFF2-40B4-BE49-F238E27FC236}">
                  <a16:creationId xmlns:a16="http://schemas.microsoft.com/office/drawing/2014/main" id="{D9FD5519-B471-4AB8-97C5-B802679A3512}"/>
                </a:ext>
              </a:extLst>
            </p:cNvPr>
            <p:cNvSpPr txBox="1">
              <a:spLocks/>
            </p:cNvSpPr>
            <p:nvPr/>
          </p:nvSpPr>
          <p:spPr>
            <a:xfrm>
              <a:off x="8750630" y="2467750"/>
              <a:ext cx="818250" cy="307777"/>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ML model in containers</a:t>
              </a:r>
            </a:p>
          </p:txBody>
        </p:sp>
        <p:sp>
          <p:nvSpPr>
            <p:cNvPr id="77" name="Rectangle: Rounded Corners 76">
              <a:extLst>
                <a:ext uri="{FF2B5EF4-FFF2-40B4-BE49-F238E27FC236}">
                  <a16:creationId xmlns:a16="http://schemas.microsoft.com/office/drawing/2014/main" id="{1288DA7F-DF96-4655-86F5-1DFF5111EF99}"/>
                </a:ext>
              </a:extLst>
            </p:cNvPr>
            <p:cNvSpPr/>
            <p:nvPr/>
          </p:nvSpPr>
          <p:spPr bwMode="auto">
            <a:xfrm>
              <a:off x="8748275" y="2819670"/>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79" name="Freeform: Shape 78">
              <a:extLst>
                <a:ext uri="{FF2B5EF4-FFF2-40B4-BE49-F238E27FC236}">
                  <a16:creationId xmlns:a16="http://schemas.microsoft.com/office/drawing/2014/main" id="{DC90F3A4-1A15-47C4-A9E1-5453035A552C}"/>
                </a:ext>
              </a:extLst>
            </p:cNvPr>
            <p:cNvSpPr/>
            <p:nvPr/>
          </p:nvSpPr>
          <p:spPr>
            <a:xfrm>
              <a:off x="8894531" y="2918387"/>
              <a:ext cx="560717" cy="61450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90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72" name="Brain_3" title="Icon of a brain">
              <a:extLst>
                <a:ext uri="{FF2B5EF4-FFF2-40B4-BE49-F238E27FC236}">
                  <a16:creationId xmlns:a16="http://schemas.microsoft.com/office/drawing/2014/main" id="{562603BE-1159-47D6-9F11-EECF04D2F5E5}"/>
                </a:ext>
              </a:extLst>
            </p:cNvPr>
            <p:cNvSpPr>
              <a:spLocks noChangeAspect="1" noEditPoints="1"/>
            </p:cNvSpPr>
            <p:nvPr/>
          </p:nvSpPr>
          <p:spPr bwMode="auto">
            <a:xfrm>
              <a:off x="9064054" y="2902092"/>
              <a:ext cx="221670" cy="238355"/>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solidFill>
              <a:schemeClr val="bg1"/>
            </a:solidFill>
            <a:ln w="15875" cap="flat">
              <a:solidFill>
                <a:srgbClr val="0078D4"/>
              </a:solidFill>
              <a:prstDash val="solid"/>
              <a:miter lim="800000"/>
              <a:headEnd/>
              <a:tailEnd/>
            </a:ln>
            <a:extLst/>
          </p:spPr>
          <p:txBody>
            <a:bodyPr vert="horz" wrap="square" lIns="89642" tIns="44821" rIns="89642" bIns="44821" numCol="1" anchor="t" anchorCtr="0" compatLnSpc="1">
              <a:prstTxWarp prst="textNoShape">
                <a:avLst/>
              </a:prstTxWarp>
            </a:bodyPr>
            <a:lstStyle/>
            <a:p>
              <a:endParaRPr lang="en-US" sz="1765"/>
            </a:p>
          </p:txBody>
        </p:sp>
      </p:grpSp>
      <p:cxnSp>
        <p:nvCxnSpPr>
          <p:cNvPr id="81" name="Straight Arrow Connector 80">
            <a:extLst>
              <a:ext uri="{FF2B5EF4-FFF2-40B4-BE49-F238E27FC236}">
                <a16:creationId xmlns:a16="http://schemas.microsoft.com/office/drawing/2014/main" id="{5E9FDB0D-5C81-4AAB-8901-9FEBF686585B}"/>
              </a:ext>
            </a:extLst>
          </p:cNvPr>
          <p:cNvCxnSpPr>
            <a:cxnSpLocks/>
            <a:stCxn id="69" idx="2"/>
            <a:endCxn id="76" idx="0"/>
          </p:cNvCxnSpPr>
          <p:nvPr/>
        </p:nvCxnSpPr>
        <p:spPr>
          <a:xfrm>
            <a:off x="9741983" y="2452702"/>
            <a:ext cx="2355" cy="482493"/>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itle 1">
            <a:extLst>
              <a:ext uri="{FF2B5EF4-FFF2-40B4-BE49-F238E27FC236}">
                <a16:creationId xmlns:a16="http://schemas.microsoft.com/office/drawing/2014/main" id="{5475E421-4A29-4D94-B02C-1FBF0C7B7AF3}"/>
              </a:ext>
            </a:extLst>
          </p:cNvPr>
          <p:cNvSpPr txBox="1">
            <a:spLocks/>
          </p:cNvSpPr>
          <p:nvPr/>
        </p:nvSpPr>
        <p:spPr>
          <a:xfrm>
            <a:off x="9820395" y="2520556"/>
            <a:ext cx="1246551"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800" spc="0">
                <a:solidFill>
                  <a:srgbClr val="000000"/>
                </a:solidFill>
                <a:latin typeface="Segoe UI" panose="020B0502040204020203" pitchFamily="34" charset="0"/>
              </a:rPr>
              <a:t>Query the model for AI features in app</a:t>
            </a:r>
          </a:p>
        </p:txBody>
      </p:sp>
      <p:cxnSp>
        <p:nvCxnSpPr>
          <p:cNvPr id="85" name="Straight Arrow Connector 84">
            <a:extLst>
              <a:ext uri="{FF2B5EF4-FFF2-40B4-BE49-F238E27FC236}">
                <a16:creationId xmlns:a16="http://schemas.microsoft.com/office/drawing/2014/main" id="{1DCA5EEF-D338-4ABC-B92E-1DD10BCF692A}"/>
              </a:ext>
            </a:extLst>
          </p:cNvPr>
          <p:cNvCxnSpPr>
            <a:cxnSpLocks/>
          </p:cNvCxnSpPr>
          <p:nvPr/>
        </p:nvCxnSpPr>
        <p:spPr>
          <a:xfrm>
            <a:off x="9744338" y="4110075"/>
            <a:ext cx="0" cy="495793"/>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Title 1">
            <a:extLst>
              <a:ext uri="{FF2B5EF4-FFF2-40B4-BE49-F238E27FC236}">
                <a16:creationId xmlns:a16="http://schemas.microsoft.com/office/drawing/2014/main" id="{E1221217-7944-4E0E-A232-CEE1B15807C8}"/>
              </a:ext>
            </a:extLst>
          </p:cNvPr>
          <p:cNvSpPr txBox="1">
            <a:spLocks/>
          </p:cNvSpPr>
          <p:nvPr/>
        </p:nvSpPr>
        <p:spPr>
          <a:xfrm>
            <a:off x="9836200" y="4234861"/>
            <a:ext cx="733536"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800" spc="0">
                <a:solidFill>
                  <a:srgbClr val="000000"/>
                </a:solidFill>
                <a:latin typeface="Segoe UI" panose="020B0502040204020203" pitchFamily="34" charset="0"/>
              </a:rPr>
              <a:t>Serve the model in production</a:t>
            </a:r>
          </a:p>
        </p:txBody>
      </p:sp>
      <p:grpSp>
        <p:nvGrpSpPr>
          <p:cNvPr id="83" name="Group 82">
            <a:extLst>
              <a:ext uri="{FF2B5EF4-FFF2-40B4-BE49-F238E27FC236}">
                <a16:creationId xmlns:a16="http://schemas.microsoft.com/office/drawing/2014/main" id="{22B5C135-36D5-409A-B4DD-073D74AAF282}"/>
              </a:ext>
            </a:extLst>
          </p:cNvPr>
          <p:cNvGrpSpPr/>
          <p:nvPr/>
        </p:nvGrpSpPr>
        <p:grpSpPr>
          <a:xfrm>
            <a:off x="8358337" y="4603037"/>
            <a:ext cx="822960" cy="1183020"/>
            <a:chOff x="7773754" y="4135592"/>
            <a:chExt cx="822960" cy="1183020"/>
          </a:xfrm>
        </p:grpSpPr>
        <p:sp>
          <p:nvSpPr>
            <p:cNvPr id="117" name="Rectangle: Rounded Corners 116">
              <a:extLst>
                <a:ext uri="{FF2B5EF4-FFF2-40B4-BE49-F238E27FC236}">
                  <a16:creationId xmlns:a16="http://schemas.microsoft.com/office/drawing/2014/main" id="{6EF4C083-CCFC-40E3-81C4-0DE115EC4D82}"/>
                </a:ext>
              </a:extLst>
            </p:cNvPr>
            <p:cNvSpPr/>
            <p:nvPr/>
          </p:nvSpPr>
          <p:spPr bwMode="auto">
            <a:xfrm>
              <a:off x="7773754" y="449565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19" name="Title 1">
              <a:extLst>
                <a:ext uri="{FF2B5EF4-FFF2-40B4-BE49-F238E27FC236}">
                  <a16:creationId xmlns:a16="http://schemas.microsoft.com/office/drawing/2014/main" id="{C70776A9-E732-403C-B5BE-7A04EEB3AA74}"/>
                </a:ext>
              </a:extLst>
            </p:cNvPr>
            <p:cNvSpPr txBox="1">
              <a:spLocks/>
            </p:cNvSpPr>
            <p:nvPr/>
          </p:nvSpPr>
          <p:spPr>
            <a:xfrm>
              <a:off x="7773754" y="4135592"/>
              <a:ext cx="775483"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Parameter </a:t>
              </a:r>
              <a:br>
                <a:rPr lang="en-US" sz="1000" spc="0">
                  <a:solidFill>
                    <a:srgbClr val="000000"/>
                  </a:solidFill>
                  <a:latin typeface="Segoe UI Semibold" panose="020B0702040204020203" pitchFamily="34" charset="0"/>
                  <a:cs typeface="Segoe UI Semibold" panose="020B0702040204020203" pitchFamily="34" charset="0"/>
                </a:rPr>
              </a:br>
              <a:r>
                <a:rPr lang="en-US" sz="1000" spc="0">
                  <a:solidFill>
                    <a:srgbClr val="000000"/>
                  </a:solidFill>
                  <a:latin typeface="Segoe UI Semibold" panose="020B0702040204020203" pitchFamily="34" charset="0"/>
                  <a:cs typeface="Segoe UI Semibold" panose="020B0702040204020203" pitchFamily="34" charset="0"/>
                </a:rPr>
                <a:t>server nods</a:t>
              </a:r>
            </a:p>
          </p:txBody>
        </p:sp>
        <p:grpSp>
          <p:nvGrpSpPr>
            <p:cNvPr id="50" name="Group 49">
              <a:extLst>
                <a:ext uri="{FF2B5EF4-FFF2-40B4-BE49-F238E27FC236}">
                  <a16:creationId xmlns:a16="http://schemas.microsoft.com/office/drawing/2014/main" id="{E2BE617A-A36C-420C-8CFD-49BFADD0F958}"/>
                </a:ext>
              </a:extLst>
            </p:cNvPr>
            <p:cNvGrpSpPr/>
            <p:nvPr/>
          </p:nvGrpSpPr>
          <p:grpSpPr>
            <a:xfrm>
              <a:off x="7898299" y="4610741"/>
              <a:ext cx="573870" cy="592782"/>
              <a:chOff x="7976177" y="4906451"/>
              <a:chExt cx="652465" cy="673967"/>
            </a:xfrm>
          </p:grpSpPr>
          <p:sp>
            <p:nvSpPr>
              <p:cNvPr id="93" name="Freeform: Shape 92">
                <a:extLst>
                  <a:ext uri="{FF2B5EF4-FFF2-40B4-BE49-F238E27FC236}">
                    <a16:creationId xmlns:a16="http://schemas.microsoft.com/office/drawing/2014/main" id="{6A76E392-534D-4883-99EB-3317D14525E0}"/>
                  </a:ext>
                </a:extLst>
              </p:cNvPr>
              <p:cNvSpPr/>
              <p:nvPr/>
            </p:nvSpPr>
            <p:spPr>
              <a:xfrm>
                <a:off x="7976177" y="4906451"/>
                <a:ext cx="282482" cy="30957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94" name="Freeform: Shape 93">
                <a:extLst>
                  <a:ext uri="{FF2B5EF4-FFF2-40B4-BE49-F238E27FC236}">
                    <a16:creationId xmlns:a16="http://schemas.microsoft.com/office/drawing/2014/main" id="{734BFB5F-F85E-4E27-A9A3-476C8CD796F8}"/>
                  </a:ext>
                </a:extLst>
              </p:cNvPr>
              <p:cNvSpPr/>
              <p:nvPr/>
            </p:nvSpPr>
            <p:spPr>
              <a:xfrm>
                <a:off x="8346160" y="4906451"/>
                <a:ext cx="282482" cy="30957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95" name="Freeform: Shape 94">
                <a:extLst>
                  <a:ext uri="{FF2B5EF4-FFF2-40B4-BE49-F238E27FC236}">
                    <a16:creationId xmlns:a16="http://schemas.microsoft.com/office/drawing/2014/main" id="{847F844C-5BB8-4D7F-8F61-70FD3A744DCB}"/>
                  </a:ext>
                </a:extLst>
              </p:cNvPr>
              <p:cNvSpPr/>
              <p:nvPr/>
            </p:nvSpPr>
            <p:spPr>
              <a:xfrm>
                <a:off x="7976177" y="5270841"/>
                <a:ext cx="282482" cy="30957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96" name="Freeform: Shape 95">
                <a:extLst>
                  <a:ext uri="{FF2B5EF4-FFF2-40B4-BE49-F238E27FC236}">
                    <a16:creationId xmlns:a16="http://schemas.microsoft.com/office/drawing/2014/main" id="{A604A876-CE33-41F4-BA50-BB224216BEF6}"/>
                  </a:ext>
                </a:extLst>
              </p:cNvPr>
              <p:cNvSpPr/>
              <p:nvPr/>
            </p:nvSpPr>
            <p:spPr>
              <a:xfrm>
                <a:off x="8346160" y="5270841"/>
                <a:ext cx="282482" cy="30957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grpSp>
        <p:nvGrpSpPr>
          <p:cNvPr id="82" name="Group 81">
            <a:extLst>
              <a:ext uri="{FF2B5EF4-FFF2-40B4-BE49-F238E27FC236}">
                <a16:creationId xmlns:a16="http://schemas.microsoft.com/office/drawing/2014/main" id="{18DCDDDA-B6A4-492B-BE10-55354FCA25AB}"/>
              </a:ext>
            </a:extLst>
          </p:cNvPr>
          <p:cNvGrpSpPr/>
          <p:nvPr/>
        </p:nvGrpSpPr>
        <p:grpSpPr>
          <a:xfrm>
            <a:off x="9332858" y="4603096"/>
            <a:ext cx="822960" cy="1182903"/>
            <a:chOff x="8748275" y="4135651"/>
            <a:chExt cx="822960" cy="1182903"/>
          </a:xfrm>
        </p:grpSpPr>
        <p:sp>
          <p:nvSpPr>
            <p:cNvPr id="118" name="Rectangle: Rounded Corners 117">
              <a:extLst>
                <a:ext uri="{FF2B5EF4-FFF2-40B4-BE49-F238E27FC236}">
                  <a16:creationId xmlns:a16="http://schemas.microsoft.com/office/drawing/2014/main" id="{4EDFF5DB-1421-4155-ADB2-1E70C0586D5A}"/>
                </a:ext>
              </a:extLst>
            </p:cNvPr>
            <p:cNvSpPr/>
            <p:nvPr/>
          </p:nvSpPr>
          <p:spPr bwMode="auto">
            <a:xfrm>
              <a:off x="8748275" y="4495594"/>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21" name="Title 1">
              <a:extLst>
                <a:ext uri="{FF2B5EF4-FFF2-40B4-BE49-F238E27FC236}">
                  <a16:creationId xmlns:a16="http://schemas.microsoft.com/office/drawing/2014/main" id="{ECDFB6C9-D5DF-41FB-8A11-83C2BBA1684F}"/>
                </a:ext>
              </a:extLst>
            </p:cNvPr>
            <p:cNvSpPr txBox="1">
              <a:spLocks/>
            </p:cNvSpPr>
            <p:nvPr/>
          </p:nvSpPr>
          <p:spPr>
            <a:xfrm>
              <a:off x="8748275" y="4135651"/>
              <a:ext cx="71536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Worker</a:t>
              </a:r>
              <a:br>
                <a:rPr lang="en-US" sz="1000" spc="0">
                  <a:solidFill>
                    <a:srgbClr val="000000"/>
                  </a:solidFill>
                  <a:latin typeface="Segoe UI Semibold" panose="020B0702040204020203" pitchFamily="34" charset="0"/>
                  <a:cs typeface="Segoe UI Semibold" panose="020B0702040204020203" pitchFamily="34" charset="0"/>
                </a:rPr>
              </a:br>
              <a:r>
                <a:rPr lang="en-US" sz="1000" spc="0">
                  <a:solidFill>
                    <a:srgbClr val="000000"/>
                  </a:solidFill>
                  <a:latin typeface="Segoe UI Semibold" panose="020B0702040204020203" pitchFamily="34" charset="0"/>
                  <a:cs typeface="Segoe UI Semibold" panose="020B0702040204020203" pitchFamily="34" charset="0"/>
                </a:rPr>
                <a:t>nodes</a:t>
              </a:r>
            </a:p>
          </p:txBody>
        </p:sp>
        <p:grpSp>
          <p:nvGrpSpPr>
            <p:cNvPr id="97" name="Group 96">
              <a:extLst>
                <a:ext uri="{FF2B5EF4-FFF2-40B4-BE49-F238E27FC236}">
                  <a16:creationId xmlns:a16="http://schemas.microsoft.com/office/drawing/2014/main" id="{D9DC64C9-9E4A-438A-96A3-60B71D7F837D}"/>
                </a:ext>
              </a:extLst>
            </p:cNvPr>
            <p:cNvGrpSpPr/>
            <p:nvPr/>
          </p:nvGrpSpPr>
          <p:grpSpPr>
            <a:xfrm>
              <a:off x="8872820" y="4610683"/>
              <a:ext cx="573870" cy="592782"/>
              <a:chOff x="7976177" y="4906451"/>
              <a:chExt cx="652465" cy="673967"/>
            </a:xfrm>
          </p:grpSpPr>
          <p:sp>
            <p:nvSpPr>
              <p:cNvPr id="98" name="Freeform: Shape 97">
                <a:extLst>
                  <a:ext uri="{FF2B5EF4-FFF2-40B4-BE49-F238E27FC236}">
                    <a16:creationId xmlns:a16="http://schemas.microsoft.com/office/drawing/2014/main" id="{F34EBBBC-4A14-4CBB-AD1F-7A8C11C56168}"/>
                  </a:ext>
                </a:extLst>
              </p:cNvPr>
              <p:cNvSpPr/>
              <p:nvPr/>
            </p:nvSpPr>
            <p:spPr>
              <a:xfrm>
                <a:off x="7976177" y="4906451"/>
                <a:ext cx="282482" cy="30957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99" name="Freeform: Shape 98">
                <a:extLst>
                  <a:ext uri="{FF2B5EF4-FFF2-40B4-BE49-F238E27FC236}">
                    <a16:creationId xmlns:a16="http://schemas.microsoft.com/office/drawing/2014/main" id="{7C1EAF1D-D7C0-43FB-B888-398061A7100C}"/>
                  </a:ext>
                </a:extLst>
              </p:cNvPr>
              <p:cNvSpPr/>
              <p:nvPr/>
            </p:nvSpPr>
            <p:spPr>
              <a:xfrm>
                <a:off x="8346160" y="4906451"/>
                <a:ext cx="282482" cy="30957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100" name="Freeform: Shape 99">
                <a:extLst>
                  <a:ext uri="{FF2B5EF4-FFF2-40B4-BE49-F238E27FC236}">
                    <a16:creationId xmlns:a16="http://schemas.microsoft.com/office/drawing/2014/main" id="{9F75B68F-757D-4CF6-AF03-847EF7EB1188}"/>
                  </a:ext>
                </a:extLst>
              </p:cNvPr>
              <p:cNvSpPr/>
              <p:nvPr/>
            </p:nvSpPr>
            <p:spPr>
              <a:xfrm>
                <a:off x="7976177" y="5270841"/>
                <a:ext cx="282482" cy="30957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101" name="Freeform: Shape 100">
                <a:extLst>
                  <a:ext uri="{FF2B5EF4-FFF2-40B4-BE49-F238E27FC236}">
                    <a16:creationId xmlns:a16="http://schemas.microsoft.com/office/drawing/2014/main" id="{467C973F-E6D9-4580-8895-259A2DD25AF4}"/>
                  </a:ext>
                </a:extLst>
              </p:cNvPr>
              <p:cNvSpPr/>
              <p:nvPr/>
            </p:nvSpPr>
            <p:spPr>
              <a:xfrm>
                <a:off x="8346160" y="5270841"/>
                <a:ext cx="282482" cy="30957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grpSp>
        <p:nvGrpSpPr>
          <p:cNvPr id="108" name="Group 107">
            <a:extLst>
              <a:ext uri="{FF2B5EF4-FFF2-40B4-BE49-F238E27FC236}">
                <a16:creationId xmlns:a16="http://schemas.microsoft.com/office/drawing/2014/main" id="{ADE6F992-C9C7-46C7-B90D-8F2CDA5820E5}"/>
              </a:ext>
            </a:extLst>
          </p:cNvPr>
          <p:cNvGrpSpPr/>
          <p:nvPr/>
        </p:nvGrpSpPr>
        <p:grpSpPr>
          <a:xfrm>
            <a:off x="4757677" y="3887214"/>
            <a:ext cx="822960" cy="1178401"/>
            <a:chOff x="4598410" y="4856960"/>
            <a:chExt cx="822960" cy="1178401"/>
          </a:xfrm>
        </p:grpSpPr>
        <p:sp>
          <p:nvSpPr>
            <p:cNvPr id="92" name="Rectangle: Rounded Corners 91">
              <a:extLst>
                <a:ext uri="{FF2B5EF4-FFF2-40B4-BE49-F238E27FC236}">
                  <a16:creationId xmlns:a16="http://schemas.microsoft.com/office/drawing/2014/main" id="{C6DBD51B-3657-42A2-A01B-F80D3B00E490}"/>
                </a:ext>
              </a:extLst>
            </p:cNvPr>
            <p:cNvSpPr/>
            <p:nvPr/>
          </p:nvSpPr>
          <p:spPr bwMode="auto">
            <a:xfrm>
              <a:off x="4598410" y="5212401"/>
              <a:ext cx="822960" cy="82296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89" name="Title 1">
              <a:extLst>
                <a:ext uri="{FF2B5EF4-FFF2-40B4-BE49-F238E27FC236}">
                  <a16:creationId xmlns:a16="http://schemas.microsoft.com/office/drawing/2014/main" id="{C813D8AC-BE32-43AE-8FF6-A3E3DD5D5C0A}"/>
                </a:ext>
              </a:extLst>
            </p:cNvPr>
            <p:cNvSpPr txBox="1">
              <a:spLocks/>
            </p:cNvSpPr>
            <p:nvPr/>
          </p:nvSpPr>
          <p:spPr>
            <a:xfrm>
              <a:off x="4669725" y="4856960"/>
              <a:ext cx="680330"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Data scientist</a:t>
              </a:r>
            </a:p>
          </p:txBody>
        </p:sp>
        <p:sp>
          <p:nvSpPr>
            <p:cNvPr id="103" name="people_4" title="Icon of a person">
              <a:extLst>
                <a:ext uri="{FF2B5EF4-FFF2-40B4-BE49-F238E27FC236}">
                  <a16:creationId xmlns:a16="http://schemas.microsoft.com/office/drawing/2014/main" id="{0B4D38B2-D3CC-4E4E-ABB8-F4B508FDEC74}"/>
                </a:ext>
              </a:extLst>
            </p:cNvPr>
            <p:cNvSpPr>
              <a:spLocks noChangeAspect="1" noEditPoints="1"/>
            </p:cNvSpPr>
            <p:nvPr/>
          </p:nvSpPr>
          <p:spPr bwMode="auto">
            <a:xfrm>
              <a:off x="4750774" y="5309027"/>
              <a:ext cx="518233" cy="57937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Beaker_F196" title="Icon of a scientific flask with liquid in it">
              <a:extLst>
                <a:ext uri="{FF2B5EF4-FFF2-40B4-BE49-F238E27FC236}">
                  <a16:creationId xmlns:a16="http://schemas.microsoft.com/office/drawing/2014/main" id="{EC16DF93-159D-49C1-A0DE-996026B83E95}"/>
                </a:ext>
              </a:extLst>
            </p:cNvPr>
            <p:cNvSpPr>
              <a:spLocks noChangeAspect="1" noEditPoints="1"/>
            </p:cNvSpPr>
            <p:nvPr/>
          </p:nvSpPr>
          <p:spPr bwMode="auto">
            <a:xfrm>
              <a:off x="4906314" y="5710405"/>
              <a:ext cx="207152" cy="239351"/>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2" name="Group 101">
            <a:extLst>
              <a:ext uri="{FF2B5EF4-FFF2-40B4-BE49-F238E27FC236}">
                <a16:creationId xmlns:a16="http://schemas.microsoft.com/office/drawing/2014/main" id="{F4146D0C-95AC-4303-B49B-336074010B9D}"/>
              </a:ext>
            </a:extLst>
          </p:cNvPr>
          <p:cNvGrpSpPr/>
          <p:nvPr/>
        </p:nvGrpSpPr>
        <p:grpSpPr>
          <a:xfrm>
            <a:off x="9330503" y="1277822"/>
            <a:ext cx="822960" cy="1174880"/>
            <a:chOff x="10971961" y="2467750"/>
            <a:chExt cx="822960" cy="1174880"/>
          </a:xfrm>
        </p:grpSpPr>
        <p:sp>
          <p:nvSpPr>
            <p:cNvPr id="68" name="Title 1">
              <a:extLst>
                <a:ext uri="{FF2B5EF4-FFF2-40B4-BE49-F238E27FC236}">
                  <a16:creationId xmlns:a16="http://schemas.microsoft.com/office/drawing/2014/main" id="{218B8D0F-2B25-4B3B-B891-2936686CC110}"/>
                </a:ext>
              </a:extLst>
            </p:cNvPr>
            <p:cNvSpPr txBox="1">
              <a:spLocks/>
            </p:cNvSpPr>
            <p:nvPr/>
          </p:nvSpPr>
          <p:spPr>
            <a:xfrm>
              <a:off x="10974316" y="2467750"/>
              <a:ext cx="818250" cy="307777"/>
            </a:xfrm>
            <a:prstGeom prst="rect">
              <a:avLst/>
            </a:prstGeom>
            <a:solidFill>
              <a:schemeClr val="bg1"/>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App developer</a:t>
              </a:r>
            </a:p>
          </p:txBody>
        </p:sp>
        <p:sp>
          <p:nvSpPr>
            <p:cNvPr id="69" name="Rectangle: Rounded Corners 68">
              <a:extLst>
                <a:ext uri="{FF2B5EF4-FFF2-40B4-BE49-F238E27FC236}">
                  <a16:creationId xmlns:a16="http://schemas.microsoft.com/office/drawing/2014/main" id="{7563FF36-1590-4D3C-ABA5-30486B88776E}"/>
                </a:ext>
              </a:extLst>
            </p:cNvPr>
            <p:cNvSpPr/>
            <p:nvPr/>
          </p:nvSpPr>
          <p:spPr bwMode="auto">
            <a:xfrm>
              <a:off x="10971961" y="2819670"/>
              <a:ext cx="822960" cy="822960"/>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04" name="people_4" title="Icon of a person">
              <a:extLst>
                <a:ext uri="{FF2B5EF4-FFF2-40B4-BE49-F238E27FC236}">
                  <a16:creationId xmlns:a16="http://schemas.microsoft.com/office/drawing/2014/main" id="{86003A22-5EA5-4BA2-A71E-40203EB7085B}"/>
                </a:ext>
              </a:extLst>
            </p:cNvPr>
            <p:cNvSpPr>
              <a:spLocks noChangeAspect="1" noEditPoints="1"/>
            </p:cNvSpPr>
            <p:nvPr/>
          </p:nvSpPr>
          <p:spPr bwMode="auto">
            <a:xfrm>
              <a:off x="11124325" y="2916296"/>
              <a:ext cx="518233" cy="57937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monitor" title="Icon of a monitor">
              <a:extLst>
                <a:ext uri="{FF2B5EF4-FFF2-40B4-BE49-F238E27FC236}">
                  <a16:creationId xmlns:a16="http://schemas.microsoft.com/office/drawing/2014/main" id="{9065ED51-5A12-458A-BDDD-3EAD20144039}"/>
                </a:ext>
              </a:extLst>
            </p:cNvPr>
            <p:cNvSpPr>
              <a:spLocks noChangeAspect="1" noEditPoints="1"/>
            </p:cNvSpPr>
            <p:nvPr/>
          </p:nvSpPr>
          <p:spPr bwMode="auto">
            <a:xfrm>
              <a:off x="11264185" y="3369876"/>
              <a:ext cx="238512" cy="18279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cxnSp>
        <p:nvCxnSpPr>
          <p:cNvPr id="132" name="Connector: Elbow 131">
            <a:extLst>
              <a:ext uri="{FF2B5EF4-FFF2-40B4-BE49-F238E27FC236}">
                <a16:creationId xmlns:a16="http://schemas.microsoft.com/office/drawing/2014/main" id="{FE5BD2E1-2C52-4812-B22B-DF746507EE25}"/>
              </a:ext>
            </a:extLst>
          </p:cNvPr>
          <p:cNvCxnSpPr>
            <a:cxnSpLocks/>
          </p:cNvCxnSpPr>
          <p:nvPr/>
        </p:nvCxnSpPr>
        <p:spPr>
          <a:xfrm rot="10800000" flipV="1">
            <a:off x="6467988" y="3421756"/>
            <a:ext cx="2864870" cy="277088"/>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8" name="Title 16">
            <a:extLst>
              <a:ext uri="{FF2B5EF4-FFF2-40B4-BE49-F238E27FC236}">
                <a16:creationId xmlns:a16="http://schemas.microsoft.com/office/drawing/2014/main" id="{C3E60A06-D90A-48FF-AF33-7B6BA0B00ACD}"/>
              </a:ext>
            </a:extLst>
          </p:cNvPr>
          <p:cNvSpPr txBox="1">
            <a:spLocks/>
          </p:cNvSpPr>
          <p:nvPr/>
        </p:nvSpPr>
        <p:spPr>
          <a:xfrm>
            <a:off x="588263" y="2342554"/>
            <a:ext cx="3520440" cy="46166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spcAft>
                <a:spcPts val="2400"/>
              </a:spcAft>
              <a:buFont typeface="+mj-lt"/>
              <a:buAutoNum type="arabicPeriod"/>
              <a:defRPr/>
            </a:pPr>
            <a:r>
              <a:rPr lang="en-US" sz="1500" b="0" spc="0">
                <a:solidFill>
                  <a:srgbClr val="0078D4"/>
                </a:solidFill>
                <a:latin typeface="Segoe UI" panose="020B0502040204020203" pitchFamily="34" charset="0"/>
              </a:rPr>
              <a:t>Package ML model into a container and publish to ACR</a:t>
            </a:r>
          </a:p>
        </p:txBody>
      </p:sp>
      <p:sp>
        <p:nvSpPr>
          <p:cNvPr id="120" name="Title 16">
            <a:extLst>
              <a:ext uri="{FF2B5EF4-FFF2-40B4-BE49-F238E27FC236}">
                <a16:creationId xmlns:a16="http://schemas.microsoft.com/office/drawing/2014/main" id="{FC7FE9FD-1EB0-47EB-A96E-078AC117B85B}"/>
              </a:ext>
            </a:extLst>
          </p:cNvPr>
          <p:cNvSpPr txBox="1">
            <a:spLocks/>
          </p:cNvSpPr>
          <p:nvPr/>
        </p:nvSpPr>
        <p:spPr>
          <a:xfrm>
            <a:off x="588263" y="2996027"/>
            <a:ext cx="3520440" cy="46166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spcAft>
                <a:spcPts val="2400"/>
              </a:spcAft>
              <a:buFont typeface="+mj-lt"/>
              <a:buAutoNum type="arabicPeriod" startAt="2"/>
              <a:defRPr/>
            </a:pPr>
            <a:r>
              <a:rPr lang="en-US" sz="1500" b="0" spc="0">
                <a:solidFill>
                  <a:srgbClr val="0078D4"/>
                </a:solidFill>
                <a:latin typeface="Segoe UI" panose="020B0502040204020203" pitchFamily="34" charset="0"/>
              </a:rPr>
              <a:t>Azure Blob storage hosts training data sets and trained model </a:t>
            </a:r>
          </a:p>
        </p:txBody>
      </p:sp>
      <p:sp>
        <p:nvSpPr>
          <p:cNvPr id="122" name="Title 16">
            <a:extLst>
              <a:ext uri="{FF2B5EF4-FFF2-40B4-BE49-F238E27FC236}">
                <a16:creationId xmlns:a16="http://schemas.microsoft.com/office/drawing/2014/main" id="{3A1B0A31-5F55-462E-BDC2-8F97A3006E43}"/>
              </a:ext>
            </a:extLst>
          </p:cNvPr>
          <p:cNvSpPr txBox="1">
            <a:spLocks/>
          </p:cNvSpPr>
          <p:nvPr/>
        </p:nvSpPr>
        <p:spPr>
          <a:xfrm>
            <a:off x="588263" y="3649500"/>
            <a:ext cx="3520440" cy="92333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spcAft>
                <a:spcPts val="2400"/>
              </a:spcAft>
              <a:buFont typeface="+mj-lt"/>
              <a:buAutoNum type="arabicPeriod" startAt="3"/>
              <a:defRPr/>
            </a:pPr>
            <a:r>
              <a:rPr lang="en-US" sz="1500" b="0" spc="0">
                <a:solidFill>
                  <a:srgbClr val="0078D4"/>
                </a:solidFill>
                <a:latin typeface="Segoe UI" panose="020B0502040204020203" pitchFamily="34" charset="0"/>
              </a:rPr>
              <a:t>Use </a:t>
            </a:r>
            <a:r>
              <a:rPr lang="en-US" sz="1500" b="0" spc="0" err="1">
                <a:solidFill>
                  <a:srgbClr val="0078D4"/>
                </a:solidFill>
                <a:latin typeface="Segoe UI" panose="020B0502040204020203" pitchFamily="34" charset="0"/>
              </a:rPr>
              <a:t>Kubeflow</a:t>
            </a:r>
            <a:r>
              <a:rPr lang="en-US" sz="1500" b="0" spc="0">
                <a:solidFill>
                  <a:srgbClr val="0078D4"/>
                </a:solidFill>
                <a:latin typeface="Segoe UI" panose="020B0502040204020203" pitchFamily="34" charset="0"/>
              </a:rPr>
              <a:t> to deploy training job to AKS, distributed training job to AKS includes Parameter servers and Worker nodes…</a:t>
            </a:r>
          </a:p>
        </p:txBody>
      </p:sp>
      <p:sp>
        <p:nvSpPr>
          <p:cNvPr id="130" name="Title 16">
            <a:extLst>
              <a:ext uri="{FF2B5EF4-FFF2-40B4-BE49-F238E27FC236}">
                <a16:creationId xmlns:a16="http://schemas.microsoft.com/office/drawing/2014/main" id="{8B2C174F-37F3-4F9A-8802-810AD81C331B}"/>
              </a:ext>
            </a:extLst>
          </p:cNvPr>
          <p:cNvSpPr txBox="1">
            <a:spLocks/>
          </p:cNvSpPr>
          <p:nvPr/>
        </p:nvSpPr>
        <p:spPr>
          <a:xfrm>
            <a:off x="588262" y="4764638"/>
            <a:ext cx="3719875" cy="69249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spcAft>
                <a:spcPts val="2400"/>
              </a:spcAft>
              <a:buFont typeface="+mj-lt"/>
              <a:buAutoNum type="arabicPeriod" startAt="4"/>
              <a:defRPr/>
            </a:pPr>
            <a:r>
              <a:rPr lang="en-US" sz="1500" b="0" spc="0">
                <a:solidFill>
                  <a:srgbClr val="0078D4"/>
                </a:solidFill>
                <a:latin typeface="Segoe UI" panose="020B0502040204020203" pitchFamily="34" charset="0"/>
              </a:rPr>
              <a:t>Serve production model using </a:t>
            </a:r>
            <a:r>
              <a:rPr lang="en-US" sz="1500" b="0" spc="0" err="1">
                <a:solidFill>
                  <a:srgbClr val="0078D4"/>
                </a:solidFill>
                <a:latin typeface="Segoe UI" panose="020B0502040204020203" pitchFamily="34" charset="0"/>
              </a:rPr>
              <a:t>Kubeflow</a:t>
            </a:r>
            <a:r>
              <a:rPr lang="en-US" sz="1500" b="0" spc="0">
                <a:solidFill>
                  <a:srgbClr val="0078D4"/>
                </a:solidFill>
                <a:latin typeface="Segoe UI" panose="020B0502040204020203" pitchFamily="34" charset="0"/>
              </a:rPr>
              <a:t>, promoting a consistent environment across test, control and production</a:t>
            </a:r>
          </a:p>
        </p:txBody>
      </p:sp>
      <p:sp>
        <p:nvSpPr>
          <p:cNvPr id="131" name="Title 16">
            <a:extLst>
              <a:ext uri="{FF2B5EF4-FFF2-40B4-BE49-F238E27FC236}">
                <a16:creationId xmlns:a16="http://schemas.microsoft.com/office/drawing/2014/main" id="{DF0BAC75-B4F8-4FDA-A1F4-820F26DFF547}"/>
              </a:ext>
            </a:extLst>
          </p:cNvPr>
          <p:cNvSpPr txBox="1">
            <a:spLocks/>
          </p:cNvSpPr>
          <p:nvPr/>
        </p:nvSpPr>
        <p:spPr>
          <a:xfrm>
            <a:off x="588263" y="5648942"/>
            <a:ext cx="3520440" cy="2308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spcAft>
                <a:spcPts val="2400"/>
              </a:spcAft>
              <a:buFont typeface="+mj-lt"/>
              <a:buAutoNum type="arabicPeriod" startAt="5"/>
              <a:defRPr/>
            </a:pPr>
            <a:r>
              <a:rPr lang="en-US" sz="1500" b="0" spc="0">
                <a:solidFill>
                  <a:srgbClr val="0078D4"/>
                </a:solidFill>
                <a:latin typeface="Segoe UI" panose="020B0502040204020203" pitchFamily="34" charset="0"/>
              </a:rPr>
              <a:t>AKS supports GPU enabled VM </a:t>
            </a:r>
          </a:p>
        </p:txBody>
      </p:sp>
      <p:sp>
        <p:nvSpPr>
          <p:cNvPr id="133" name="Oval 132">
            <a:extLst>
              <a:ext uri="{FF2B5EF4-FFF2-40B4-BE49-F238E27FC236}">
                <a16:creationId xmlns:a16="http://schemas.microsoft.com/office/drawing/2014/main" id="{A9ECC584-502E-4300-A0BB-56B58AAA478B}"/>
              </a:ext>
            </a:extLst>
          </p:cNvPr>
          <p:cNvSpPr/>
          <p:nvPr/>
        </p:nvSpPr>
        <p:spPr bwMode="auto">
          <a:xfrm>
            <a:off x="8958361" y="3561435"/>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135" name="Oval 134">
            <a:extLst>
              <a:ext uri="{FF2B5EF4-FFF2-40B4-BE49-F238E27FC236}">
                <a16:creationId xmlns:a16="http://schemas.microsoft.com/office/drawing/2014/main" id="{E0E61181-CCAB-483A-9153-634D1B031C73}"/>
              </a:ext>
            </a:extLst>
          </p:cNvPr>
          <p:cNvSpPr/>
          <p:nvPr/>
        </p:nvSpPr>
        <p:spPr bwMode="auto">
          <a:xfrm>
            <a:off x="6994578" y="476757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cxnSp>
        <p:nvCxnSpPr>
          <p:cNvPr id="136" name="Connector: Elbow 135">
            <a:extLst>
              <a:ext uri="{FF2B5EF4-FFF2-40B4-BE49-F238E27FC236}">
                <a16:creationId xmlns:a16="http://schemas.microsoft.com/office/drawing/2014/main" id="{906992EE-1ECA-4E65-9992-BC7C091298FB}"/>
              </a:ext>
            </a:extLst>
          </p:cNvPr>
          <p:cNvCxnSpPr>
            <a:cxnSpLocks/>
            <a:stCxn id="65" idx="3"/>
            <a:endCxn id="113" idx="0"/>
          </p:cNvCxnSpPr>
          <p:nvPr/>
        </p:nvCxnSpPr>
        <p:spPr>
          <a:xfrm>
            <a:off x="6879468" y="4653209"/>
            <a:ext cx="462036" cy="67119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23099247-EE5D-4108-B3E9-3658DC8B09BD}"/>
              </a:ext>
            </a:extLst>
          </p:cNvPr>
          <p:cNvSpPr/>
          <p:nvPr/>
        </p:nvSpPr>
        <p:spPr bwMode="auto">
          <a:xfrm>
            <a:off x="7329007" y="408395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143" name="Oval 142">
            <a:extLst>
              <a:ext uri="{FF2B5EF4-FFF2-40B4-BE49-F238E27FC236}">
                <a16:creationId xmlns:a16="http://schemas.microsoft.com/office/drawing/2014/main" id="{51A0713E-BD95-4D71-9A21-D740616560C5}"/>
              </a:ext>
            </a:extLst>
          </p:cNvPr>
          <p:cNvSpPr/>
          <p:nvPr/>
        </p:nvSpPr>
        <p:spPr bwMode="auto">
          <a:xfrm>
            <a:off x="9363310" y="422081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4</a:t>
            </a:r>
          </a:p>
        </p:txBody>
      </p:sp>
      <p:sp>
        <p:nvSpPr>
          <p:cNvPr id="144" name="Oval 143">
            <a:extLst>
              <a:ext uri="{FF2B5EF4-FFF2-40B4-BE49-F238E27FC236}">
                <a16:creationId xmlns:a16="http://schemas.microsoft.com/office/drawing/2014/main" id="{43AE9297-97B1-412D-B0FF-5A96E4444014}"/>
              </a:ext>
            </a:extLst>
          </p:cNvPr>
          <p:cNvSpPr/>
          <p:nvPr/>
        </p:nvSpPr>
        <p:spPr bwMode="auto">
          <a:xfrm>
            <a:off x="11597059" y="5237359"/>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5</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06" name="Title 16">
            <a:extLst>
              <a:ext uri="{FF2B5EF4-FFF2-40B4-BE49-F238E27FC236}">
                <a16:creationId xmlns:a16="http://schemas.microsoft.com/office/drawing/2014/main" id="{EB615DE7-699D-4842-BC62-582C85DA83FD}"/>
              </a:ext>
            </a:extLst>
          </p:cNvPr>
          <p:cNvSpPr txBox="1">
            <a:spLocks/>
          </p:cNvSpPr>
          <p:nvPr/>
        </p:nvSpPr>
        <p:spPr>
          <a:xfrm>
            <a:off x="588262" y="6071584"/>
            <a:ext cx="3762065" cy="461665"/>
          </a:xfrm>
          <a:prstGeom prst="rect">
            <a:avLst/>
          </a:prstGeom>
        </p:spPr>
        <p:txBody>
          <a:bodyPr vert="horz" wrap="square" lIns="0" tIns="0" rIns="0" bIns="0" rtlCol="0" anchor="t">
            <a:spAutoFit/>
          </a:bodyPr>
          <a:lstStyle>
            <a:defPPr>
              <a:defRPr lang="en-US"/>
            </a:defPPr>
            <a:lvl1pPr marL="274320" lvl="0" indent="-274320" defTabSz="932742">
              <a:lnSpc>
                <a:spcPct val="100000"/>
              </a:lnSpc>
              <a:spcBef>
                <a:spcPct val="0"/>
              </a:spcBef>
              <a:spcAft>
                <a:spcPts val="2400"/>
              </a:spcAft>
              <a:buFont typeface="+mj-lt"/>
              <a:buAutoNum type="arabicPeriod" startAt="5"/>
              <a:defRPr sz="1500" b="0" cap="none" spc="0" baseline="0">
                <a:ln w="3175">
                  <a:noFill/>
                </a:ln>
                <a:solidFill>
                  <a:srgbClr val="0078D4"/>
                </a:solidFill>
                <a:effectLst/>
                <a:latin typeface="Segoe UI" panose="020B0502040204020203" pitchFamily="34" charset="0"/>
                <a:cs typeface="Segoe UI" pitchFamily="34" charset="0"/>
              </a:defRPr>
            </a:lvl1pPr>
          </a:lstStyle>
          <a:p>
            <a:pPr>
              <a:buFont typeface="+mj-lt"/>
              <a:buAutoNum type="arabicPeriod" startAt="6"/>
            </a:pPr>
            <a:r>
              <a:rPr lang="en-US"/>
              <a:t>Developer can build features querying the model running in AKS cluster</a:t>
            </a:r>
          </a:p>
        </p:txBody>
      </p:sp>
      <p:sp>
        <p:nvSpPr>
          <p:cNvPr id="109" name="Oval 108">
            <a:extLst>
              <a:ext uri="{FF2B5EF4-FFF2-40B4-BE49-F238E27FC236}">
                <a16:creationId xmlns:a16="http://schemas.microsoft.com/office/drawing/2014/main" id="{3AAAEF5B-94A0-48F6-B477-706FB77945AE}"/>
              </a:ext>
            </a:extLst>
          </p:cNvPr>
          <p:cNvSpPr/>
          <p:nvPr/>
        </p:nvSpPr>
        <p:spPr bwMode="auto">
          <a:xfrm>
            <a:off x="9416218" y="2496845"/>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6</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Tree>
    <p:extLst>
      <p:ext uri="{BB962C8B-B14F-4D97-AF65-F5344CB8AC3E}">
        <p14:creationId xmlns:p14="http://schemas.microsoft.com/office/powerpoint/2010/main" val="204707087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Graphic 108">
            <a:extLst>
              <a:ext uri="{FF2B5EF4-FFF2-40B4-BE49-F238E27FC236}">
                <a16:creationId xmlns:a16="http://schemas.microsoft.com/office/drawing/2014/main" id="{D387DCDE-E84B-4E53-A136-0079AE438E73}"/>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62317" y="3715539"/>
            <a:ext cx="2588830" cy="1828800"/>
          </a:xfrm>
          <a:prstGeom prst="rect">
            <a:avLst/>
          </a:prstGeom>
        </p:spPr>
      </p:pic>
      <p:cxnSp>
        <p:nvCxnSpPr>
          <p:cNvPr id="18" name="Straight Connector 17">
            <a:extLst>
              <a:ext uri="{FF2B5EF4-FFF2-40B4-BE49-F238E27FC236}">
                <a16:creationId xmlns:a16="http://schemas.microsoft.com/office/drawing/2014/main" id="{CEEE00D1-10C1-477A-ACC1-F62467F67F45}"/>
              </a:ext>
            </a:extLst>
          </p:cNvPr>
          <p:cNvCxnSpPr>
            <a:cxnSpLocks/>
          </p:cNvCxnSpPr>
          <p:nvPr/>
        </p:nvCxnSpPr>
        <p:spPr>
          <a:xfrm>
            <a:off x="866" y="1239294"/>
            <a:ext cx="12190271" cy="0"/>
          </a:xfrm>
          <a:prstGeom prst="line">
            <a:avLst/>
          </a:prstGeom>
          <a:ln w="1270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Isosceles Triangle 18">
            <a:extLst>
              <a:ext uri="{FF2B5EF4-FFF2-40B4-BE49-F238E27FC236}">
                <a16:creationId xmlns:a16="http://schemas.microsoft.com/office/drawing/2014/main" id="{3F6C81FE-5030-449C-9B58-97ADCE4A9F20}"/>
              </a:ext>
            </a:extLst>
          </p:cNvPr>
          <p:cNvSpPr/>
          <p:nvPr/>
        </p:nvSpPr>
        <p:spPr bwMode="auto">
          <a:xfrm rot="10800000">
            <a:off x="5544649" y="1279050"/>
            <a:ext cx="247981" cy="149099"/>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604649C9-7641-4AC2-B5F0-6B91827A678D}"/>
              </a:ext>
            </a:extLst>
          </p:cNvPr>
          <p:cNvSpPr/>
          <p:nvPr/>
        </p:nvSpPr>
        <p:spPr>
          <a:xfrm>
            <a:off x="384750" y="759692"/>
            <a:ext cx="1334284" cy="400110"/>
          </a:xfrm>
          <a:prstGeom prst="rect">
            <a:avLst/>
          </a:prstGeom>
        </p:spPr>
        <p:txBody>
          <a:bodyPr wrap="square">
            <a:spAutoFit/>
          </a:bodyPr>
          <a:lstStyle/>
          <a:p>
            <a:pPr algn="ctr" defTabSz="914192">
              <a:defRPr/>
            </a:pPr>
            <a:r>
              <a:rPr lang="en-US" sz="1000">
                <a:solidFill>
                  <a:srgbClr val="D2D2D2"/>
                </a:solidFill>
                <a:cs typeface="Segoe UI Semibold" panose="020B0702040204020203" pitchFamily="34" charset="0"/>
              </a:rPr>
              <a:t>Lift and shift to containers</a:t>
            </a:r>
          </a:p>
        </p:txBody>
      </p:sp>
      <p:sp>
        <p:nvSpPr>
          <p:cNvPr id="21" name="Rectangle 20">
            <a:extLst>
              <a:ext uri="{FF2B5EF4-FFF2-40B4-BE49-F238E27FC236}">
                <a16:creationId xmlns:a16="http://schemas.microsoft.com/office/drawing/2014/main" id="{330F3ED4-D239-4EEF-86E3-E3E527232B14}"/>
              </a:ext>
            </a:extLst>
          </p:cNvPr>
          <p:cNvSpPr/>
          <p:nvPr/>
        </p:nvSpPr>
        <p:spPr>
          <a:xfrm>
            <a:off x="2248795" y="759694"/>
            <a:ext cx="948483" cy="246221"/>
          </a:xfrm>
          <a:prstGeom prst="rect">
            <a:avLst/>
          </a:prstGeom>
        </p:spPr>
        <p:txBody>
          <a:bodyPr wrap="square">
            <a:spAutoFit/>
          </a:bodyPr>
          <a:lstStyle/>
          <a:p>
            <a:pPr algn="ctr" defTabSz="914192">
              <a:defRPr/>
            </a:pPr>
            <a:r>
              <a:rPr lang="en-US" sz="1000">
                <a:solidFill>
                  <a:srgbClr val="D2D2D2"/>
                </a:solidFill>
                <a:latin typeface="Segoe UI"/>
                <a:cs typeface="Segoe UI" pitchFamily="34" charset="0"/>
              </a:rPr>
              <a:t>Microservices</a:t>
            </a:r>
          </a:p>
        </p:txBody>
      </p:sp>
      <p:sp>
        <p:nvSpPr>
          <p:cNvPr id="23" name="Rectangle 22">
            <a:extLst>
              <a:ext uri="{FF2B5EF4-FFF2-40B4-BE49-F238E27FC236}">
                <a16:creationId xmlns:a16="http://schemas.microsoft.com/office/drawing/2014/main" id="{2A5C686F-4783-4912-85E4-74A0ECF869B2}"/>
              </a:ext>
            </a:extLst>
          </p:cNvPr>
          <p:cNvSpPr/>
          <p:nvPr/>
        </p:nvSpPr>
        <p:spPr>
          <a:xfrm>
            <a:off x="3701871" y="759694"/>
            <a:ext cx="1197299" cy="246221"/>
          </a:xfrm>
          <a:prstGeom prst="rect">
            <a:avLst/>
          </a:prstGeom>
        </p:spPr>
        <p:txBody>
          <a:bodyPr wrap="square">
            <a:spAutoFit/>
          </a:bodyPr>
          <a:lstStyle/>
          <a:p>
            <a:pPr algn="ctr" defTabSz="914192"/>
            <a:r>
              <a:rPr lang="en-US" sz="1000">
                <a:solidFill>
                  <a:srgbClr val="D2D2D2"/>
                </a:solidFill>
                <a:latin typeface="Segoe UI"/>
                <a:cs typeface="Segoe UI" pitchFamily="34" charset="0"/>
              </a:rPr>
              <a:t>Machine learning</a:t>
            </a:r>
          </a:p>
        </p:txBody>
      </p:sp>
      <p:sp>
        <p:nvSpPr>
          <p:cNvPr id="24" name="Brain_3" title="Icon of a brain">
            <a:extLst>
              <a:ext uri="{FF2B5EF4-FFF2-40B4-BE49-F238E27FC236}">
                <a16:creationId xmlns:a16="http://schemas.microsoft.com/office/drawing/2014/main" id="{FBBFF2EC-BC64-4079-BF66-D36299AA80B3}"/>
              </a:ext>
            </a:extLst>
          </p:cNvPr>
          <p:cNvSpPr>
            <a:spLocks noChangeAspect="1" noEditPoints="1"/>
          </p:cNvSpPr>
          <p:nvPr/>
        </p:nvSpPr>
        <p:spPr bwMode="auto">
          <a:xfrm>
            <a:off x="4036398" y="114042"/>
            <a:ext cx="533088" cy="57321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 name="Rectangle 25">
            <a:extLst>
              <a:ext uri="{FF2B5EF4-FFF2-40B4-BE49-F238E27FC236}">
                <a16:creationId xmlns:a16="http://schemas.microsoft.com/office/drawing/2014/main" id="{C836AB65-9CB7-4535-9A91-FCEFE71936BB}"/>
              </a:ext>
            </a:extLst>
          </p:cNvPr>
          <p:cNvSpPr/>
          <p:nvPr/>
        </p:nvSpPr>
        <p:spPr>
          <a:xfrm>
            <a:off x="5482397" y="759692"/>
            <a:ext cx="372484" cy="246221"/>
          </a:xfrm>
          <a:prstGeom prst="rect">
            <a:avLst/>
          </a:prstGeom>
        </p:spPr>
        <p:txBody>
          <a:bodyPr wrap="square">
            <a:spAutoFit/>
          </a:bodyPr>
          <a:lstStyle/>
          <a:p>
            <a:pPr algn="ctr" defTabSz="914192">
              <a:defRPr/>
            </a:pPr>
            <a:r>
              <a:rPr lang="en-US" sz="1000">
                <a:solidFill>
                  <a:srgbClr val="000000"/>
                </a:solidFill>
                <a:latin typeface="Segoe UI Semibold" panose="020B0702040204020203" pitchFamily="34" charset="0"/>
                <a:cs typeface="Segoe UI Semibold" panose="020B0702040204020203" pitchFamily="34" charset="0"/>
              </a:rPr>
              <a:t>IoT</a:t>
            </a:r>
          </a:p>
        </p:txBody>
      </p:sp>
      <p:sp>
        <p:nvSpPr>
          <p:cNvPr id="27" name="IoT" title="Icon of five circles that all connect to a center circle">
            <a:extLst>
              <a:ext uri="{FF2B5EF4-FFF2-40B4-BE49-F238E27FC236}">
                <a16:creationId xmlns:a16="http://schemas.microsoft.com/office/drawing/2014/main" id="{E757D148-E0C4-4F70-9886-3DC4451B3FA5}"/>
              </a:ext>
            </a:extLst>
          </p:cNvPr>
          <p:cNvSpPr>
            <a:spLocks noChangeAspect="1" noEditPoints="1"/>
          </p:cNvSpPr>
          <p:nvPr/>
        </p:nvSpPr>
        <p:spPr bwMode="auto">
          <a:xfrm>
            <a:off x="5408605" y="140197"/>
            <a:ext cx="520068" cy="52090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28" name="Relationship_F003" title="Icon of three boxes connected by lines">
            <a:extLst>
              <a:ext uri="{FF2B5EF4-FFF2-40B4-BE49-F238E27FC236}">
                <a16:creationId xmlns:a16="http://schemas.microsoft.com/office/drawing/2014/main" id="{7B94C35C-6550-4912-9C53-54133969342D}"/>
              </a:ext>
            </a:extLst>
          </p:cNvPr>
          <p:cNvSpPr>
            <a:spLocks noChangeAspect="1" noEditPoints="1"/>
          </p:cNvSpPr>
          <p:nvPr/>
        </p:nvSpPr>
        <p:spPr bwMode="auto">
          <a:xfrm>
            <a:off x="2414577" y="131656"/>
            <a:ext cx="590730" cy="552519"/>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grpSp>
        <p:nvGrpSpPr>
          <p:cNvPr id="32" name="Group 31">
            <a:extLst>
              <a:ext uri="{FF2B5EF4-FFF2-40B4-BE49-F238E27FC236}">
                <a16:creationId xmlns:a16="http://schemas.microsoft.com/office/drawing/2014/main" id="{1580768A-EC67-4340-B431-15A5E0062C70}"/>
              </a:ext>
            </a:extLst>
          </p:cNvPr>
          <p:cNvGrpSpPr/>
          <p:nvPr/>
        </p:nvGrpSpPr>
        <p:grpSpPr>
          <a:xfrm>
            <a:off x="605404" y="143970"/>
            <a:ext cx="842038" cy="526294"/>
            <a:chOff x="2473324" y="3092343"/>
            <a:chExt cx="1138048" cy="711307"/>
          </a:xfrm>
        </p:grpSpPr>
        <p:grpSp>
          <p:nvGrpSpPr>
            <p:cNvPr id="33" name="Group 32">
              <a:extLst>
                <a:ext uri="{FF2B5EF4-FFF2-40B4-BE49-F238E27FC236}">
                  <a16:creationId xmlns:a16="http://schemas.microsoft.com/office/drawing/2014/main" id="{0B18CADE-EEC2-4A01-AB8B-CEE589964DB0}"/>
                </a:ext>
              </a:extLst>
            </p:cNvPr>
            <p:cNvGrpSpPr/>
            <p:nvPr/>
          </p:nvGrpSpPr>
          <p:grpSpPr>
            <a:xfrm>
              <a:off x="2688643" y="3092343"/>
              <a:ext cx="922729" cy="200438"/>
              <a:chOff x="2688643" y="3092343"/>
              <a:chExt cx="922729" cy="200438"/>
            </a:xfrm>
          </p:grpSpPr>
          <p:sp>
            <p:nvSpPr>
              <p:cNvPr id="45" name="Freeform: Shape 44">
                <a:extLst>
                  <a:ext uri="{FF2B5EF4-FFF2-40B4-BE49-F238E27FC236}">
                    <a16:creationId xmlns:a16="http://schemas.microsoft.com/office/drawing/2014/main" id="{E43ADE17-0784-4BB6-A543-588ADB0E3C58}"/>
                  </a:ext>
                </a:extLst>
              </p:cNvPr>
              <p:cNvSpPr/>
              <p:nvPr/>
            </p:nvSpPr>
            <p:spPr>
              <a:xfrm>
                <a:off x="2688643"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sp>
            <p:nvSpPr>
              <p:cNvPr id="46" name="Freeform: Shape 45">
                <a:extLst>
                  <a:ext uri="{FF2B5EF4-FFF2-40B4-BE49-F238E27FC236}">
                    <a16:creationId xmlns:a16="http://schemas.microsoft.com/office/drawing/2014/main" id="{6999FC15-7055-4E70-96F3-07204C375658}"/>
                  </a:ext>
                </a:extLst>
              </p:cNvPr>
              <p:cNvSpPr/>
              <p:nvPr/>
            </p:nvSpPr>
            <p:spPr>
              <a:xfrm>
                <a:off x="2935254"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sp>
            <p:nvSpPr>
              <p:cNvPr id="47" name="Freeform: Shape 46">
                <a:extLst>
                  <a:ext uri="{FF2B5EF4-FFF2-40B4-BE49-F238E27FC236}">
                    <a16:creationId xmlns:a16="http://schemas.microsoft.com/office/drawing/2014/main" id="{A3B24F42-1404-4A3F-9575-03A53C9B96E9}"/>
                  </a:ext>
                </a:extLst>
              </p:cNvPr>
              <p:cNvSpPr/>
              <p:nvPr/>
            </p:nvSpPr>
            <p:spPr>
              <a:xfrm>
                <a:off x="318186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sp>
            <p:nvSpPr>
              <p:cNvPr id="48" name="Freeform: Shape 47">
                <a:extLst>
                  <a:ext uri="{FF2B5EF4-FFF2-40B4-BE49-F238E27FC236}">
                    <a16:creationId xmlns:a16="http://schemas.microsoft.com/office/drawing/2014/main" id="{13624C9A-F9E6-45F1-AFE4-212ACE9114A6}"/>
                  </a:ext>
                </a:extLst>
              </p:cNvPr>
              <p:cNvSpPr/>
              <p:nvPr/>
            </p:nvSpPr>
            <p:spPr>
              <a:xfrm>
                <a:off x="342847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grpSp>
        <p:sp>
          <p:nvSpPr>
            <p:cNvPr id="34" name="Freeform: Shape 33">
              <a:extLst>
                <a:ext uri="{FF2B5EF4-FFF2-40B4-BE49-F238E27FC236}">
                  <a16:creationId xmlns:a16="http://schemas.microsoft.com/office/drawing/2014/main" id="{3A1D991E-DE6A-40B9-873C-B8B43AE1A186}"/>
                </a:ext>
              </a:extLst>
            </p:cNvPr>
            <p:cNvSpPr/>
            <p:nvPr/>
          </p:nvSpPr>
          <p:spPr>
            <a:xfrm>
              <a:off x="3184629" y="3505207"/>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grpSp>
          <p:nvGrpSpPr>
            <p:cNvPr id="35" name="Group 34">
              <a:extLst>
                <a:ext uri="{FF2B5EF4-FFF2-40B4-BE49-F238E27FC236}">
                  <a16:creationId xmlns:a16="http://schemas.microsoft.com/office/drawing/2014/main" id="{F59AFE45-9C48-429D-87E6-7D2156DA6595}"/>
                </a:ext>
              </a:extLst>
            </p:cNvPr>
            <p:cNvGrpSpPr/>
            <p:nvPr/>
          </p:nvGrpSpPr>
          <p:grpSpPr>
            <a:xfrm>
              <a:off x="3062706" y="3298775"/>
              <a:ext cx="426743" cy="200438"/>
              <a:chOff x="3062706" y="3308474"/>
              <a:chExt cx="426743" cy="200438"/>
            </a:xfrm>
          </p:grpSpPr>
          <p:sp>
            <p:nvSpPr>
              <p:cNvPr id="43" name="Freeform: Shape 42">
                <a:extLst>
                  <a:ext uri="{FF2B5EF4-FFF2-40B4-BE49-F238E27FC236}">
                    <a16:creationId xmlns:a16="http://schemas.microsoft.com/office/drawing/2014/main" id="{93817CAE-7BA5-48E9-82AF-F086F4E579F0}"/>
                  </a:ext>
                </a:extLst>
              </p:cNvPr>
              <p:cNvSpPr/>
              <p:nvPr/>
            </p:nvSpPr>
            <p:spPr>
              <a:xfrm>
                <a:off x="3306552"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sp>
            <p:nvSpPr>
              <p:cNvPr id="44" name="Freeform: Shape 43">
                <a:extLst>
                  <a:ext uri="{FF2B5EF4-FFF2-40B4-BE49-F238E27FC236}">
                    <a16:creationId xmlns:a16="http://schemas.microsoft.com/office/drawing/2014/main" id="{307E1E1D-BA2E-467D-B9F8-59B3D892340C}"/>
                  </a:ext>
                </a:extLst>
              </p:cNvPr>
              <p:cNvSpPr/>
              <p:nvPr/>
            </p:nvSpPr>
            <p:spPr>
              <a:xfrm>
                <a:off x="3062706"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grpSp>
        <p:sp>
          <p:nvSpPr>
            <p:cNvPr id="36" name="Freeform: Shape 35">
              <a:extLst>
                <a:ext uri="{FF2B5EF4-FFF2-40B4-BE49-F238E27FC236}">
                  <a16:creationId xmlns:a16="http://schemas.microsoft.com/office/drawing/2014/main" id="{533BF40F-E8C2-48E4-B3C6-42F9B52FA61A}"/>
                </a:ext>
              </a:extLst>
            </p:cNvPr>
            <p:cNvSpPr/>
            <p:nvPr/>
          </p:nvSpPr>
          <p:spPr>
            <a:xfrm>
              <a:off x="2554242" y="3498283"/>
              <a:ext cx="213896" cy="2344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sp>
          <p:nvSpPr>
            <p:cNvPr id="37" name="Rectangle 36">
              <a:extLst>
                <a:ext uri="{FF2B5EF4-FFF2-40B4-BE49-F238E27FC236}">
                  <a16:creationId xmlns:a16="http://schemas.microsoft.com/office/drawing/2014/main" id="{B597FF1D-44B9-4706-8EF2-0A10554C032E}"/>
                </a:ext>
              </a:extLst>
            </p:cNvPr>
            <p:cNvSpPr/>
            <p:nvPr/>
          </p:nvSpPr>
          <p:spPr bwMode="auto">
            <a:xfrm>
              <a:off x="2473324" y="3368675"/>
              <a:ext cx="434975" cy="434975"/>
            </a:xfrm>
            <a:prstGeom prst="rect">
              <a:avLst/>
            </a:prstGeom>
            <a:noFill/>
            <a:ln w="127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8" name="Straight Arrow Connector 37">
              <a:extLst>
                <a:ext uri="{FF2B5EF4-FFF2-40B4-BE49-F238E27FC236}">
                  <a16:creationId xmlns:a16="http://schemas.microsoft.com/office/drawing/2014/main" id="{21F7D72B-2E41-4ED5-9374-355763E8A598}"/>
                </a:ext>
              </a:extLst>
            </p:cNvPr>
            <p:cNvCxnSpPr>
              <a:cxnSpLocks/>
            </p:cNvCxnSpPr>
            <p:nvPr/>
          </p:nvCxnSpPr>
          <p:spPr>
            <a:xfrm flipV="1">
              <a:off x="2774950" y="3413125"/>
              <a:ext cx="98425" cy="95250"/>
            </a:xfrm>
            <a:prstGeom prst="straightConnector1">
              <a:avLst/>
            </a:prstGeom>
            <a:ln w="12700">
              <a:solidFill>
                <a:schemeClr val="bg1">
                  <a:lumMod val="9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73" name="Title 16">
            <a:extLst>
              <a:ext uri="{FF2B5EF4-FFF2-40B4-BE49-F238E27FC236}">
                <a16:creationId xmlns:a16="http://schemas.microsoft.com/office/drawing/2014/main" id="{C410DDC7-9390-4182-93C0-5E487E67EF5F}"/>
              </a:ext>
            </a:extLst>
          </p:cNvPr>
          <p:cNvSpPr txBox="1">
            <a:spLocks/>
          </p:cNvSpPr>
          <p:nvPr/>
        </p:nvSpPr>
        <p:spPr>
          <a:xfrm>
            <a:off x="588263" y="153195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b="0">
                <a:solidFill>
                  <a:srgbClr val="000000"/>
                </a:solidFill>
                <a:latin typeface="Segoe UI Light" panose="020B0502040204020203" pitchFamily="34" charset="0"/>
                <a:cs typeface="Segoe UI Light" panose="020B0502040204020203" pitchFamily="34" charset="0"/>
              </a:rPr>
              <a:t>Scalable Internet of Things solutions</a:t>
            </a:r>
          </a:p>
        </p:txBody>
      </p:sp>
      <p:sp>
        <p:nvSpPr>
          <p:cNvPr id="78" name="Title 16">
            <a:extLst>
              <a:ext uri="{FF2B5EF4-FFF2-40B4-BE49-F238E27FC236}">
                <a16:creationId xmlns:a16="http://schemas.microsoft.com/office/drawing/2014/main" id="{C3E60A06-D90A-48FF-AF33-7B6BA0B00ACD}"/>
              </a:ext>
            </a:extLst>
          </p:cNvPr>
          <p:cNvSpPr txBox="1">
            <a:spLocks/>
          </p:cNvSpPr>
          <p:nvPr/>
        </p:nvSpPr>
        <p:spPr>
          <a:xfrm>
            <a:off x="588263" y="2589889"/>
            <a:ext cx="3082589" cy="184665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Portable code, runs anywhere</a:t>
            </a:r>
          </a:p>
          <a:p>
            <a:pPr marL="274320" lvl="0" indent="-274320">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Elastic scalability and manageability</a:t>
            </a:r>
          </a:p>
          <a:p>
            <a:pPr marL="274320" lvl="0" indent="-274320">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Quick deployment and high availability</a:t>
            </a:r>
          </a:p>
        </p:txBody>
      </p:sp>
      <p:grpSp>
        <p:nvGrpSpPr>
          <p:cNvPr id="51" name="Group 50">
            <a:extLst>
              <a:ext uri="{FF2B5EF4-FFF2-40B4-BE49-F238E27FC236}">
                <a16:creationId xmlns:a16="http://schemas.microsoft.com/office/drawing/2014/main" id="{94699C29-81C5-4649-B17B-C9749780E413}"/>
              </a:ext>
            </a:extLst>
          </p:cNvPr>
          <p:cNvGrpSpPr/>
          <p:nvPr/>
        </p:nvGrpSpPr>
        <p:grpSpPr>
          <a:xfrm>
            <a:off x="5599948" y="3818917"/>
            <a:ext cx="1146159" cy="1374749"/>
            <a:chOff x="5599948" y="3818917"/>
            <a:chExt cx="1146159" cy="1374749"/>
          </a:xfrm>
        </p:grpSpPr>
        <p:sp>
          <p:nvSpPr>
            <p:cNvPr id="62" name="Title 1">
              <a:extLst>
                <a:ext uri="{FF2B5EF4-FFF2-40B4-BE49-F238E27FC236}">
                  <a16:creationId xmlns:a16="http://schemas.microsoft.com/office/drawing/2014/main" id="{50006E56-9FC5-43F5-B3D7-704F5830772D}"/>
                </a:ext>
              </a:extLst>
            </p:cNvPr>
            <p:cNvSpPr txBox="1">
              <a:spLocks/>
            </p:cNvSpPr>
            <p:nvPr/>
          </p:nvSpPr>
          <p:spPr>
            <a:xfrm>
              <a:off x="5814237" y="3818917"/>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AKS</a:t>
              </a:r>
            </a:p>
          </p:txBody>
        </p:sp>
        <p:grpSp>
          <p:nvGrpSpPr>
            <p:cNvPr id="67" name="Group 66">
              <a:extLst>
                <a:ext uri="{FF2B5EF4-FFF2-40B4-BE49-F238E27FC236}">
                  <a16:creationId xmlns:a16="http://schemas.microsoft.com/office/drawing/2014/main" id="{197527B5-6383-4D70-8E81-5AB4C3BC282B}"/>
                </a:ext>
              </a:extLst>
            </p:cNvPr>
            <p:cNvGrpSpPr/>
            <p:nvPr/>
          </p:nvGrpSpPr>
          <p:grpSpPr>
            <a:xfrm>
              <a:off x="5599948" y="4047507"/>
              <a:ext cx="1146159" cy="1146159"/>
              <a:chOff x="8075203" y="3952298"/>
              <a:chExt cx="530352" cy="530352"/>
            </a:xfrm>
          </p:grpSpPr>
          <p:sp>
            <p:nvSpPr>
              <p:cNvPr id="68" name="Rectangle: Rounded Corners 67">
                <a:extLst>
                  <a:ext uri="{FF2B5EF4-FFF2-40B4-BE49-F238E27FC236}">
                    <a16:creationId xmlns:a16="http://schemas.microsoft.com/office/drawing/2014/main" id="{9535D61A-FF50-4D6A-BBBF-2361C53BAD50}"/>
                  </a:ext>
                </a:extLst>
              </p:cNvPr>
              <p:cNvSpPr/>
              <p:nvPr/>
            </p:nvSpPr>
            <p:spPr bwMode="auto">
              <a:xfrm>
                <a:off x="8075203" y="3952298"/>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69" name="Group 68">
                <a:extLst>
                  <a:ext uri="{FF2B5EF4-FFF2-40B4-BE49-F238E27FC236}">
                    <a16:creationId xmlns:a16="http://schemas.microsoft.com/office/drawing/2014/main" id="{36DC3BC0-1325-4F90-A3DC-789A3357765E}"/>
                  </a:ext>
                </a:extLst>
              </p:cNvPr>
              <p:cNvGrpSpPr/>
              <p:nvPr/>
            </p:nvGrpSpPr>
            <p:grpSpPr>
              <a:xfrm>
                <a:off x="8151402" y="4038938"/>
                <a:ext cx="377955" cy="357073"/>
                <a:chOff x="3172902" y="4132385"/>
                <a:chExt cx="355417" cy="335781"/>
              </a:xfrm>
            </p:grpSpPr>
            <p:grpSp>
              <p:nvGrpSpPr>
                <p:cNvPr id="70" name="Group 69">
                  <a:extLst>
                    <a:ext uri="{FF2B5EF4-FFF2-40B4-BE49-F238E27FC236}">
                      <a16:creationId xmlns:a16="http://schemas.microsoft.com/office/drawing/2014/main" id="{B9A00392-0329-4F6F-93CE-CB73FEEE833E}"/>
                    </a:ext>
                  </a:extLst>
                </p:cNvPr>
                <p:cNvGrpSpPr/>
                <p:nvPr/>
              </p:nvGrpSpPr>
              <p:grpSpPr>
                <a:xfrm>
                  <a:off x="3234030" y="4132385"/>
                  <a:ext cx="233160" cy="110531"/>
                  <a:chOff x="3234867" y="4132385"/>
                  <a:chExt cx="233160" cy="110531"/>
                </a:xfrm>
              </p:grpSpPr>
              <p:sp>
                <p:nvSpPr>
                  <p:cNvPr id="82" name="Freeform: Shape 81">
                    <a:extLst>
                      <a:ext uri="{FF2B5EF4-FFF2-40B4-BE49-F238E27FC236}">
                        <a16:creationId xmlns:a16="http://schemas.microsoft.com/office/drawing/2014/main" id="{8C099D1D-C473-4527-9FA1-93C2F0E09FC6}"/>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83" name="Freeform: Shape 82">
                    <a:extLst>
                      <a:ext uri="{FF2B5EF4-FFF2-40B4-BE49-F238E27FC236}">
                        <a16:creationId xmlns:a16="http://schemas.microsoft.com/office/drawing/2014/main" id="{0B3445AA-8800-4843-88E4-09AB4689F559}"/>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72" name="Group 71">
                  <a:extLst>
                    <a:ext uri="{FF2B5EF4-FFF2-40B4-BE49-F238E27FC236}">
                      <a16:creationId xmlns:a16="http://schemas.microsoft.com/office/drawing/2014/main" id="{B30DBCDE-89D2-467D-B44E-8C82FE38AB3D}"/>
                    </a:ext>
                  </a:extLst>
                </p:cNvPr>
                <p:cNvGrpSpPr/>
                <p:nvPr/>
              </p:nvGrpSpPr>
              <p:grpSpPr>
                <a:xfrm>
                  <a:off x="3172902" y="4245010"/>
                  <a:ext cx="355417" cy="110531"/>
                  <a:chOff x="3172902" y="4244590"/>
                  <a:chExt cx="355417" cy="110531"/>
                </a:xfrm>
              </p:grpSpPr>
              <p:sp>
                <p:nvSpPr>
                  <p:cNvPr id="79" name="Freeform: Shape 78">
                    <a:extLst>
                      <a:ext uri="{FF2B5EF4-FFF2-40B4-BE49-F238E27FC236}">
                        <a16:creationId xmlns:a16="http://schemas.microsoft.com/office/drawing/2014/main" id="{433B5C85-C749-4F60-90F9-6119CE23CAF8}"/>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80" name="Freeform: Shape 79">
                    <a:extLst>
                      <a:ext uri="{FF2B5EF4-FFF2-40B4-BE49-F238E27FC236}">
                        <a16:creationId xmlns:a16="http://schemas.microsoft.com/office/drawing/2014/main" id="{0AD3B3A2-9A2D-41A2-8769-69C4B81C165E}"/>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81" name="Freeform: Shape 80">
                    <a:extLst>
                      <a:ext uri="{FF2B5EF4-FFF2-40B4-BE49-F238E27FC236}">
                        <a16:creationId xmlns:a16="http://schemas.microsoft.com/office/drawing/2014/main" id="{C5F7C086-45E6-4679-A093-0D0C49A9275A}"/>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75" name="Group 74">
                  <a:extLst>
                    <a:ext uri="{FF2B5EF4-FFF2-40B4-BE49-F238E27FC236}">
                      <a16:creationId xmlns:a16="http://schemas.microsoft.com/office/drawing/2014/main" id="{4F25826F-54A5-4884-82D8-E890DC1D7EA8}"/>
                    </a:ext>
                  </a:extLst>
                </p:cNvPr>
                <p:cNvGrpSpPr/>
                <p:nvPr/>
              </p:nvGrpSpPr>
              <p:grpSpPr>
                <a:xfrm>
                  <a:off x="3234030" y="4357635"/>
                  <a:ext cx="233160" cy="110531"/>
                  <a:chOff x="3234867" y="4132385"/>
                  <a:chExt cx="233160" cy="110531"/>
                </a:xfrm>
              </p:grpSpPr>
              <p:sp>
                <p:nvSpPr>
                  <p:cNvPr id="76" name="Freeform: Shape 75">
                    <a:extLst>
                      <a:ext uri="{FF2B5EF4-FFF2-40B4-BE49-F238E27FC236}">
                        <a16:creationId xmlns:a16="http://schemas.microsoft.com/office/drawing/2014/main" id="{2968B7F1-D251-4937-8870-AB43567B2257}"/>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77" name="Freeform: Shape 76">
                    <a:extLst>
                      <a:ext uri="{FF2B5EF4-FFF2-40B4-BE49-F238E27FC236}">
                        <a16:creationId xmlns:a16="http://schemas.microsoft.com/office/drawing/2014/main" id="{6AC2BF97-8438-4C79-975B-7B63D8A70367}"/>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grpSp>
      </p:grpSp>
      <p:grpSp>
        <p:nvGrpSpPr>
          <p:cNvPr id="84" name="Group 83">
            <a:extLst>
              <a:ext uri="{FF2B5EF4-FFF2-40B4-BE49-F238E27FC236}">
                <a16:creationId xmlns:a16="http://schemas.microsoft.com/office/drawing/2014/main" id="{2B3406E3-65D1-4D99-9828-27F54399E816}"/>
              </a:ext>
            </a:extLst>
          </p:cNvPr>
          <p:cNvGrpSpPr/>
          <p:nvPr/>
        </p:nvGrpSpPr>
        <p:grpSpPr>
          <a:xfrm>
            <a:off x="6832577" y="5507863"/>
            <a:ext cx="717581" cy="882019"/>
            <a:chOff x="10350876" y="4254671"/>
            <a:chExt cx="717581" cy="882019"/>
          </a:xfrm>
        </p:grpSpPr>
        <p:sp>
          <p:nvSpPr>
            <p:cNvPr id="85" name="Title 1">
              <a:extLst>
                <a:ext uri="{FF2B5EF4-FFF2-40B4-BE49-F238E27FC236}">
                  <a16:creationId xmlns:a16="http://schemas.microsoft.com/office/drawing/2014/main" id="{19D968E3-9BB7-4152-8FB1-208C23C33D34}"/>
                </a:ext>
              </a:extLst>
            </p:cNvPr>
            <p:cNvSpPr txBox="1">
              <a:spLocks/>
            </p:cNvSpPr>
            <p:nvPr/>
          </p:nvSpPr>
          <p:spPr>
            <a:xfrm>
              <a:off x="10350876" y="4254671"/>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Database for MySQL</a:t>
              </a:r>
            </a:p>
          </p:txBody>
        </p:sp>
        <p:grpSp>
          <p:nvGrpSpPr>
            <p:cNvPr id="88" name="Group 87">
              <a:extLst>
                <a:ext uri="{FF2B5EF4-FFF2-40B4-BE49-F238E27FC236}">
                  <a16:creationId xmlns:a16="http://schemas.microsoft.com/office/drawing/2014/main" id="{1F85FF7E-B1B5-4DCF-8050-6D8E704F3CDB}"/>
                </a:ext>
              </a:extLst>
            </p:cNvPr>
            <p:cNvGrpSpPr/>
            <p:nvPr/>
          </p:nvGrpSpPr>
          <p:grpSpPr>
            <a:xfrm>
              <a:off x="10444490" y="4606338"/>
              <a:ext cx="530352" cy="530352"/>
              <a:chOff x="9134176" y="3945754"/>
              <a:chExt cx="530352" cy="530352"/>
            </a:xfrm>
          </p:grpSpPr>
          <p:sp>
            <p:nvSpPr>
              <p:cNvPr id="90" name="Rectangle: Rounded Corners 89">
                <a:extLst>
                  <a:ext uri="{FF2B5EF4-FFF2-40B4-BE49-F238E27FC236}">
                    <a16:creationId xmlns:a16="http://schemas.microsoft.com/office/drawing/2014/main" id="{9832DB05-8534-4754-BB07-0731DD06450A}"/>
                  </a:ext>
                </a:extLst>
              </p:cNvPr>
              <p:cNvSpPr/>
              <p:nvPr/>
            </p:nvSpPr>
            <p:spPr bwMode="auto">
              <a:xfrm>
                <a:off x="9134176" y="3945754"/>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93" name="Freeform: Shape 92">
                <a:extLst>
                  <a:ext uri="{FF2B5EF4-FFF2-40B4-BE49-F238E27FC236}">
                    <a16:creationId xmlns:a16="http://schemas.microsoft.com/office/drawing/2014/main" id="{B1D22527-9B08-4371-8634-DEBEAF6AA282}"/>
                  </a:ext>
                </a:extLst>
              </p:cNvPr>
              <p:cNvSpPr/>
              <p:nvPr/>
            </p:nvSpPr>
            <p:spPr>
              <a:xfrm>
                <a:off x="9255557" y="4013877"/>
                <a:ext cx="287591" cy="394106"/>
              </a:xfrm>
              <a:custGeom>
                <a:avLst/>
                <a:gdLst>
                  <a:gd name="connsiteX0" fmla="*/ 236696 w 257175"/>
                  <a:gd name="connsiteY0" fmla="*/ 225266 h 352425"/>
                  <a:gd name="connsiteX1" fmla="*/ 208121 w 257175"/>
                  <a:gd name="connsiteY1" fmla="*/ 247173 h 352425"/>
                  <a:gd name="connsiteX2" fmla="*/ 157639 w 257175"/>
                  <a:gd name="connsiteY2" fmla="*/ 247173 h 352425"/>
                  <a:gd name="connsiteX3" fmla="*/ 157639 w 257175"/>
                  <a:gd name="connsiteY3" fmla="*/ 229076 h 352425"/>
                  <a:gd name="connsiteX4" fmla="*/ 208121 w 257175"/>
                  <a:gd name="connsiteY4" fmla="*/ 229076 h 352425"/>
                  <a:gd name="connsiteX5" fmla="*/ 211931 w 257175"/>
                  <a:gd name="connsiteY5" fmla="*/ 222409 h 352425"/>
                  <a:gd name="connsiteX6" fmla="*/ 203359 w 257175"/>
                  <a:gd name="connsiteY6" fmla="*/ 225266 h 352425"/>
                  <a:gd name="connsiteX7" fmla="*/ 184309 w 257175"/>
                  <a:gd name="connsiteY7" fmla="*/ 225266 h 352425"/>
                  <a:gd name="connsiteX8" fmla="*/ 155734 w 257175"/>
                  <a:gd name="connsiteY8" fmla="*/ 206216 h 352425"/>
                  <a:gd name="connsiteX9" fmla="*/ 155734 w 257175"/>
                  <a:gd name="connsiteY9" fmla="*/ 204311 h 352425"/>
                  <a:gd name="connsiteX10" fmla="*/ 155734 w 257175"/>
                  <a:gd name="connsiteY10" fmla="*/ 174784 h 352425"/>
                  <a:gd name="connsiteX11" fmla="*/ 146209 w 257175"/>
                  <a:gd name="connsiteY11" fmla="*/ 169069 h 352425"/>
                  <a:gd name="connsiteX12" fmla="*/ 146209 w 257175"/>
                  <a:gd name="connsiteY12" fmla="*/ 226219 h 352425"/>
                  <a:gd name="connsiteX13" fmla="*/ 120491 w 257175"/>
                  <a:gd name="connsiteY13" fmla="*/ 226219 h 352425"/>
                  <a:gd name="connsiteX14" fmla="*/ 120491 w 257175"/>
                  <a:gd name="connsiteY14" fmla="*/ 184309 h 352425"/>
                  <a:gd name="connsiteX15" fmla="*/ 106204 w 257175"/>
                  <a:gd name="connsiteY15" fmla="*/ 214788 h 352425"/>
                  <a:gd name="connsiteX16" fmla="*/ 88106 w 257175"/>
                  <a:gd name="connsiteY16" fmla="*/ 226219 h 352425"/>
                  <a:gd name="connsiteX17" fmla="*/ 69056 w 257175"/>
                  <a:gd name="connsiteY17" fmla="*/ 214788 h 352425"/>
                  <a:gd name="connsiteX18" fmla="*/ 54769 w 257175"/>
                  <a:gd name="connsiteY18" fmla="*/ 183356 h 352425"/>
                  <a:gd name="connsiteX19" fmla="*/ 54769 w 257175"/>
                  <a:gd name="connsiteY19" fmla="*/ 225266 h 352425"/>
                  <a:gd name="connsiteX20" fmla="*/ 31909 w 257175"/>
                  <a:gd name="connsiteY20" fmla="*/ 225266 h 352425"/>
                  <a:gd name="connsiteX21" fmla="*/ 31909 w 257175"/>
                  <a:gd name="connsiteY21" fmla="*/ 160496 h 352425"/>
                  <a:gd name="connsiteX22" fmla="*/ 40481 w 257175"/>
                  <a:gd name="connsiteY22" fmla="*/ 145256 h 352425"/>
                  <a:gd name="connsiteX23" fmla="*/ 50959 w 257175"/>
                  <a:gd name="connsiteY23" fmla="*/ 143351 h 352425"/>
                  <a:gd name="connsiteX24" fmla="*/ 70009 w 257175"/>
                  <a:gd name="connsiteY24" fmla="*/ 155734 h 352425"/>
                  <a:gd name="connsiteX25" fmla="*/ 88106 w 257175"/>
                  <a:gd name="connsiteY25" fmla="*/ 196691 h 352425"/>
                  <a:gd name="connsiteX26" fmla="*/ 107156 w 257175"/>
                  <a:gd name="connsiteY26" fmla="*/ 155734 h 352425"/>
                  <a:gd name="connsiteX27" fmla="*/ 126206 w 257175"/>
                  <a:gd name="connsiteY27" fmla="*/ 143351 h 352425"/>
                  <a:gd name="connsiteX28" fmla="*/ 136684 w 257175"/>
                  <a:gd name="connsiteY28" fmla="*/ 145256 h 352425"/>
                  <a:gd name="connsiteX29" fmla="*/ 147161 w 257175"/>
                  <a:gd name="connsiteY29" fmla="*/ 160496 h 352425"/>
                  <a:gd name="connsiteX30" fmla="*/ 147161 w 257175"/>
                  <a:gd name="connsiteY30" fmla="*/ 170021 h 352425"/>
                  <a:gd name="connsiteX31" fmla="*/ 184309 w 257175"/>
                  <a:gd name="connsiteY31" fmla="*/ 170021 h 352425"/>
                  <a:gd name="connsiteX32" fmla="*/ 184309 w 257175"/>
                  <a:gd name="connsiteY32" fmla="*/ 204311 h 352425"/>
                  <a:gd name="connsiteX33" fmla="*/ 188119 w 257175"/>
                  <a:gd name="connsiteY33" fmla="*/ 205263 h 352425"/>
                  <a:gd name="connsiteX34" fmla="*/ 194786 w 257175"/>
                  <a:gd name="connsiteY34" fmla="*/ 205263 h 352425"/>
                  <a:gd name="connsiteX35" fmla="*/ 212884 w 257175"/>
                  <a:gd name="connsiteY35" fmla="*/ 205263 h 352425"/>
                  <a:gd name="connsiteX36" fmla="*/ 212884 w 257175"/>
                  <a:gd name="connsiteY36" fmla="*/ 170021 h 352425"/>
                  <a:gd name="connsiteX37" fmla="*/ 238601 w 257175"/>
                  <a:gd name="connsiteY37" fmla="*/ 170021 h 352425"/>
                  <a:gd name="connsiteX38" fmla="*/ 236696 w 257175"/>
                  <a:gd name="connsiteY38" fmla="*/ 225266 h 352425"/>
                  <a:gd name="connsiteX39" fmla="*/ 132874 w 257175"/>
                  <a:gd name="connsiteY39" fmla="*/ 25241 h 352425"/>
                  <a:gd name="connsiteX40" fmla="*/ 222409 w 257175"/>
                  <a:gd name="connsiteY40" fmla="*/ 52863 h 352425"/>
                  <a:gd name="connsiteX41" fmla="*/ 132874 w 257175"/>
                  <a:gd name="connsiteY41" fmla="*/ 80486 h 352425"/>
                  <a:gd name="connsiteX42" fmla="*/ 43339 w 257175"/>
                  <a:gd name="connsiteY42" fmla="*/ 52863 h 352425"/>
                  <a:gd name="connsiteX43" fmla="*/ 132874 w 257175"/>
                  <a:gd name="connsiteY43" fmla="*/ 25241 h 352425"/>
                  <a:gd name="connsiteX44" fmla="*/ 132874 w 257175"/>
                  <a:gd name="connsiteY44" fmla="*/ 7144 h 352425"/>
                  <a:gd name="connsiteX45" fmla="*/ 7144 w 257175"/>
                  <a:gd name="connsiteY45" fmla="*/ 56673 h 352425"/>
                  <a:gd name="connsiteX46" fmla="*/ 7144 w 257175"/>
                  <a:gd name="connsiteY46" fmla="*/ 290988 h 352425"/>
                  <a:gd name="connsiteX47" fmla="*/ 132874 w 257175"/>
                  <a:gd name="connsiteY47" fmla="*/ 346234 h 352425"/>
                  <a:gd name="connsiteX48" fmla="*/ 257651 w 257175"/>
                  <a:gd name="connsiteY48" fmla="*/ 291941 h 352425"/>
                  <a:gd name="connsiteX49" fmla="*/ 257651 w 257175"/>
                  <a:gd name="connsiteY49" fmla="*/ 57626 h 352425"/>
                  <a:gd name="connsiteX50" fmla="*/ 132874 w 257175"/>
                  <a:gd name="connsiteY50" fmla="*/ 7144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57175" h="352425">
                    <a:moveTo>
                      <a:pt x="236696" y="225266"/>
                    </a:moveTo>
                    <a:cubicBezTo>
                      <a:pt x="236696" y="239554"/>
                      <a:pt x="222409" y="246221"/>
                      <a:pt x="208121" y="247173"/>
                    </a:cubicBezTo>
                    <a:lnTo>
                      <a:pt x="157639" y="247173"/>
                    </a:lnTo>
                    <a:lnTo>
                      <a:pt x="157639" y="229076"/>
                    </a:lnTo>
                    <a:lnTo>
                      <a:pt x="208121" y="229076"/>
                    </a:lnTo>
                    <a:cubicBezTo>
                      <a:pt x="210979" y="229076"/>
                      <a:pt x="211931" y="222409"/>
                      <a:pt x="211931" y="222409"/>
                    </a:cubicBezTo>
                    <a:lnTo>
                      <a:pt x="203359" y="225266"/>
                    </a:lnTo>
                    <a:lnTo>
                      <a:pt x="184309" y="225266"/>
                    </a:lnTo>
                    <a:cubicBezTo>
                      <a:pt x="167164" y="225266"/>
                      <a:pt x="156686" y="216694"/>
                      <a:pt x="155734" y="206216"/>
                    </a:cubicBezTo>
                    <a:lnTo>
                      <a:pt x="155734" y="204311"/>
                    </a:lnTo>
                    <a:cubicBezTo>
                      <a:pt x="155734" y="185261"/>
                      <a:pt x="155734" y="177641"/>
                      <a:pt x="155734" y="174784"/>
                    </a:cubicBezTo>
                    <a:lnTo>
                      <a:pt x="146209" y="169069"/>
                    </a:lnTo>
                    <a:lnTo>
                      <a:pt x="146209" y="226219"/>
                    </a:lnTo>
                    <a:lnTo>
                      <a:pt x="120491" y="226219"/>
                    </a:lnTo>
                    <a:lnTo>
                      <a:pt x="120491" y="184309"/>
                    </a:lnTo>
                    <a:lnTo>
                      <a:pt x="106204" y="214788"/>
                    </a:lnTo>
                    <a:cubicBezTo>
                      <a:pt x="102394" y="223361"/>
                      <a:pt x="96679" y="226219"/>
                      <a:pt x="88106" y="226219"/>
                    </a:cubicBezTo>
                    <a:cubicBezTo>
                      <a:pt x="78581" y="226219"/>
                      <a:pt x="72866" y="222409"/>
                      <a:pt x="69056" y="214788"/>
                    </a:cubicBezTo>
                    <a:lnTo>
                      <a:pt x="54769" y="183356"/>
                    </a:lnTo>
                    <a:lnTo>
                      <a:pt x="54769" y="225266"/>
                    </a:lnTo>
                    <a:lnTo>
                      <a:pt x="31909" y="225266"/>
                    </a:lnTo>
                    <a:lnTo>
                      <a:pt x="31909" y="160496"/>
                    </a:lnTo>
                    <a:cubicBezTo>
                      <a:pt x="31909" y="152876"/>
                      <a:pt x="33814" y="148113"/>
                      <a:pt x="40481" y="145256"/>
                    </a:cubicBezTo>
                    <a:cubicBezTo>
                      <a:pt x="44291" y="144304"/>
                      <a:pt x="48101" y="143351"/>
                      <a:pt x="50959" y="143351"/>
                    </a:cubicBezTo>
                    <a:cubicBezTo>
                      <a:pt x="59531" y="143351"/>
                      <a:pt x="66199" y="148113"/>
                      <a:pt x="70009" y="155734"/>
                    </a:cubicBezTo>
                    <a:lnTo>
                      <a:pt x="88106" y="196691"/>
                    </a:lnTo>
                    <a:lnTo>
                      <a:pt x="107156" y="155734"/>
                    </a:lnTo>
                    <a:cubicBezTo>
                      <a:pt x="110966" y="148113"/>
                      <a:pt x="117634" y="143351"/>
                      <a:pt x="126206" y="143351"/>
                    </a:cubicBezTo>
                    <a:cubicBezTo>
                      <a:pt x="129064" y="143351"/>
                      <a:pt x="132874" y="144304"/>
                      <a:pt x="136684" y="145256"/>
                    </a:cubicBezTo>
                    <a:cubicBezTo>
                      <a:pt x="143351" y="147161"/>
                      <a:pt x="147161" y="152876"/>
                      <a:pt x="147161" y="160496"/>
                    </a:cubicBezTo>
                    <a:lnTo>
                      <a:pt x="147161" y="170021"/>
                    </a:lnTo>
                    <a:lnTo>
                      <a:pt x="184309" y="170021"/>
                    </a:lnTo>
                    <a:lnTo>
                      <a:pt x="184309" y="204311"/>
                    </a:lnTo>
                    <a:cubicBezTo>
                      <a:pt x="184309" y="205263"/>
                      <a:pt x="185261" y="205263"/>
                      <a:pt x="188119" y="205263"/>
                    </a:cubicBezTo>
                    <a:lnTo>
                      <a:pt x="194786" y="205263"/>
                    </a:lnTo>
                    <a:lnTo>
                      <a:pt x="212884" y="205263"/>
                    </a:lnTo>
                    <a:lnTo>
                      <a:pt x="212884" y="170021"/>
                    </a:lnTo>
                    <a:lnTo>
                      <a:pt x="238601" y="170021"/>
                    </a:lnTo>
                    <a:lnTo>
                      <a:pt x="236696" y="225266"/>
                    </a:lnTo>
                    <a:close/>
                    <a:moveTo>
                      <a:pt x="132874" y="25241"/>
                    </a:moveTo>
                    <a:cubicBezTo>
                      <a:pt x="182404" y="25241"/>
                      <a:pt x="222409" y="37623"/>
                      <a:pt x="222409" y="52863"/>
                    </a:cubicBezTo>
                    <a:cubicBezTo>
                      <a:pt x="222409" y="68104"/>
                      <a:pt x="182404" y="80486"/>
                      <a:pt x="132874" y="80486"/>
                    </a:cubicBezTo>
                    <a:cubicBezTo>
                      <a:pt x="83344" y="80486"/>
                      <a:pt x="43339" y="68104"/>
                      <a:pt x="43339" y="52863"/>
                    </a:cubicBezTo>
                    <a:cubicBezTo>
                      <a:pt x="43339" y="37623"/>
                      <a:pt x="83344" y="25241"/>
                      <a:pt x="132874" y="25241"/>
                    </a:cubicBezTo>
                    <a:close/>
                    <a:moveTo>
                      <a:pt x="132874" y="7144"/>
                    </a:moveTo>
                    <a:cubicBezTo>
                      <a:pt x="63341" y="7144"/>
                      <a:pt x="7144" y="30956"/>
                      <a:pt x="7144" y="56673"/>
                    </a:cubicBezTo>
                    <a:lnTo>
                      <a:pt x="7144" y="290988"/>
                    </a:lnTo>
                    <a:cubicBezTo>
                      <a:pt x="7144" y="316706"/>
                      <a:pt x="63341" y="346234"/>
                      <a:pt x="132874" y="346234"/>
                    </a:cubicBezTo>
                    <a:cubicBezTo>
                      <a:pt x="202406" y="346234"/>
                      <a:pt x="257651" y="317659"/>
                      <a:pt x="257651" y="291941"/>
                    </a:cubicBezTo>
                    <a:lnTo>
                      <a:pt x="257651" y="57626"/>
                    </a:lnTo>
                    <a:cubicBezTo>
                      <a:pt x="258604" y="31909"/>
                      <a:pt x="202406" y="7144"/>
                      <a:pt x="132874" y="7144"/>
                    </a:cubicBezTo>
                    <a:close/>
                  </a:path>
                </a:pathLst>
              </a:custGeom>
              <a:solidFill>
                <a:srgbClr val="0078D4"/>
              </a:solidFill>
              <a:ln w="9525" cap="flat">
                <a:noFill/>
                <a:prstDash val="solid"/>
                <a:miter/>
              </a:ln>
            </p:spPr>
            <p:txBody>
              <a:bodyPr rtlCol="0" anchor="ctr"/>
              <a:lstStyle/>
              <a:p>
                <a:endParaRPr lang="en-US"/>
              </a:p>
            </p:txBody>
          </p:sp>
        </p:grpSp>
      </p:grpSp>
      <p:grpSp>
        <p:nvGrpSpPr>
          <p:cNvPr id="5" name="Group 4">
            <a:extLst>
              <a:ext uri="{FF2B5EF4-FFF2-40B4-BE49-F238E27FC236}">
                <a16:creationId xmlns:a16="http://schemas.microsoft.com/office/drawing/2014/main" id="{7D2678DB-7AA4-49AE-BF19-823F2F9C0D26}"/>
              </a:ext>
            </a:extLst>
          </p:cNvPr>
          <p:cNvGrpSpPr/>
          <p:nvPr/>
        </p:nvGrpSpPr>
        <p:grpSpPr>
          <a:xfrm>
            <a:off x="5814237" y="5517650"/>
            <a:ext cx="717581" cy="882019"/>
            <a:chOff x="6295722" y="5107235"/>
            <a:chExt cx="717581" cy="882019"/>
          </a:xfrm>
        </p:grpSpPr>
        <p:sp>
          <p:nvSpPr>
            <p:cNvPr id="95" name="Title 1">
              <a:extLst>
                <a:ext uri="{FF2B5EF4-FFF2-40B4-BE49-F238E27FC236}">
                  <a16:creationId xmlns:a16="http://schemas.microsoft.com/office/drawing/2014/main" id="{74612373-991C-4FA3-B1DB-3073EF782368}"/>
                </a:ext>
              </a:extLst>
            </p:cNvPr>
            <p:cNvSpPr txBox="1">
              <a:spLocks/>
            </p:cNvSpPr>
            <p:nvPr/>
          </p:nvSpPr>
          <p:spPr>
            <a:xfrm>
              <a:off x="6295722" y="5107235"/>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Azure Cosmos DB</a:t>
              </a:r>
            </a:p>
          </p:txBody>
        </p:sp>
        <p:sp>
          <p:nvSpPr>
            <p:cNvPr id="97" name="Rectangle: Rounded Corners 96">
              <a:extLst>
                <a:ext uri="{FF2B5EF4-FFF2-40B4-BE49-F238E27FC236}">
                  <a16:creationId xmlns:a16="http://schemas.microsoft.com/office/drawing/2014/main" id="{00D8A087-5B42-4E4E-8082-E8ACF8FC1B47}"/>
                </a:ext>
              </a:extLst>
            </p:cNvPr>
            <p:cNvSpPr/>
            <p:nvPr/>
          </p:nvSpPr>
          <p:spPr bwMode="auto">
            <a:xfrm>
              <a:off x="6389336" y="5458902"/>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4" name="Graphic 3">
              <a:extLst>
                <a:ext uri="{FF2B5EF4-FFF2-40B4-BE49-F238E27FC236}">
                  <a16:creationId xmlns:a16="http://schemas.microsoft.com/office/drawing/2014/main" id="{3A297D23-3D3F-4C26-B972-C05713DE2B46}"/>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07879" y="5577445"/>
              <a:ext cx="293266" cy="293266"/>
            </a:xfrm>
            <a:prstGeom prst="rect">
              <a:avLst/>
            </a:prstGeom>
          </p:spPr>
        </p:pic>
      </p:grpSp>
      <p:grpSp>
        <p:nvGrpSpPr>
          <p:cNvPr id="8" name="Group 7">
            <a:extLst>
              <a:ext uri="{FF2B5EF4-FFF2-40B4-BE49-F238E27FC236}">
                <a16:creationId xmlns:a16="http://schemas.microsoft.com/office/drawing/2014/main" id="{05CE439D-C756-451B-AA9D-89D0F260C1F8}"/>
              </a:ext>
            </a:extLst>
          </p:cNvPr>
          <p:cNvGrpSpPr/>
          <p:nvPr/>
        </p:nvGrpSpPr>
        <p:grpSpPr>
          <a:xfrm>
            <a:off x="4795896" y="5527437"/>
            <a:ext cx="717581" cy="882019"/>
            <a:chOff x="5277381" y="5117022"/>
            <a:chExt cx="717581" cy="882019"/>
          </a:xfrm>
        </p:grpSpPr>
        <p:sp>
          <p:nvSpPr>
            <p:cNvPr id="100" name="Title 1">
              <a:extLst>
                <a:ext uri="{FF2B5EF4-FFF2-40B4-BE49-F238E27FC236}">
                  <a16:creationId xmlns:a16="http://schemas.microsoft.com/office/drawing/2014/main" id="{106F3904-2386-4261-AD49-BF19056020AD}"/>
                </a:ext>
              </a:extLst>
            </p:cNvPr>
            <p:cNvSpPr txBox="1">
              <a:spLocks/>
            </p:cNvSpPr>
            <p:nvPr/>
          </p:nvSpPr>
          <p:spPr>
            <a:xfrm>
              <a:off x="5277381" y="5117022"/>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SQL Database</a:t>
              </a:r>
            </a:p>
          </p:txBody>
        </p:sp>
        <p:sp>
          <p:nvSpPr>
            <p:cNvPr id="102" name="Rectangle: Rounded Corners 101">
              <a:extLst>
                <a:ext uri="{FF2B5EF4-FFF2-40B4-BE49-F238E27FC236}">
                  <a16:creationId xmlns:a16="http://schemas.microsoft.com/office/drawing/2014/main" id="{FE999ECA-3D65-4A98-B798-D36518B0D5E4}"/>
                </a:ext>
              </a:extLst>
            </p:cNvPr>
            <p:cNvSpPr/>
            <p:nvPr/>
          </p:nvSpPr>
          <p:spPr bwMode="auto">
            <a:xfrm>
              <a:off x="5370995" y="5468689"/>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7" name="Picture 6" descr="A close up of a sign&#10;&#10;Description generated with high confidence">
              <a:extLst>
                <a:ext uri="{FF2B5EF4-FFF2-40B4-BE49-F238E27FC236}">
                  <a16:creationId xmlns:a16="http://schemas.microsoft.com/office/drawing/2014/main" id="{0CD963C2-1C1C-4B99-9EBB-7CF4110171E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448089" y="5545783"/>
              <a:ext cx="376165" cy="376165"/>
            </a:xfrm>
            <a:prstGeom prst="rect">
              <a:avLst/>
            </a:prstGeom>
          </p:spPr>
        </p:pic>
      </p:grpSp>
      <p:cxnSp>
        <p:nvCxnSpPr>
          <p:cNvPr id="10" name="Connector: Elbow 9">
            <a:extLst>
              <a:ext uri="{FF2B5EF4-FFF2-40B4-BE49-F238E27FC236}">
                <a16:creationId xmlns:a16="http://schemas.microsoft.com/office/drawing/2014/main" id="{0B77BAB6-17F0-4ADF-9855-EA8B022A9DDB}"/>
              </a:ext>
            </a:extLst>
          </p:cNvPr>
          <p:cNvCxnSpPr/>
          <p:nvPr/>
        </p:nvCxnSpPr>
        <p:spPr>
          <a:xfrm rot="10800000" flipV="1">
            <a:off x="5154688" y="4969009"/>
            <a:ext cx="445261" cy="548640"/>
          </a:xfrm>
          <a:prstGeom prst="bentConnector2">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2DFF6186-31BC-4081-8D82-B7F0CBCE55E9}"/>
              </a:ext>
            </a:extLst>
          </p:cNvPr>
          <p:cNvCxnSpPr>
            <a:cxnSpLocks/>
          </p:cNvCxnSpPr>
          <p:nvPr/>
        </p:nvCxnSpPr>
        <p:spPr>
          <a:xfrm>
            <a:off x="6746107" y="4969010"/>
            <a:ext cx="445261" cy="548640"/>
          </a:xfrm>
          <a:prstGeom prst="bentConnector2">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7DCC7F3-A8F4-4495-9927-BCC2AEB2F267}"/>
              </a:ext>
            </a:extLst>
          </p:cNvPr>
          <p:cNvCxnSpPr/>
          <p:nvPr/>
        </p:nvCxnSpPr>
        <p:spPr>
          <a:xfrm>
            <a:off x="6173028" y="5193666"/>
            <a:ext cx="0" cy="323984"/>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 name="Page2_E7C3" title="Icon of a document">
            <a:extLst>
              <a:ext uri="{FF2B5EF4-FFF2-40B4-BE49-F238E27FC236}">
                <a16:creationId xmlns:a16="http://schemas.microsoft.com/office/drawing/2014/main" id="{7512DDB5-15D4-4EAB-8639-530E94ADEC50}"/>
              </a:ext>
            </a:extLst>
          </p:cNvPr>
          <p:cNvSpPr>
            <a:spLocks noChangeAspect="1" noEditPoints="1"/>
          </p:cNvSpPr>
          <p:nvPr/>
        </p:nvSpPr>
        <p:spPr bwMode="auto">
          <a:xfrm>
            <a:off x="6026670" y="2969943"/>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9050"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41" name="Straight Arrow Connector 40">
            <a:extLst>
              <a:ext uri="{FF2B5EF4-FFF2-40B4-BE49-F238E27FC236}">
                <a16:creationId xmlns:a16="http://schemas.microsoft.com/office/drawing/2014/main" id="{B7E5BA5D-D321-4E54-9AE9-4514DCEF884C}"/>
              </a:ext>
            </a:extLst>
          </p:cNvPr>
          <p:cNvCxnSpPr>
            <a:cxnSpLocks/>
          </p:cNvCxnSpPr>
          <p:nvPr/>
        </p:nvCxnSpPr>
        <p:spPr>
          <a:xfrm flipH="1">
            <a:off x="6170985" y="3346562"/>
            <a:ext cx="2043" cy="43879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2E4523C2-BC43-45B4-B9E2-7CF0EE8DB387}"/>
              </a:ext>
            </a:extLst>
          </p:cNvPr>
          <p:cNvGrpSpPr/>
          <p:nvPr/>
        </p:nvGrpSpPr>
        <p:grpSpPr>
          <a:xfrm>
            <a:off x="8229806" y="4155098"/>
            <a:ext cx="717581" cy="730664"/>
            <a:chOff x="8101691" y="3811795"/>
            <a:chExt cx="717581" cy="730664"/>
          </a:xfrm>
        </p:grpSpPr>
        <p:sp>
          <p:nvSpPr>
            <p:cNvPr id="155" name="Title 1">
              <a:extLst>
                <a:ext uri="{FF2B5EF4-FFF2-40B4-BE49-F238E27FC236}">
                  <a16:creationId xmlns:a16="http://schemas.microsoft.com/office/drawing/2014/main" id="{359AD1C3-893A-483C-90D1-2A6E1B9A48DC}"/>
                </a:ext>
              </a:extLst>
            </p:cNvPr>
            <p:cNvSpPr txBox="1">
              <a:spLocks/>
            </p:cNvSpPr>
            <p:nvPr/>
          </p:nvSpPr>
          <p:spPr>
            <a:xfrm>
              <a:off x="8101691" y="3811795"/>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IoT Hub</a:t>
              </a:r>
            </a:p>
          </p:txBody>
        </p:sp>
        <p:grpSp>
          <p:nvGrpSpPr>
            <p:cNvPr id="13" name="Group 12">
              <a:extLst>
                <a:ext uri="{FF2B5EF4-FFF2-40B4-BE49-F238E27FC236}">
                  <a16:creationId xmlns:a16="http://schemas.microsoft.com/office/drawing/2014/main" id="{41911E9C-85EE-40FC-A82E-E7AB13194C90}"/>
                </a:ext>
              </a:extLst>
            </p:cNvPr>
            <p:cNvGrpSpPr/>
            <p:nvPr/>
          </p:nvGrpSpPr>
          <p:grpSpPr>
            <a:xfrm>
              <a:off x="8195305" y="4012107"/>
              <a:ext cx="530352" cy="530352"/>
              <a:chOff x="8195305" y="4005763"/>
              <a:chExt cx="530352" cy="530352"/>
            </a:xfrm>
          </p:grpSpPr>
          <p:sp>
            <p:nvSpPr>
              <p:cNvPr id="157" name="Rectangle: Rounded Corners 156">
                <a:extLst>
                  <a:ext uri="{FF2B5EF4-FFF2-40B4-BE49-F238E27FC236}">
                    <a16:creationId xmlns:a16="http://schemas.microsoft.com/office/drawing/2014/main" id="{0E61E107-9F65-41F9-9B9F-FDEC79DDC6C6}"/>
                  </a:ext>
                </a:extLst>
              </p:cNvPr>
              <p:cNvSpPr/>
              <p:nvPr/>
            </p:nvSpPr>
            <p:spPr bwMode="auto">
              <a:xfrm>
                <a:off x="8195305" y="4005763"/>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192" name="Graphic 191">
                <a:extLst>
                  <a:ext uri="{FF2B5EF4-FFF2-40B4-BE49-F238E27FC236}">
                    <a16:creationId xmlns:a16="http://schemas.microsoft.com/office/drawing/2014/main" id="{6E7664AA-8C20-4DB2-9007-7BAA93AAD2D4}"/>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289031" y="4099489"/>
                <a:ext cx="342900" cy="342900"/>
              </a:xfrm>
              <a:prstGeom prst="rect">
                <a:avLst/>
              </a:prstGeom>
            </p:spPr>
          </p:pic>
        </p:grpSp>
      </p:grpSp>
      <p:grpSp>
        <p:nvGrpSpPr>
          <p:cNvPr id="31" name="Group 30">
            <a:extLst>
              <a:ext uri="{FF2B5EF4-FFF2-40B4-BE49-F238E27FC236}">
                <a16:creationId xmlns:a16="http://schemas.microsoft.com/office/drawing/2014/main" id="{3860A90E-F8D8-4AFA-B035-97E901251C48}"/>
              </a:ext>
            </a:extLst>
          </p:cNvPr>
          <p:cNvGrpSpPr/>
          <p:nvPr/>
        </p:nvGrpSpPr>
        <p:grpSpPr>
          <a:xfrm>
            <a:off x="10198982" y="1885226"/>
            <a:ext cx="717581" cy="884354"/>
            <a:chOff x="10900356" y="3651745"/>
            <a:chExt cx="717581" cy="884354"/>
          </a:xfrm>
        </p:grpSpPr>
        <p:sp>
          <p:nvSpPr>
            <p:cNvPr id="160" name="Title 1">
              <a:extLst>
                <a:ext uri="{FF2B5EF4-FFF2-40B4-BE49-F238E27FC236}">
                  <a16:creationId xmlns:a16="http://schemas.microsoft.com/office/drawing/2014/main" id="{972E7425-3D90-4F6B-96C0-D230D05E4278}"/>
                </a:ext>
              </a:extLst>
            </p:cNvPr>
            <p:cNvSpPr txBox="1">
              <a:spLocks/>
            </p:cNvSpPr>
            <p:nvPr/>
          </p:nvSpPr>
          <p:spPr>
            <a:xfrm>
              <a:off x="10900356" y="3651745"/>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IoT Edge devices</a:t>
              </a:r>
            </a:p>
          </p:txBody>
        </p:sp>
        <p:sp>
          <p:nvSpPr>
            <p:cNvPr id="162" name="Rectangle: Rounded Corners 161">
              <a:extLst>
                <a:ext uri="{FF2B5EF4-FFF2-40B4-BE49-F238E27FC236}">
                  <a16:creationId xmlns:a16="http://schemas.microsoft.com/office/drawing/2014/main" id="{490983DF-98D0-4CAA-A2BA-E8D440986CD7}"/>
                </a:ext>
              </a:extLst>
            </p:cNvPr>
            <p:cNvSpPr/>
            <p:nvPr/>
          </p:nvSpPr>
          <p:spPr bwMode="auto">
            <a:xfrm>
              <a:off x="10993970" y="4005747"/>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95" name="cloud" title="Icon of a cloud">
              <a:extLst>
                <a:ext uri="{FF2B5EF4-FFF2-40B4-BE49-F238E27FC236}">
                  <a16:creationId xmlns:a16="http://schemas.microsoft.com/office/drawing/2014/main" id="{AF38AD07-F274-4909-9895-A9C2408B6442}"/>
                </a:ext>
              </a:extLst>
            </p:cNvPr>
            <p:cNvSpPr>
              <a:spLocks noChangeAspect="1"/>
            </p:cNvSpPr>
            <p:nvPr/>
          </p:nvSpPr>
          <p:spPr bwMode="auto">
            <a:xfrm>
              <a:off x="11074565" y="4154123"/>
              <a:ext cx="369163" cy="23360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0078D4"/>
            </a:solidFill>
            <a:ln w="15875" cap="sq">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nvGrpSpPr>
          <p:cNvPr id="9" name="Group 8">
            <a:extLst>
              <a:ext uri="{FF2B5EF4-FFF2-40B4-BE49-F238E27FC236}">
                <a16:creationId xmlns:a16="http://schemas.microsoft.com/office/drawing/2014/main" id="{3517D922-97C6-4491-8BC2-D216531A6F1A}"/>
              </a:ext>
            </a:extLst>
          </p:cNvPr>
          <p:cNvGrpSpPr/>
          <p:nvPr/>
        </p:nvGrpSpPr>
        <p:grpSpPr>
          <a:xfrm>
            <a:off x="10173547" y="3220101"/>
            <a:ext cx="354936" cy="354936"/>
            <a:chOff x="10760477" y="5495900"/>
            <a:chExt cx="354936" cy="354936"/>
          </a:xfrm>
        </p:grpSpPr>
        <p:sp>
          <p:nvSpPr>
            <p:cNvPr id="87" name="Rectangle: Rounded Corners 86">
              <a:extLst>
                <a:ext uri="{FF2B5EF4-FFF2-40B4-BE49-F238E27FC236}">
                  <a16:creationId xmlns:a16="http://schemas.microsoft.com/office/drawing/2014/main" id="{DCF89EED-E20B-4699-9D9B-CA6CABDF88D1}"/>
                </a:ext>
              </a:extLst>
            </p:cNvPr>
            <p:cNvSpPr/>
            <p:nvPr/>
          </p:nvSpPr>
          <p:spPr bwMode="auto">
            <a:xfrm>
              <a:off x="10760477" y="5495900"/>
              <a:ext cx="354936" cy="354936"/>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86" name="Manufacturing_E99C" title="Icon of a robotic arm">
              <a:extLst>
                <a:ext uri="{FF2B5EF4-FFF2-40B4-BE49-F238E27FC236}">
                  <a16:creationId xmlns:a16="http://schemas.microsoft.com/office/drawing/2014/main" id="{515BB05C-4BD2-4FDF-876E-1C95E1F95B94}"/>
                </a:ext>
              </a:extLst>
            </p:cNvPr>
            <p:cNvSpPr>
              <a:spLocks noChangeAspect="1" noEditPoints="1"/>
            </p:cNvSpPr>
            <p:nvPr/>
          </p:nvSpPr>
          <p:spPr bwMode="auto">
            <a:xfrm>
              <a:off x="10832551" y="5570341"/>
              <a:ext cx="210788" cy="206054"/>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 name="Group 2">
            <a:extLst>
              <a:ext uri="{FF2B5EF4-FFF2-40B4-BE49-F238E27FC236}">
                <a16:creationId xmlns:a16="http://schemas.microsoft.com/office/drawing/2014/main" id="{685E1AE8-E80D-43CC-B6F6-6F9E5C5F35A0}"/>
              </a:ext>
            </a:extLst>
          </p:cNvPr>
          <p:cNvGrpSpPr/>
          <p:nvPr/>
        </p:nvGrpSpPr>
        <p:grpSpPr>
          <a:xfrm>
            <a:off x="10582753" y="3220101"/>
            <a:ext cx="354936" cy="354936"/>
            <a:chOff x="11349104" y="5178516"/>
            <a:chExt cx="354936" cy="354936"/>
          </a:xfrm>
        </p:grpSpPr>
        <p:sp>
          <p:nvSpPr>
            <p:cNvPr id="89" name="Rectangle: Rounded Corners 88">
              <a:extLst>
                <a:ext uri="{FF2B5EF4-FFF2-40B4-BE49-F238E27FC236}">
                  <a16:creationId xmlns:a16="http://schemas.microsoft.com/office/drawing/2014/main" id="{2CB9CA18-5B63-44AA-AF6D-F0F9FB12F612}"/>
                </a:ext>
              </a:extLst>
            </p:cNvPr>
            <p:cNvSpPr/>
            <p:nvPr/>
          </p:nvSpPr>
          <p:spPr bwMode="auto">
            <a:xfrm>
              <a:off x="11349104" y="5178516"/>
              <a:ext cx="354936" cy="354936"/>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92" name="factory_3" title="Icon of a factory">
              <a:extLst>
                <a:ext uri="{FF2B5EF4-FFF2-40B4-BE49-F238E27FC236}">
                  <a16:creationId xmlns:a16="http://schemas.microsoft.com/office/drawing/2014/main" id="{7EEA4BBC-7970-49D5-92C1-2F1DE76B7985}"/>
                </a:ext>
              </a:extLst>
            </p:cNvPr>
            <p:cNvSpPr>
              <a:spLocks noChangeAspect="1" noEditPoints="1"/>
            </p:cNvSpPr>
            <p:nvPr/>
          </p:nvSpPr>
          <p:spPr bwMode="auto">
            <a:xfrm>
              <a:off x="11409091" y="5283230"/>
              <a:ext cx="234962" cy="145509"/>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6" name="Group 5">
            <a:extLst>
              <a:ext uri="{FF2B5EF4-FFF2-40B4-BE49-F238E27FC236}">
                <a16:creationId xmlns:a16="http://schemas.microsoft.com/office/drawing/2014/main" id="{7239FC78-9D9D-405D-A0C2-691FF0433DD4}"/>
              </a:ext>
            </a:extLst>
          </p:cNvPr>
          <p:cNvGrpSpPr/>
          <p:nvPr/>
        </p:nvGrpSpPr>
        <p:grpSpPr>
          <a:xfrm>
            <a:off x="10991959" y="2968730"/>
            <a:ext cx="354936" cy="354936"/>
            <a:chOff x="9285413" y="5673467"/>
            <a:chExt cx="354936" cy="354936"/>
          </a:xfrm>
        </p:grpSpPr>
        <p:sp>
          <p:nvSpPr>
            <p:cNvPr id="94" name="Rectangle: Rounded Corners 93">
              <a:extLst>
                <a:ext uri="{FF2B5EF4-FFF2-40B4-BE49-F238E27FC236}">
                  <a16:creationId xmlns:a16="http://schemas.microsoft.com/office/drawing/2014/main" id="{50201A20-C076-4544-AB9D-2A1AF79E7211}"/>
                </a:ext>
              </a:extLst>
            </p:cNvPr>
            <p:cNvSpPr/>
            <p:nvPr/>
          </p:nvSpPr>
          <p:spPr bwMode="auto">
            <a:xfrm>
              <a:off x="9285413" y="5673467"/>
              <a:ext cx="354936" cy="354936"/>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96" name="speedometer_2" title="Icon of a spedometer showing fast speed">
              <a:extLst>
                <a:ext uri="{FF2B5EF4-FFF2-40B4-BE49-F238E27FC236}">
                  <a16:creationId xmlns:a16="http://schemas.microsoft.com/office/drawing/2014/main" id="{DF0E36D2-D511-4F8C-B96E-51ED323A9B98}"/>
                </a:ext>
              </a:extLst>
            </p:cNvPr>
            <p:cNvSpPr>
              <a:spLocks noChangeAspect="1" noEditPoints="1"/>
            </p:cNvSpPr>
            <p:nvPr/>
          </p:nvSpPr>
          <p:spPr bwMode="auto">
            <a:xfrm>
              <a:off x="9361056" y="5749110"/>
              <a:ext cx="203651" cy="203651"/>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 name="Group 10">
            <a:extLst>
              <a:ext uri="{FF2B5EF4-FFF2-40B4-BE49-F238E27FC236}">
                <a16:creationId xmlns:a16="http://schemas.microsoft.com/office/drawing/2014/main" id="{36039D71-F2AB-4BA1-99A2-6C2FC7F22838}"/>
              </a:ext>
            </a:extLst>
          </p:cNvPr>
          <p:cNvGrpSpPr/>
          <p:nvPr/>
        </p:nvGrpSpPr>
        <p:grpSpPr>
          <a:xfrm>
            <a:off x="9764341" y="2968730"/>
            <a:ext cx="354936" cy="354936"/>
            <a:chOff x="10015255" y="5212072"/>
            <a:chExt cx="354936" cy="354936"/>
          </a:xfrm>
        </p:grpSpPr>
        <p:sp>
          <p:nvSpPr>
            <p:cNvPr id="98" name="Rectangle: Rounded Corners 97">
              <a:extLst>
                <a:ext uri="{FF2B5EF4-FFF2-40B4-BE49-F238E27FC236}">
                  <a16:creationId xmlns:a16="http://schemas.microsoft.com/office/drawing/2014/main" id="{A5DC5FA7-A3E7-4BEA-BFB8-770498A5E40C}"/>
                </a:ext>
              </a:extLst>
            </p:cNvPr>
            <p:cNvSpPr/>
            <p:nvPr/>
          </p:nvSpPr>
          <p:spPr bwMode="auto">
            <a:xfrm>
              <a:off x="10015255" y="5212072"/>
              <a:ext cx="354936" cy="354936"/>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99" name="GenericApp_EB3B" title="Icon of an app window">
              <a:extLst>
                <a:ext uri="{FF2B5EF4-FFF2-40B4-BE49-F238E27FC236}">
                  <a16:creationId xmlns:a16="http://schemas.microsoft.com/office/drawing/2014/main" id="{A72A3E42-805E-4143-9912-44BAC8E25A00}"/>
                </a:ext>
              </a:extLst>
            </p:cNvPr>
            <p:cNvSpPr>
              <a:spLocks noChangeAspect="1" noEditPoints="1"/>
            </p:cNvSpPr>
            <p:nvPr/>
          </p:nvSpPr>
          <p:spPr bwMode="auto">
            <a:xfrm>
              <a:off x="10078963" y="5298496"/>
              <a:ext cx="227520" cy="182088"/>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cxnSp>
        <p:nvCxnSpPr>
          <p:cNvPr id="110" name="Straight Arrow Connector 109">
            <a:extLst>
              <a:ext uri="{FF2B5EF4-FFF2-40B4-BE49-F238E27FC236}">
                <a16:creationId xmlns:a16="http://schemas.microsoft.com/office/drawing/2014/main" id="{AB376BBB-6534-44E2-9C6C-D4C19EF639A7}"/>
              </a:ext>
            </a:extLst>
          </p:cNvPr>
          <p:cNvCxnSpPr>
            <a:cxnSpLocks/>
          </p:cNvCxnSpPr>
          <p:nvPr/>
        </p:nvCxnSpPr>
        <p:spPr>
          <a:xfrm flipV="1">
            <a:off x="9970436" y="2734351"/>
            <a:ext cx="285750" cy="198121"/>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DCFD66E3-159F-4A74-BCD8-C22359E9B166}"/>
              </a:ext>
            </a:extLst>
          </p:cNvPr>
          <p:cNvCxnSpPr>
            <a:cxnSpLocks/>
          </p:cNvCxnSpPr>
          <p:nvPr/>
        </p:nvCxnSpPr>
        <p:spPr>
          <a:xfrm flipH="1" flipV="1">
            <a:off x="10861976" y="2734351"/>
            <a:ext cx="285750" cy="198121"/>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E1FD0710-C91D-4EAF-81E9-F657E6C660A8}"/>
              </a:ext>
            </a:extLst>
          </p:cNvPr>
          <p:cNvCxnSpPr>
            <a:cxnSpLocks/>
          </p:cNvCxnSpPr>
          <p:nvPr/>
        </p:nvCxnSpPr>
        <p:spPr>
          <a:xfrm flipV="1">
            <a:off x="10351436" y="2799121"/>
            <a:ext cx="95250" cy="392430"/>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9A82E577-9272-4079-96F9-0115BD11CD5F}"/>
              </a:ext>
            </a:extLst>
          </p:cNvPr>
          <p:cNvCxnSpPr>
            <a:cxnSpLocks/>
          </p:cNvCxnSpPr>
          <p:nvPr/>
        </p:nvCxnSpPr>
        <p:spPr>
          <a:xfrm flipH="1" flipV="1">
            <a:off x="10660046" y="2799121"/>
            <a:ext cx="95250" cy="392430"/>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6EFEE35-F70E-4A90-8A72-C052801B833A}"/>
              </a:ext>
            </a:extLst>
          </p:cNvPr>
          <p:cNvGrpSpPr/>
          <p:nvPr/>
        </p:nvGrpSpPr>
        <p:grpSpPr>
          <a:xfrm>
            <a:off x="7328984" y="4003743"/>
            <a:ext cx="717581" cy="882019"/>
            <a:chOff x="7511865" y="3786018"/>
            <a:chExt cx="717581" cy="882019"/>
          </a:xfrm>
        </p:grpSpPr>
        <p:sp>
          <p:nvSpPr>
            <p:cNvPr id="150" name="Title 1">
              <a:extLst>
                <a:ext uri="{FF2B5EF4-FFF2-40B4-BE49-F238E27FC236}">
                  <a16:creationId xmlns:a16="http://schemas.microsoft.com/office/drawing/2014/main" id="{A51E7101-8E12-4264-9400-4B22FC692BDA}"/>
                </a:ext>
              </a:extLst>
            </p:cNvPr>
            <p:cNvSpPr txBox="1">
              <a:spLocks/>
            </p:cNvSpPr>
            <p:nvPr/>
          </p:nvSpPr>
          <p:spPr>
            <a:xfrm>
              <a:off x="7511865" y="3786018"/>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IoT Edge Connector</a:t>
              </a:r>
            </a:p>
          </p:txBody>
        </p:sp>
        <p:sp>
          <p:nvSpPr>
            <p:cNvPr id="152" name="Rectangle: Rounded Corners 151">
              <a:extLst>
                <a:ext uri="{FF2B5EF4-FFF2-40B4-BE49-F238E27FC236}">
                  <a16:creationId xmlns:a16="http://schemas.microsoft.com/office/drawing/2014/main" id="{E511BF79-CF67-4D84-AECB-7AEA12B73D19}"/>
                </a:ext>
              </a:extLst>
            </p:cNvPr>
            <p:cNvSpPr/>
            <p:nvPr/>
          </p:nvSpPr>
          <p:spPr bwMode="auto">
            <a:xfrm>
              <a:off x="7605479" y="4137685"/>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106" name="Graphic 105">
              <a:extLst>
                <a:ext uri="{FF2B5EF4-FFF2-40B4-BE49-F238E27FC236}">
                  <a16:creationId xmlns:a16="http://schemas.microsoft.com/office/drawing/2014/main" id="{3C380E04-51D8-4B31-AEBB-A6367BCCD1B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68291" y="4238104"/>
              <a:ext cx="404729" cy="329514"/>
            </a:xfrm>
            <a:prstGeom prst="rect">
              <a:avLst/>
            </a:prstGeom>
          </p:spPr>
        </p:pic>
      </p:grpSp>
      <p:cxnSp>
        <p:nvCxnSpPr>
          <p:cNvPr id="111" name="Straight Arrow Connector 110">
            <a:extLst>
              <a:ext uri="{FF2B5EF4-FFF2-40B4-BE49-F238E27FC236}">
                <a16:creationId xmlns:a16="http://schemas.microsoft.com/office/drawing/2014/main" id="{BAF8036E-6F80-40F1-8CC6-859488742C00}"/>
              </a:ext>
            </a:extLst>
          </p:cNvPr>
          <p:cNvCxnSpPr>
            <a:cxnSpLocks/>
            <a:stCxn id="68" idx="3"/>
            <a:endCxn id="152" idx="1"/>
          </p:cNvCxnSpPr>
          <p:nvPr/>
        </p:nvCxnSpPr>
        <p:spPr>
          <a:xfrm flipV="1">
            <a:off x="6746107" y="4620586"/>
            <a:ext cx="676491"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C2B14920-E37F-4C7D-987D-5CF909E938DD}"/>
              </a:ext>
            </a:extLst>
          </p:cNvPr>
          <p:cNvCxnSpPr>
            <a:cxnSpLocks/>
            <a:stCxn id="152" idx="3"/>
            <a:endCxn id="157" idx="1"/>
          </p:cNvCxnSpPr>
          <p:nvPr/>
        </p:nvCxnSpPr>
        <p:spPr>
          <a:xfrm>
            <a:off x="7952950" y="4620586"/>
            <a:ext cx="370470"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BCE920B8-11FF-4384-8FF5-D1EB5A6A8C18}"/>
              </a:ext>
            </a:extLst>
          </p:cNvPr>
          <p:cNvSpPr/>
          <p:nvPr/>
        </p:nvSpPr>
        <p:spPr bwMode="auto">
          <a:xfrm>
            <a:off x="9605551" y="4040788"/>
            <a:ext cx="148046" cy="148046"/>
          </a:xfrm>
          <a:prstGeom prst="ellipse">
            <a:avLst/>
          </a:prstGeom>
          <a:solidFill>
            <a:srgbClr val="0078D4">
              <a:alpha val="1000"/>
            </a:srgbClr>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a:extLst>
              <a:ext uri="{FF2B5EF4-FFF2-40B4-BE49-F238E27FC236}">
                <a16:creationId xmlns:a16="http://schemas.microsoft.com/office/drawing/2014/main" id="{28BD9B1B-5C9C-4F5B-BFD6-064FB1E9CA4A}"/>
              </a:ext>
            </a:extLst>
          </p:cNvPr>
          <p:cNvSpPr/>
          <p:nvPr/>
        </p:nvSpPr>
        <p:spPr bwMode="auto">
          <a:xfrm>
            <a:off x="10593976" y="4341234"/>
            <a:ext cx="148046" cy="148046"/>
          </a:xfrm>
          <a:prstGeom prst="ellipse">
            <a:avLst/>
          </a:prstGeom>
          <a:solidFill>
            <a:srgbClr val="0078D4">
              <a:alpha val="1000"/>
            </a:srgbClr>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5" name="Oval 114">
            <a:extLst>
              <a:ext uri="{FF2B5EF4-FFF2-40B4-BE49-F238E27FC236}">
                <a16:creationId xmlns:a16="http://schemas.microsoft.com/office/drawing/2014/main" id="{C978A952-C0F8-4CD0-AD6C-0BD99CA8737E}"/>
              </a:ext>
            </a:extLst>
          </p:cNvPr>
          <p:cNvSpPr/>
          <p:nvPr/>
        </p:nvSpPr>
        <p:spPr bwMode="auto">
          <a:xfrm>
            <a:off x="11355977" y="5103233"/>
            <a:ext cx="148046" cy="148046"/>
          </a:xfrm>
          <a:prstGeom prst="ellipse">
            <a:avLst/>
          </a:prstGeom>
          <a:solidFill>
            <a:srgbClr val="0078D4">
              <a:alpha val="1000"/>
            </a:srgbClr>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16" name="Straight Arrow Connector 115">
            <a:extLst>
              <a:ext uri="{FF2B5EF4-FFF2-40B4-BE49-F238E27FC236}">
                <a16:creationId xmlns:a16="http://schemas.microsoft.com/office/drawing/2014/main" id="{9F27E39C-E569-4018-AC06-A162905C573E}"/>
              </a:ext>
            </a:extLst>
          </p:cNvPr>
          <p:cNvCxnSpPr>
            <a:cxnSpLocks/>
            <a:stCxn id="157" idx="3"/>
            <a:endCxn id="25" idx="2"/>
          </p:cNvCxnSpPr>
          <p:nvPr/>
        </p:nvCxnSpPr>
        <p:spPr>
          <a:xfrm flipV="1">
            <a:off x="8853772" y="4114811"/>
            <a:ext cx="751779" cy="505775"/>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38ECA4BE-D14D-42F4-8342-37D531DA5D68}"/>
              </a:ext>
            </a:extLst>
          </p:cNvPr>
          <p:cNvCxnSpPr>
            <a:cxnSpLocks/>
            <a:stCxn id="157" idx="3"/>
            <a:endCxn id="114" idx="2"/>
          </p:cNvCxnSpPr>
          <p:nvPr/>
        </p:nvCxnSpPr>
        <p:spPr>
          <a:xfrm flipV="1">
            <a:off x="8853772" y="4415257"/>
            <a:ext cx="1740204" cy="20532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398E7C66-C833-4138-B395-F8BE953E1F3A}"/>
              </a:ext>
            </a:extLst>
          </p:cNvPr>
          <p:cNvCxnSpPr>
            <a:cxnSpLocks/>
            <a:stCxn id="157" idx="3"/>
            <a:endCxn id="115" idx="2"/>
          </p:cNvCxnSpPr>
          <p:nvPr/>
        </p:nvCxnSpPr>
        <p:spPr>
          <a:xfrm>
            <a:off x="8853772" y="4620586"/>
            <a:ext cx="2502205" cy="55667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7786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up)">
                                      <p:cBhvr>
                                        <p:cTn id="11" dur="500"/>
                                        <p:tgtEl>
                                          <p:spTgt spid="4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4"/>
                                        </p:tgtEl>
                                        <p:attrNameLst>
                                          <p:attrName>style.visibility</p:attrName>
                                        </p:attrNameLst>
                                      </p:cBhvr>
                                      <p:to>
                                        <p:strVal val="visible"/>
                                      </p:to>
                                    </p:set>
                                    <p:animEffect transition="in" filter="fade">
                                      <p:cBhvr>
                                        <p:cTn id="27" dur="500"/>
                                        <p:tgtEl>
                                          <p:spTgt spid="8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104"/>
                                        </p:tgtEl>
                                        <p:attrNameLst>
                                          <p:attrName>style.visibility</p:attrName>
                                        </p:attrNameLst>
                                      </p:cBhvr>
                                      <p:to>
                                        <p:strVal val="visible"/>
                                      </p:to>
                                    </p:set>
                                    <p:animEffect transition="in" filter="fade">
                                      <p:cBhvr>
                                        <p:cTn id="37" dur="500"/>
                                        <p:tgtEl>
                                          <p:spTgt spid="104"/>
                                        </p:tgtEl>
                                      </p:cBhvr>
                                    </p:animEffect>
                                  </p:childTnLst>
                                </p:cTn>
                              </p:par>
                            </p:childTnLst>
                          </p:cTn>
                        </p:par>
                        <p:par>
                          <p:cTn id="38" fill="hold">
                            <p:stCondLst>
                              <p:cond delay="3500"/>
                            </p:stCondLst>
                            <p:childTnLst>
                              <p:par>
                                <p:cTn id="39" presetID="22" presetClass="entr" presetSubtype="8" fill="hold" nodeType="afterEffect">
                                  <p:stCondLst>
                                    <p:cond delay="0"/>
                                  </p:stCondLst>
                                  <p:childTnLst>
                                    <p:set>
                                      <p:cBhvr>
                                        <p:cTn id="40" dur="1" fill="hold">
                                          <p:stCondLst>
                                            <p:cond delay="0"/>
                                          </p:stCondLst>
                                        </p:cTn>
                                        <p:tgtEl>
                                          <p:spTgt spid="111"/>
                                        </p:tgtEl>
                                        <p:attrNameLst>
                                          <p:attrName>style.visibility</p:attrName>
                                        </p:attrNameLst>
                                      </p:cBhvr>
                                      <p:to>
                                        <p:strVal val="visible"/>
                                      </p:to>
                                    </p:set>
                                    <p:animEffect transition="in" filter="wipe(left)">
                                      <p:cBhvr>
                                        <p:cTn id="41" dur="500"/>
                                        <p:tgtEl>
                                          <p:spTgt spid="111"/>
                                        </p:tgtEl>
                                      </p:cBhvr>
                                    </p:animEffect>
                                  </p:childTnLst>
                                </p:cTn>
                              </p:par>
                              <p:par>
                                <p:cTn id="42" presetID="10" presetClass="entr" presetSubtype="0" fill="hold" nodeType="with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500"/>
                                        <p:tgtEl>
                                          <p:spTgt spid="2"/>
                                        </p:tgtEl>
                                      </p:cBhvr>
                                    </p:animEffect>
                                  </p:childTnLst>
                                </p:cTn>
                              </p:par>
                            </p:childTnLst>
                          </p:cTn>
                        </p:par>
                        <p:par>
                          <p:cTn id="45" fill="hold">
                            <p:stCondLst>
                              <p:cond delay="4000"/>
                            </p:stCondLst>
                            <p:childTnLst>
                              <p:par>
                                <p:cTn id="46" presetID="22" presetClass="entr" presetSubtype="8" fill="hold" nodeType="afterEffect">
                                  <p:stCondLst>
                                    <p:cond delay="0"/>
                                  </p:stCondLst>
                                  <p:childTnLst>
                                    <p:set>
                                      <p:cBhvr>
                                        <p:cTn id="47" dur="1" fill="hold">
                                          <p:stCondLst>
                                            <p:cond delay="0"/>
                                          </p:stCondLst>
                                        </p:cTn>
                                        <p:tgtEl>
                                          <p:spTgt spid="113"/>
                                        </p:tgtEl>
                                        <p:attrNameLst>
                                          <p:attrName>style.visibility</p:attrName>
                                        </p:attrNameLst>
                                      </p:cBhvr>
                                      <p:to>
                                        <p:strVal val="visible"/>
                                      </p:to>
                                    </p:set>
                                    <p:animEffect transition="in" filter="wipe(left)">
                                      <p:cBhvr>
                                        <p:cTn id="48" dur="500"/>
                                        <p:tgtEl>
                                          <p:spTgt spid="113"/>
                                        </p:tgtEl>
                                      </p:cBhvr>
                                    </p:animEffect>
                                  </p:childTnLst>
                                </p:cTn>
                              </p:par>
                            </p:childTnLst>
                          </p:cTn>
                        </p:par>
                        <p:par>
                          <p:cTn id="49" fill="hold">
                            <p:stCondLst>
                              <p:cond delay="4500"/>
                            </p:stCondLst>
                            <p:childTnLst>
                              <p:par>
                                <p:cTn id="50" presetID="10" presetClass="entr" presetSubtype="0" fill="hold"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childTnLst>
                          </p:cTn>
                        </p:par>
                        <p:par>
                          <p:cTn id="53" fill="hold">
                            <p:stCondLst>
                              <p:cond delay="5000"/>
                            </p:stCondLst>
                            <p:childTnLst>
                              <p:par>
                                <p:cTn id="54" presetID="22" presetClass="entr" presetSubtype="8" fill="hold" nodeType="afterEffect">
                                  <p:stCondLst>
                                    <p:cond delay="0"/>
                                  </p:stCondLst>
                                  <p:childTnLst>
                                    <p:set>
                                      <p:cBhvr>
                                        <p:cTn id="55" dur="1" fill="hold">
                                          <p:stCondLst>
                                            <p:cond delay="0"/>
                                          </p:stCondLst>
                                        </p:cTn>
                                        <p:tgtEl>
                                          <p:spTgt spid="116"/>
                                        </p:tgtEl>
                                        <p:attrNameLst>
                                          <p:attrName>style.visibility</p:attrName>
                                        </p:attrNameLst>
                                      </p:cBhvr>
                                      <p:to>
                                        <p:strVal val="visible"/>
                                      </p:to>
                                    </p:set>
                                    <p:animEffect transition="in" filter="wipe(left)">
                                      <p:cBhvr>
                                        <p:cTn id="56" dur="500"/>
                                        <p:tgtEl>
                                          <p:spTgt spid="116"/>
                                        </p:tgtEl>
                                      </p:cBhvr>
                                    </p:animEffect>
                                  </p:childTnLst>
                                </p:cTn>
                              </p:par>
                              <p:par>
                                <p:cTn id="57" presetID="10" presetClass="entr" presetSubtype="0" fill="hold" nodeType="withEffect">
                                  <p:stCondLst>
                                    <p:cond delay="0"/>
                                  </p:stCondLst>
                                  <p:childTnLst>
                                    <p:set>
                                      <p:cBhvr>
                                        <p:cTn id="58" dur="1" fill="hold">
                                          <p:stCondLst>
                                            <p:cond delay="0"/>
                                          </p:stCondLst>
                                        </p:cTn>
                                        <p:tgtEl>
                                          <p:spTgt spid="109"/>
                                        </p:tgtEl>
                                        <p:attrNameLst>
                                          <p:attrName>style.visibility</p:attrName>
                                        </p:attrNameLst>
                                      </p:cBhvr>
                                      <p:to>
                                        <p:strVal val="visible"/>
                                      </p:to>
                                    </p:set>
                                    <p:animEffect transition="in" filter="fade">
                                      <p:cBhvr>
                                        <p:cTn id="59" dur="500"/>
                                        <p:tgtEl>
                                          <p:spTgt spid="109"/>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 calcmode="lin" valueType="num">
                                      <p:cBhvr>
                                        <p:cTn id="62" dur="500" fill="hold"/>
                                        <p:tgtEl>
                                          <p:spTgt spid="25"/>
                                        </p:tgtEl>
                                        <p:attrNameLst>
                                          <p:attrName>ppt_w</p:attrName>
                                        </p:attrNameLst>
                                      </p:cBhvr>
                                      <p:tavLst>
                                        <p:tav tm="0">
                                          <p:val>
                                            <p:fltVal val="0"/>
                                          </p:val>
                                        </p:tav>
                                        <p:tav tm="100000">
                                          <p:val>
                                            <p:strVal val="#ppt_w"/>
                                          </p:val>
                                        </p:tav>
                                      </p:tavLst>
                                    </p:anim>
                                    <p:anim calcmode="lin" valueType="num">
                                      <p:cBhvr>
                                        <p:cTn id="63" dur="500" fill="hold"/>
                                        <p:tgtEl>
                                          <p:spTgt spid="25"/>
                                        </p:tgtEl>
                                        <p:attrNameLst>
                                          <p:attrName>ppt_h</p:attrName>
                                        </p:attrNameLst>
                                      </p:cBhvr>
                                      <p:tavLst>
                                        <p:tav tm="0">
                                          <p:val>
                                            <p:fltVal val="0"/>
                                          </p:val>
                                        </p:tav>
                                        <p:tav tm="100000">
                                          <p:val>
                                            <p:strVal val="#ppt_h"/>
                                          </p:val>
                                        </p:tav>
                                      </p:tavLst>
                                    </p:anim>
                                    <p:animEffect transition="in" filter="fade">
                                      <p:cBhvr>
                                        <p:cTn id="64" dur="500"/>
                                        <p:tgtEl>
                                          <p:spTgt spid="25"/>
                                        </p:tgtEl>
                                      </p:cBhvr>
                                    </p:animEffect>
                                  </p:childTnLst>
                                </p:cTn>
                              </p:par>
                              <p:par>
                                <p:cTn id="65" presetID="22" presetClass="entr" presetSubtype="8" fill="hold" nodeType="withEffect">
                                  <p:stCondLst>
                                    <p:cond delay="500"/>
                                  </p:stCondLst>
                                  <p:childTnLst>
                                    <p:set>
                                      <p:cBhvr>
                                        <p:cTn id="66" dur="1" fill="hold">
                                          <p:stCondLst>
                                            <p:cond delay="0"/>
                                          </p:stCondLst>
                                        </p:cTn>
                                        <p:tgtEl>
                                          <p:spTgt spid="122"/>
                                        </p:tgtEl>
                                        <p:attrNameLst>
                                          <p:attrName>style.visibility</p:attrName>
                                        </p:attrNameLst>
                                      </p:cBhvr>
                                      <p:to>
                                        <p:strVal val="visible"/>
                                      </p:to>
                                    </p:set>
                                    <p:animEffect transition="in" filter="wipe(left)">
                                      <p:cBhvr>
                                        <p:cTn id="67" dur="500"/>
                                        <p:tgtEl>
                                          <p:spTgt spid="122"/>
                                        </p:tgtEl>
                                      </p:cBhvr>
                                    </p:animEffect>
                                  </p:childTnLst>
                                </p:cTn>
                              </p:par>
                              <p:par>
                                <p:cTn id="68" presetID="53" presetClass="entr" presetSubtype="16" fill="hold" grpId="0" nodeType="withEffect">
                                  <p:stCondLst>
                                    <p:cond delay="500"/>
                                  </p:stCondLst>
                                  <p:childTnLst>
                                    <p:set>
                                      <p:cBhvr>
                                        <p:cTn id="69" dur="1" fill="hold">
                                          <p:stCondLst>
                                            <p:cond delay="0"/>
                                          </p:stCondLst>
                                        </p:cTn>
                                        <p:tgtEl>
                                          <p:spTgt spid="114"/>
                                        </p:tgtEl>
                                        <p:attrNameLst>
                                          <p:attrName>style.visibility</p:attrName>
                                        </p:attrNameLst>
                                      </p:cBhvr>
                                      <p:to>
                                        <p:strVal val="visible"/>
                                      </p:to>
                                    </p:set>
                                    <p:anim calcmode="lin" valueType="num">
                                      <p:cBhvr>
                                        <p:cTn id="70" dur="500" fill="hold"/>
                                        <p:tgtEl>
                                          <p:spTgt spid="114"/>
                                        </p:tgtEl>
                                        <p:attrNameLst>
                                          <p:attrName>ppt_w</p:attrName>
                                        </p:attrNameLst>
                                      </p:cBhvr>
                                      <p:tavLst>
                                        <p:tav tm="0">
                                          <p:val>
                                            <p:fltVal val="0"/>
                                          </p:val>
                                        </p:tav>
                                        <p:tav tm="100000">
                                          <p:val>
                                            <p:strVal val="#ppt_w"/>
                                          </p:val>
                                        </p:tav>
                                      </p:tavLst>
                                    </p:anim>
                                    <p:anim calcmode="lin" valueType="num">
                                      <p:cBhvr>
                                        <p:cTn id="71" dur="500" fill="hold"/>
                                        <p:tgtEl>
                                          <p:spTgt spid="114"/>
                                        </p:tgtEl>
                                        <p:attrNameLst>
                                          <p:attrName>ppt_h</p:attrName>
                                        </p:attrNameLst>
                                      </p:cBhvr>
                                      <p:tavLst>
                                        <p:tav tm="0">
                                          <p:val>
                                            <p:fltVal val="0"/>
                                          </p:val>
                                        </p:tav>
                                        <p:tav tm="100000">
                                          <p:val>
                                            <p:strVal val="#ppt_h"/>
                                          </p:val>
                                        </p:tav>
                                      </p:tavLst>
                                    </p:anim>
                                    <p:animEffect transition="in" filter="fade">
                                      <p:cBhvr>
                                        <p:cTn id="72" dur="500"/>
                                        <p:tgtEl>
                                          <p:spTgt spid="114"/>
                                        </p:tgtEl>
                                      </p:cBhvr>
                                    </p:animEffect>
                                  </p:childTnLst>
                                </p:cTn>
                              </p:par>
                              <p:par>
                                <p:cTn id="73" presetID="22" presetClass="entr" presetSubtype="8" fill="hold" nodeType="withEffect">
                                  <p:stCondLst>
                                    <p:cond delay="250"/>
                                  </p:stCondLst>
                                  <p:childTnLst>
                                    <p:set>
                                      <p:cBhvr>
                                        <p:cTn id="74" dur="1" fill="hold">
                                          <p:stCondLst>
                                            <p:cond delay="0"/>
                                          </p:stCondLst>
                                        </p:cTn>
                                        <p:tgtEl>
                                          <p:spTgt spid="119"/>
                                        </p:tgtEl>
                                        <p:attrNameLst>
                                          <p:attrName>style.visibility</p:attrName>
                                        </p:attrNameLst>
                                      </p:cBhvr>
                                      <p:to>
                                        <p:strVal val="visible"/>
                                      </p:to>
                                    </p:set>
                                    <p:animEffect transition="in" filter="wipe(left)">
                                      <p:cBhvr>
                                        <p:cTn id="75" dur="500"/>
                                        <p:tgtEl>
                                          <p:spTgt spid="119"/>
                                        </p:tgtEl>
                                      </p:cBhvr>
                                    </p:animEffect>
                                  </p:childTnLst>
                                </p:cTn>
                              </p:par>
                              <p:par>
                                <p:cTn id="76" presetID="53" presetClass="entr" presetSubtype="16" fill="hold" grpId="0" nodeType="withEffect">
                                  <p:stCondLst>
                                    <p:cond delay="250"/>
                                  </p:stCondLst>
                                  <p:childTnLst>
                                    <p:set>
                                      <p:cBhvr>
                                        <p:cTn id="77" dur="1" fill="hold">
                                          <p:stCondLst>
                                            <p:cond delay="0"/>
                                          </p:stCondLst>
                                        </p:cTn>
                                        <p:tgtEl>
                                          <p:spTgt spid="115"/>
                                        </p:tgtEl>
                                        <p:attrNameLst>
                                          <p:attrName>style.visibility</p:attrName>
                                        </p:attrNameLst>
                                      </p:cBhvr>
                                      <p:to>
                                        <p:strVal val="visible"/>
                                      </p:to>
                                    </p:set>
                                    <p:anim calcmode="lin" valueType="num">
                                      <p:cBhvr>
                                        <p:cTn id="78" dur="500" fill="hold"/>
                                        <p:tgtEl>
                                          <p:spTgt spid="115"/>
                                        </p:tgtEl>
                                        <p:attrNameLst>
                                          <p:attrName>ppt_w</p:attrName>
                                        </p:attrNameLst>
                                      </p:cBhvr>
                                      <p:tavLst>
                                        <p:tav tm="0">
                                          <p:val>
                                            <p:fltVal val="0"/>
                                          </p:val>
                                        </p:tav>
                                        <p:tav tm="100000">
                                          <p:val>
                                            <p:strVal val="#ppt_w"/>
                                          </p:val>
                                        </p:tav>
                                      </p:tavLst>
                                    </p:anim>
                                    <p:anim calcmode="lin" valueType="num">
                                      <p:cBhvr>
                                        <p:cTn id="79" dur="500" fill="hold"/>
                                        <p:tgtEl>
                                          <p:spTgt spid="115"/>
                                        </p:tgtEl>
                                        <p:attrNameLst>
                                          <p:attrName>ppt_h</p:attrName>
                                        </p:attrNameLst>
                                      </p:cBhvr>
                                      <p:tavLst>
                                        <p:tav tm="0">
                                          <p:val>
                                            <p:fltVal val="0"/>
                                          </p:val>
                                        </p:tav>
                                        <p:tav tm="100000">
                                          <p:val>
                                            <p:strVal val="#ppt_h"/>
                                          </p:val>
                                        </p:tav>
                                      </p:tavLst>
                                    </p:anim>
                                    <p:animEffect transition="in" filter="fade">
                                      <p:cBhvr>
                                        <p:cTn id="80" dur="500"/>
                                        <p:tgtEl>
                                          <p:spTgt spid="115"/>
                                        </p:tgtEl>
                                      </p:cBhvr>
                                    </p:animEffect>
                                  </p:childTnLst>
                                </p:cTn>
                              </p:par>
                              <p:par>
                                <p:cTn id="81" presetID="10" presetClass="entr" presetSubtype="0" fill="hold" nodeType="withEffect">
                                  <p:stCondLst>
                                    <p:cond delay="500"/>
                                  </p:stCondLst>
                                  <p:childTnLst>
                                    <p:set>
                                      <p:cBhvr>
                                        <p:cTn id="82" dur="1" fill="hold">
                                          <p:stCondLst>
                                            <p:cond delay="0"/>
                                          </p:stCondLst>
                                        </p:cTn>
                                        <p:tgtEl>
                                          <p:spTgt spid="31"/>
                                        </p:tgtEl>
                                        <p:attrNameLst>
                                          <p:attrName>style.visibility</p:attrName>
                                        </p:attrNameLst>
                                      </p:cBhvr>
                                      <p:to>
                                        <p:strVal val="visible"/>
                                      </p:to>
                                    </p:set>
                                    <p:animEffect transition="in" filter="fade">
                                      <p:cBhvr>
                                        <p:cTn id="83" dur="500"/>
                                        <p:tgtEl>
                                          <p:spTgt spid="31"/>
                                        </p:tgtEl>
                                      </p:cBhvr>
                                    </p:animEffect>
                                  </p:childTnLst>
                                </p:cTn>
                              </p:par>
                            </p:childTnLst>
                          </p:cTn>
                        </p:par>
                        <p:par>
                          <p:cTn id="84" fill="hold">
                            <p:stCondLst>
                              <p:cond delay="6000"/>
                            </p:stCondLst>
                            <p:childTnLst>
                              <p:par>
                                <p:cTn id="85" presetID="10" presetClass="entr" presetSubtype="0" fill="hold" nodeType="afterEffect">
                                  <p:stCondLst>
                                    <p:cond delay="250"/>
                                  </p:stCondLst>
                                  <p:childTnLst>
                                    <p:set>
                                      <p:cBhvr>
                                        <p:cTn id="86" dur="1" fill="hold">
                                          <p:stCondLst>
                                            <p:cond delay="0"/>
                                          </p:stCondLst>
                                        </p:cTn>
                                        <p:tgtEl>
                                          <p:spTgt spid="110"/>
                                        </p:tgtEl>
                                        <p:attrNameLst>
                                          <p:attrName>style.visibility</p:attrName>
                                        </p:attrNameLst>
                                      </p:cBhvr>
                                      <p:to>
                                        <p:strVal val="visible"/>
                                      </p:to>
                                    </p:set>
                                    <p:animEffect transition="in" filter="fade">
                                      <p:cBhvr>
                                        <p:cTn id="87" dur="500"/>
                                        <p:tgtEl>
                                          <p:spTgt spid="110"/>
                                        </p:tgtEl>
                                      </p:cBhvr>
                                    </p:animEffect>
                                  </p:childTnLst>
                                </p:cTn>
                              </p:par>
                              <p:par>
                                <p:cTn id="88" presetID="10" presetClass="entr" presetSubtype="0" fill="hold" nodeType="withEffect">
                                  <p:stCondLst>
                                    <p:cond delay="250"/>
                                  </p:stCondLst>
                                  <p:childTnLst>
                                    <p:set>
                                      <p:cBhvr>
                                        <p:cTn id="89" dur="1" fill="hold">
                                          <p:stCondLst>
                                            <p:cond delay="0"/>
                                          </p:stCondLst>
                                        </p:cTn>
                                        <p:tgtEl>
                                          <p:spTgt spid="11"/>
                                        </p:tgtEl>
                                        <p:attrNameLst>
                                          <p:attrName>style.visibility</p:attrName>
                                        </p:attrNameLst>
                                      </p:cBhvr>
                                      <p:to>
                                        <p:strVal val="visible"/>
                                      </p:to>
                                    </p:set>
                                    <p:animEffect transition="in" filter="fade">
                                      <p:cBhvr>
                                        <p:cTn id="90" dur="500"/>
                                        <p:tgtEl>
                                          <p:spTgt spid="11"/>
                                        </p:tgtEl>
                                      </p:cBhvr>
                                    </p:animEffect>
                                  </p:childTnLst>
                                </p:cTn>
                              </p:par>
                              <p:par>
                                <p:cTn id="91" presetID="10" presetClass="entr" presetSubtype="0" fill="hold" nodeType="withEffect">
                                  <p:stCondLst>
                                    <p:cond delay="0"/>
                                  </p:stCondLst>
                                  <p:childTnLst>
                                    <p:set>
                                      <p:cBhvr>
                                        <p:cTn id="92" dur="1" fill="hold">
                                          <p:stCondLst>
                                            <p:cond delay="0"/>
                                          </p:stCondLst>
                                        </p:cTn>
                                        <p:tgtEl>
                                          <p:spTgt spid="118"/>
                                        </p:tgtEl>
                                        <p:attrNameLst>
                                          <p:attrName>style.visibility</p:attrName>
                                        </p:attrNameLst>
                                      </p:cBhvr>
                                      <p:to>
                                        <p:strVal val="visible"/>
                                      </p:to>
                                    </p:set>
                                    <p:animEffect transition="in" filter="fade">
                                      <p:cBhvr>
                                        <p:cTn id="93" dur="500"/>
                                        <p:tgtEl>
                                          <p:spTgt spid="118"/>
                                        </p:tgtEl>
                                      </p:cBhvr>
                                    </p:animEffect>
                                  </p:childTnLst>
                                </p:cTn>
                              </p:par>
                              <p:par>
                                <p:cTn id="94" presetID="10" presetClass="entr" presetSubtype="0" fill="hold" nodeType="withEffect">
                                  <p:stCondLst>
                                    <p:cond delay="0"/>
                                  </p:stCondLst>
                                  <p:childTnLst>
                                    <p:set>
                                      <p:cBhvr>
                                        <p:cTn id="95" dur="1" fill="hold">
                                          <p:stCondLst>
                                            <p:cond delay="0"/>
                                          </p:stCondLst>
                                        </p:cTn>
                                        <p:tgtEl>
                                          <p:spTgt spid="9"/>
                                        </p:tgtEl>
                                        <p:attrNameLst>
                                          <p:attrName>style.visibility</p:attrName>
                                        </p:attrNameLst>
                                      </p:cBhvr>
                                      <p:to>
                                        <p:strVal val="visible"/>
                                      </p:to>
                                    </p:set>
                                    <p:animEffect transition="in" filter="fade">
                                      <p:cBhvr>
                                        <p:cTn id="96" dur="500"/>
                                        <p:tgtEl>
                                          <p:spTgt spid="9"/>
                                        </p:tgtEl>
                                      </p:cBhvr>
                                    </p:animEffect>
                                  </p:childTnLst>
                                </p:cTn>
                              </p:par>
                              <p:par>
                                <p:cTn id="97" presetID="10" presetClass="entr" presetSubtype="0" fill="hold" nodeType="withEffect">
                                  <p:stCondLst>
                                    <p:cond delay="500"/>
                                  </p:stCondLst>
                                  <p:childTnLst>
                                    <p:set>
                                      <p:cBhvr>
                                        <p:cTn id="98" dur="1" fill="hold">
                                          <p:stCondLst>
                                            <p:cond delay="0"/>
                                          </p:stCondLst>
                                        </p:cTn>
                                        <p:tgtEl>
                                          <p:spTgt spid="121"/>
                                        </p:tgtEl>
                                        <p:attrNameLst>
                                          <p:attrName>style.visibility</p:attrName>
                                        </p:attrNameLst>
                                      </p:cBhvr>
                                      <p:to>
                                        <p:strVal val="visible"/>
                                      </p:to>
                                    </p:set>
                                    <p:animEffect transition="in" filter="fade">
                                      <p:cBhvr>
                                        <p:cTn id="99" dur="500"/>
                                        <p:tgtEl>
                                          <p:spTgt spid="121"/>
                                        </p:tgtEl>
                                      </p:cBhvr>
                                    </p:animEffect>
                                  </p:childTnLst>
                                </p:cTn>
                              </p:par>
                              <p:par>
                                <p:cTn id="100" presetID="10" presetClass="entr" presetSubtype="0" fill="hold" nodeType="withEffect">
                                  <p:stCondLst>
                                    <p:cond delay="500"/>
                                  </p:stCondLst>
                                  <p:childTnLst>
                                    <p:set>
                                      <p:cBhvr>
                                        <p:cTn id="101" dur="1" fill="hold">
                                          <p:stCondLst>
                                            <p:cond delay="0"/>
                                          </p:stCondLst>
                                        </p:cTn>
                                        <p:tgtEl>
                                          <p:spTgt spid="3"/>
                                        </p:tgtEl>
                                        <p:attrNameLst>
                                          <p:attrName>style.visibility</p:attrName>
                                        </p:attrNameLst>
                                      </p:cBhvr>
                                      <p:to>
                                        <p:strVal val="visible"/>
                                      </p:to>
                                    </p:set>
                                    <p:animEffect transition="in" filter="fade">
                                      <p:cBhvr>
                                        <p:cTn id="102" dur="500"/>
                                        <p:tgtEl>
                                          <p:spTgt spid="3"/>
                                        </p:tgtEl>
                                      </p:cBhvr>
                                    </p:animEffect>
                                  </p:childTnLst>
                                </p:cTn>
                              </p:par>
                              <p:par>
                                <p:cTn id="103" presetID="10" presetClass="entr" presetSubtype="0" fill="hold" nodeType="withEffect">
                                  <p:stCondLst>
                                    <p:cond delay="0"/>
                                  </p:stCondLst>
                                  <p:childTnLst>
                                    <p:set>
                                      <p:cBhvr>
                                        <p:cTn id="104" dur="1" fill="hold">
                                          <p:stCondLst>
                                            <p:cond delay="0"/>
                                          </p:stCondLst>
                                        </p:cTn>
                                        <p:tgtEl>
                                          <p:spTgt spid="117"/>
                                        </p:tgtEl>
                                        <p:attrNameLst>
                                          <p:attrName>style.visibility</p:attrName>
                                        </p:attrNameLst>
                                      </p:cBhvr>
                                      <p:to>
                                        <p:strVal val="visible"/>
                                      </p:to>
                                    </p:set>
                                    <p:animEffect transition="in" filter="fade">
                                      <p:cBhvr>
                                        <p:cTn id="105" dur="500"/>
                                        <p:tgtEl>
                                          <p:spTgt spid="117"/>
                                        </p:tgtEl>
                                      </p:cBhvr>
                                    </p:animEffect>
                                  </p:childTnLst>
                                </p:cTn>
                              </p:par>
                              <p:par>
                                <p:cTn id="106" presetID="10" presetClass="entr" presetSubtype="0" fill="hold" nodeType="withEffect">
                                  <p:stCondLst>
                                    <p:cond delay="0"/>
                                  </p:stCondLst>
                                  <p:childTnLst>
                                    <p:set>
                                      <p:cBhvr>
                                        <p:cTn id="107" dur="1" fill="hold">
                                          <p:stCondLst>
                                            <p:cond delay="0"/>
                                          </p:stCondLst>
                                        </p:cTn>
                                        <p:tgtEl>
                                          <p:spTgt spid="6"/>
                                        </p:tgtEl>
                                        <p:attrNameLst>
                                          <p:attrName>style.visibility</p:attrName>
                                        </p:attrNameLst>
                                      </p:cBhvr>
                                      <p:to>
                                        <p:strVal val="visible"/>
                                      </p:to>
                                    </p:set>
                                    <p:animEffect transition="in" filter="fade">
                                      <p:cBhvr>
                                        <p:cTn id="10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25" grpId="0" animBg="1"/>
      <p:bldP spid="114" grpId="0" animBg="1"/>
      <p:bldP spid="11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13510B3-0195-4E2B-952B-14BA638BA87B}"/>
              </a:ext>
            </a:extLst>
          </p:cNvPr>
          <p:cNvGrpSpPr/>
          <p:nvPr/>
        </p:nvGrpSpPr>
        <p:grpSpPr>
          <a:xfrm>
            <a:off x="10180002" y="2585589"/>
            <a:ext cx="1328086" cy="3075949"/>
            <a:chOff x="10180002" y="2585589"/>
            <a:chExt cx="1328086" cy="3075949"/>
          </a:xfrm>
        </p:grpSpPr>
        <p:sp>
          <p:nvSpPr>
            <p:cNvPr id="185" name="Rectangle: Rounded Corners 184">
              <a:extLst>
                <a:ext uri="{FF2B5EF4-FFF2-40B4-BE49-F238E27FC236}">
                  <a16:creationId xmlns:a16="http://schemas.microsoft.com/office/drawing/2014/main" id="{F273FCC4-CA13-4606-ABB8-0DC4E3CC0AA5}"/>
                </a:ext>
              </a:extLst>
            </p:cNvPr>
            <p:cNvSpPr/>
            <p:nvPr/>
          </p:nvSpPr>
          <p:spPr bwMode="auto">
            <a:xfrm>
              <a:off x="10180002" y="3487275"/>
              <a:ext cx="1328086" cy="2174263"/>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87" name="Title 1">
              <a:extLst>
                <a:ext uri="{FF2B5EF4-FFF2-40B4-BE49-F238E27FC236}">
                  <a16:creationId xmlns:a16="http://schemas.microsoft.com/office/drawing/2014/main" id="{18EAF943-364A-4FF5-8D61-87C583A2DA69}"/>
                </a:ext>
              </a:extLst>
            </p:cNvPr>
            <p:cNvSpPr txBox="1">
              <a:spLocks/>
            </p:cNvSpPr>
            <p:nvPr/>
          </p:nvSpPr>
          <p:spPr>
            <a:xfrm>
              <a:off x="10322472" y="3312236"/>
              <a:ext cx="1043146"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Azure IoT Edge</a:t>
              </a:r>
            </a:p>
          </p:txBody>
        </p:sp>
        <p:grpSp>
          <p:nvGrpSpPr>
            <p:cNvPr id="59" name="Group 58">
              <a:extLst>
                <a:ext uri="{FF2B5EF4-FFF2-40B4-BE49-F238E27FC236}">
                  <a16:creationId xmlns:a16="http://schemas.microsoft.com/office/drawing/2014/main" id="{FB363FEC-D4CE-47A3-A50B-E39665B3A810}"/>
                </a:ext>
              </a:extLst>
            </p:cNvPr>
            <p:cNvGrpSpPr/>
            <p:nvPr/>
          </p:nvGrpSpPr>
          <p:grpSpPr>
            <a:xfrm>
              <a:off x="10699165" y="3557821"/>
              <a:ext cx="289760" cy="291840"/>
              <a:chOff x="10164372" y="4029740"/>
              <a:chExt cx="281358" cy="291840"/>
            </a:xfrm>
          </p:grpSpPr>
          <p:sp>
            <p:nvSpPr>
              <p:cNvPr id="42" name="Freeform: Shape 41">
                <a:extLst>
                  <a:ext uri="{FF2B5EF4-FFF2-40B4-BE49-F238E27FC236}">
                    <a16:creationId xmlns:a16="http://schemas.microsoft.com/office/drawing/2014/main" id="{E1DFA603-3FAD-47B6-B9B0-D30BD93E55AA}"/>
                  </a:ext>
                </a:extLst>
              </p:cNvPr>
              <p:cNvSpPr/>
              <p:nvPr/>
            </p:nvSpPr>
            <p:spPr>
              <a:xfrm>
                <a:off x="10164372" y="4222277"/>
                <a:ext cx="281358" cy="99303"/>
              </a:xfrm>
              <a:custGeom>
                <a:avLst/>
                <a:gdLst>
                  <a:gd name="connsiteX0" fmla="*/ 980870 w 1036409"/>
                  <a:gd name="connsiteY0" fmla="*/ 32312 h 365791"/>
                  <a:gd name="connsiteX1" fmla="*/ 59197 w 1036409"/>
                  <a:gd name="connsiteY1" fmla="*/ 32312 h 365791"/>
                  <a:gd name="connsiteX2" fmla="*/ 32312 w 1036409"/>
                  <a:gd name="connsiteY2" fmla="*/ 59197 h 365791"/>
                  <a:gd name="connsiteX3" fmla="*/ 32312 w 1036409"/>
                  <a:gd name="connsiteY3" fmla="*/ 310252 h 365791"/>
                  <a:gd name="connsiteX4" fmla="*/ 59197 w 1036409"/>
                  <a:gd name="connsiteY4" fmla="*/ 337138 h 365791"/>
                  <a:gd name="connsiteX5" fmla="*/ 980870 w 1036409"/>
                  <a:gd name="connsiteY5" fmla="*/ 337138 h 365791"/>
                  <a:gd name="connsiteX6" fmla="*/ 1007756 w 1036409"/>
                  <a:gd name="connsiteY6" fmla="*/ 310252 h 365791"/>
                  <a:gd name="connsiteX7" fmla="*/ 1007756 w 1036409"/>
                  <a:gd name="connsiteY7" fmla="*/ 59197 h 365791"/>
                  <a:gd name="connsiteX8" fmla="*/ 980870 w 1036409"/>
                  <a:gd name="connsiteY8" fmla="*/ 32312 h 365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6409" h="365791">
                    <a:moveTo>
                      <a:pt x="980870" y="32312"/>
                    </a:moveTo>
                    <a:lnTo>
                      <a:pt x="59197" y="32312"/>
                    </a:lnTo>
                    <a:cubicBezTo>
                      <a:pt x="44342" y="32312"/>
                      <a:pt x="32312" y="44342"/>
                      <a:pt x="32312" y="59197"/>
                    </a:cubicBezTo>
                    <a:lnTo>
                      <a:pt x="32312" y="310252"/>
                    </a:lnTo>
                    <a:cubicBezTo>
                      <a:pt x="32312" y="325108"/>
                      <a:pt x="44342" y="337138"/>
                      <a:pt x="59197" y="337138"/>
                    </a:cubicBezTo>
                    <a:lnTo>
                      <a:pt x="980870" y="337138"/>
                    </a:lnTo>
                    <a:cubicBezTo>
                      <a:pt x="995726" y="337138"/>
                      <a:pt x="1007756" y="325108"/>
                      <a:pt x="1007756" y="310252"/>
                    </a:cubicBezTo>
                    <a:lnTo>
                      <a:pt x="1007756" y="59197"/>
                    </a:lnTo>
                    <a:cubicBezTo>
                      <a:pt x="1007756" y="44403"/>
                      <a:pt x="995665" y="32312"/>
                      <a:pt x="980870" y="32312"/>
                    </a:cubicBezTo>
                    <a:close/>
                  </a:path>
                </a:pathLst>
              </a:custGeom>
              <a:solidFill>
                <a:srgbClr val="0078D4"/>
              </a:solidFill>
              <a:ln w="20193"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A112C3EE-F951-4939-94DC-FE2F8E86B1DC}"/>
                  </a:ext>
                </a:extLst>
              </p:cNvPr>
              <p:cNvSpPr/>
              <p:nvPr/>
            </p:nvSpPr>
            <p:spPr>
              <a:xfrm>
                <a:off x="10390562" y="4238827"/>
                <a:ext cx="33101" cy="33101"/>
              </a:xfrm>
              <a:custGeom>
                <a:avLst/>
                <a:gdLst>
                  <a:gd name="connsiteX0" fmla="*/ 32312 w 121930"/>
                  <a:gd name="connsiteY0" fmla="*/ 32312 h 121930"/>
                  <a:gd name="connsiteX1" fmla="*/ 93277 w 121930"/>
                  <a:gd name="connsiteY1" fmla="*/ 32312 h 121930"/>
                  <a:gd name="connsiteX2" fmla="*/ 93277 w 121930"/>
                  <a:gd name="connsiteY2" fmla="*/ 93277 h 121930"/>
                  <a:gd name="connsiteX3" fmla="*/ 32312 w 121930"/>
                  <a:gd name="connsiteY3" fmla="*/ 93277 h 121930"/>
                </a:gdLst>
                <a:ahLst/>
                <a:cxnLst>
                  <a:cxn ang="0">
                    <a:pos x="connsiteX0" y="connsiteY0"/>
                  </a:cxn>
                  <a:cxn ang="0">
                    <a:pos x="connsiteX1" y="connsiteY1"/>
                  </a:cxn>
                  <a:cxn ang="0">
                    <a:pos x="connsiteX2" y="connsiteY2"/>
                  </a:cxn>
                  <a:cxn ang="0">
                    <a:pos x="connsiteX3" y="connsiteY3"/>
                  </a:cxn>
                </a:cxnLst>
                <a:rect l="l" t="t" r="r" b="b"/>
                <a:pathLst>
                  <a:path w="121930" h="121930">
                    <a:moveTo>
                      <a:pt x="32312" y="32312"/>
                    </a:moveTo>
                    <a:lnTo>
                      <a:pt x="93277" y="32312"/>
                    </a:lnTo>
                    <a:lnTo>
                      <a:pt x="93277" y="93277"/>
                    </a:lnTo>
                    <a:lnTo>
                      <a:pt x="32312" y="93277"/>
                    </a:lnTo>
                    <a:close/>
                  </a:path>
                </a:pathLst>
              </a:custGeom>
              <a:solidFill>
                <a:schemeClr val="bg1"/>
              </a:solidFill>
              <a:ln w="20193"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05FAFB8-0E94-4F83-A2DB-48F273C7E1CD}"/>
                  </a:ext>
                </a:extLst>
              </p:cNvPr>
              <p:cNvSpPr/>
              <p:nvPr/>
            </p:nvSpPr>
            <p:spPr>
              <a:xfrm>
                <a:off x="10390562" y="4271929"/>
                <a:ext cx="33101" cy="33101"/>
              </a:xfrm>
              <a:custGeom>
                <a:avLst/>
                <a:gdLst>
                  <a:gd name="connsiteX0" fmla="*/ 32312 w 121930"/>
                  <a:gd name="connsiteY0" fmla="*/ 32312 h 121930"/>
                  <a:gd name="connsiteX1" fmla="*/ 93277 w 121930"/>
                  <a:gd name="connsiteY1" fmla="*/ 32312 h 121930"/>
                  <a:gd name="connsiteX2" fmla="*/ 93277 w 121930"/>
                  <a:gd name="connsiteY2" fmla="*/ 93277 h 121930"/>
                  <a:gd name="connsiteX3" fmla="*/ 32312 w 121930"/>
                  <a:gd name="connsiteY3" fmla="*/ 93277 h 121930"/>
                </a:gdLst>
                <a:ahLst/>
                <a:cxnLst>
                  <a:cxn ang="0">
                    <a:pos x="connsiteX0" y="connsiteY0"/>
                  </a:cxn>
                  <a:cxn ang="0">
                    <a:pos x="connsiteX1" y="connsiteY1"/>
                  </a:cxn>
                  <a:cxn ang="0">
                    <a:pos x="connsiteX2" y="connsiteY2"/>
                  </a:cxn>
                  <a:cxn ang="0">
                    <a:pos x="connsiteX3" y="connsiteY3"/>
                  </a:cxn>
                </a:cxnLst>
                <a:rect l="l" t="t" r="r" b="b"/>
                <a:pathLst>
                  <a:path w="121930" h="121930">
                    <a:moveTo>
                      <a:pt x="32312" y="32312"/>
                    </a:moveTo>
                    <a:lnTo>
                      <a:pt x="93277" y="32312"/>
                    </a:lnTo>
                    <a:lnTo>
                      <a:pt x="93277" y="93277"/>
                    </a:lnTo>
                    <a:lnTo>
                      <a:pt x="32312" y="93277"/>
                    </a:lnTo>
                    <a:close/>
                  </a:path>
                </a:pathLst>
              </a:custGeom>
              <a:solidFill>
                <a:schemeClr val="bg1"/>
              </a:solidFill>
              <a:ln w="20193"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945680B0-C2AB-46DF-8AB1-F43A4CA14704}"/>
                  </a:ext>
                </a:extLst>
              </p:cNvPr>
              <p:cNvSpPr/>
              <p:nvPr/>
            </p:nvSpPr>
            <p:spPr>
              <a:xfrm>
                <a:off x="10164924" y="4029740"/>
                <a:ext cx="275841" cy="198606"/>
              </a:xfrm>
              <a:custGeom>
                <a:avLst/>
                <a:gdLst>
                  <a:gd name="connsiteX0" fmla="*/ 873470 w 1016087"/>
                  <a:gd name="connsiteY0" fmla="*/ 331793 h 731583"/>
                  <a:gd name="connsiteX1" fmla="*/ 885277 w 1016087"/>
                  <a:gd name="connsiteY1" fmla="*/ 260220 h 731583"/>
                  <a:gd name="connsiteX2" fmla="*/ 654097 w 1016087"/>
                  <a:gd name="connsiteY2" fmla="*/ 32312 h 731583"/>
                  <a:gd name="connsiteX3" fmla="*/ 440494 w 1016087"/>
                  <a:gd name="connsiteY3" fmla="*/ 173629 h 731583"/>
                  <a:gd name="connsiteX4" fmla="*/ 317609 w 1016087"/>
                  <a:gd name="connsiteY4" fmla="*/ 121544 h 731583"/>
                  <a:gd name="connsiteX5" fmla="*/ 150198 w 1016087"/>
                  <a:gd name="connsiteY5" fmla="*/ 286618 h 731583"/>
                  <a:gd name="connsiteX6" fmla="*/ 157047 w 1016087"/>
                  <a:gd name="connsiteY6" fmla="*/ 334069 h 731583"/>
                  <a:gd name="connsiteX7" fmla="*/ 32312 w 1016087"/>
                  <a:gd name="connsiteY7" fmla="*/ 511133 h 731583"/>
                  <a:gd name="connsiteX8" fmla="*/ 223316 w 1016087"/>
                  <a:gd name="connsiteY8" fmla="*/ 700898 h 731583"/>
                  <a:gd name="connsiteX9" fmla="*/ 812647 w 1016087"/>
                  <a:gd name="connsiteY9" fmla="*/ 700898 h 731583"/>
                  <a:gd name="connsiteX10" fmla="*/ 1003712 w 1016087"/>
                  <a:gd name="connsiteY10" fmla="*/ 511133 h 731583"/>
                  <a:gd name="connsiteX11" fmla="*/ 873470 w 1016087"/>
                  <a:gd name="connsiteY11" fmla="*/ 331793 h 731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6087" h="731583">
                    <a:moveTo>
                      <a:pt x="873470" y="331793"/>
                    </a:moveTo>
                    <a:cubicBezTo>
                      <a:pt x="881030" y="309257"/>
                      <a:pt x="885277" y="285236"/>
                      <a:pt x="885277" y="260220"/>
                    </a:cubicBezTo>
                    <a:cubicBezTo>
                      <a:pt x="885277" y="134347"/>
                      <a:pt x="781778" y="32312"/>
                      <a:pt x="654097" y="32312"/>
                    </a:cubicBezTo>
                    <a:cubicBezTo>
                      <a:pt x="557568" y="32312"/>
                      <a:pt x="475102" y="90757"/>
                      <a:pt x="440494" y="173629"/>
                    </a:cubicBezTo>
                    <a:cubicBezTo>
                      <a:pt x="409809" y="141216"/>
                      <a:pt x="366137" y="121544"/>
                      <a:pt x="317609" y="121544"/>
                    </a:cubicBezTo>
                    <a:cubicBezTo>
                      <a:pt x="224799" y="121544"/>
                      <a:pt x="150198" y="195089"/>
                      <a:pt x="150198" y="286618"/>
                    </a:cubicBezTo>
                    <a:cubicBezTo>
                      <a:pt x="150198" y="302876"/>
                      <a:pt x="152616" y="319214"/>
                      <a:pt x="157047" y="334069"/>
                    </a:cubicBezTo>
                    <a:cubicBezTo>
                      <a:pt x="84701" y="361097"/>
                      <a:pt x="32312" y="429866"/>
                      <a:pt x="32312" y="511133"/>
                    </a:cubicBezTo>
                    <a:cubicBezTo>
                      <a:pt x="32312" y="615790"/>
                      <a:pt x="117765" y="700898"/>
                      <a:pt x="223316" y="700898"/>
                    </a:cubicBezTo>
                    <a:lnTo>
                      <a:pt x="812647" y="700898"/>
                    </a:lnTo>
                    <a:cubicBezTo>
                      <a:pt x="918483" y="700898"/>
                      <a:pt x="1003712" y="615912"/>
                      <a:pt x="1003712" y="511133"/>
                    </a:cubicBezTo>
                    <a:cubicBezTo>
                      <a:pt x="1003936" y="427590"/>
                      <a:pt x="949372" y="356891"/>
                      <a:pt x="873470" y="331793"/>
                    </a:cubicBezTo>
                    <a:close/>
                  </a:path>
                </a:pathLst>
              </a:custGeom>
              <a:solidFill>
                <a:srgbClr val="0078D4"/>
              </a:solidFill>
              <a:ln w="20193"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6D9579B-C295-4086-BB91-621C1C8D3AC9}"/>
                  </a:ext>
                </a:extLst>
              </p:cNvPr>
              <p:cNvSpPr/>
              <p:nvPr/>
            </p:nvSpPr>
            <p:spPr>
              <a:xfrm>
                <a:off x="10164924" y="4029740"/>
                <a:ext cx="242740" cy="176538"/>
              </a:xfrm>
              <a:custGeom>
                <a:avLst/>
                <a:gdLst>
                  <a:gd name="connsiteX0" fmla="*/ 97849 w 894157"/>
                  <a:gd name="connsiteY0" fmla="*/ 617416 h 650296"/>
                  <a:gd name="connsiteX1" fmla="*/ 228640 w 894157"/>
                  <a:gd name="connsiteY1" fmla="*/ 437385 h 650296"/>
                  <a:gd name="connsiteX2" fmla="*/ 221467 w 894157"/>
                  <a:gd name="connsiteY2" fmla="*/ 389141 h 650296"/>
                  <a:gd name="connsiteX3" fmla="*/ 397026 w 894157"/>
                  <a:gd name="connsiteY3" fmla="*/ 221304 h 650296"/>
                  <a:gd name="connsiteX4" fmla="*/ 525887 w 894157"/>
                  <a:gd name="connsiteY4" fmla="*/ 274262 h 650296"/>
                  <a:gd name="connsiteX5" fmla="*/ 749873 w 894157"/>
                  <a:gd name="connsiteY5" fmla="*/ 130588 h 650296"/>
                  <a:gd name="connsiteX6" fmla="*/ 862232 w 894157"/>
                  <a:gd name="connsiteY6" fmla="*/ 156986 h 650296"/>
                  <a:gd name="connsiteX7" fmla="*/ 654097 w 894157"/>
                  <a:gd name="connsiteY7" fmla="*/ 32312 h 650296"/>
                  <a:gd name="connsiteX8" fmla="*/ 440494 w 894157"/>
                  <a:gd name="connsiteY8" fmla="*/ 169321 h 650296"/>
                  <a:gd name="connsiteX9" fmla="*/ 317609 w 894157"/>
                  <a:gd name="connsiteY9" fmla="*/ 118821 h 650296"/>
                  <a:gd name="connsiteX10" fmla="*/ 150198 w 894157"/>
                  <a:gd name="connsiteY10" fmla="*/ 278876 h 650296"/>
                  <a:gd name="connsiteX11" fmla="*/ 157047 w 894157"/>
                  <a:gd name="connsiteY11" fmla="*/ 324884 h 650296"/>
                  <a:gd name="connsiteX12" fmla="*/ 32312 w 894157"/>
                  <a:gd name="connsiteY12" fmla="*/ 496583 h 650296"/>
                  <a:gd name="connsiteX13" fmla="*/ 98784 w 894157"/>
                  <a:gd name="connsiteY13" fmla="*/ 636010 h 650296"/>
                  <a:gd name="connsiteX14" fmla="*/ 97849 w 894157"/>
                  <a:gd name="connsiteY14" fmla="*/ 617416 h 65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4157" h="650296">
                    <a:moveTo>
                      <a:pt x="97849" y="617416"/>
                    </a:moveTo>
                    <a:cubicBezTo>
                      <a:pt x="97849" y="534787"/>
                      <a:pt x="152779" y="464860"/>
                      <a:pt x="228640" y="437385"/>
                    </a:cubicBezTo>
                    <a:cubicBezTo>
                      <a:pt x="223986" y="422286"/>
                      <a:pt x="221467" y="405683"/>
                      <a:pt x="221467" y="389141"/>
                    </a:cubicBezTo>
                    <a:cubicBezTo>
                      <a:pt x="221467" y="296088"/>
                      <a:pt x="299685" y="221304"/>
                      <a:pt x="397026" y="221304"/>
                    </a:cubicBezTo>
                    <a:cubicBezTo>
                      <a:pt x="447892" y="221304"/>
                      <a:pt x="493717" y="241301"/>
                      <a:pt x="525887" y="274262"/>
                    </a:cubicBezTo>
                    <a:cubicBezTo>
                      <a:pt x="562161" y="190008"/>
                      <a:pt x="648630" y="130588"/>
                      <a:pt x="749873" y="130588"/>
                    </a:cubicBezTo>
                    <a:cubicBezTo>
                      <a:pt x="790435" y="130588"/>
                      <a:pt x="828640" y="140159"/>
                      <a:pt x="862232" y="156986"/>
                    </a:cubicBezTo>
                    <a:cubicBezTo>
                      <a:pt x="824759" y="83197"/>
                      <a:pt x="745646" y="32312"/>
                      <a:pt x="654097" y="32312"/>
                    </a:cubicBezTo>
                    <a:cubicBezTo>
                      <a:pt x="557568" y="32312"/>
                      <a:pt x="475102" y="88989"/>
                      <a:pt x="440494" y="169321"/>
                    </a:cubicBezTo>
                    <a:cubicBezTo>
                      <a:pt x="409809" y="137883"/>
                      <a:pt x="366137" y="118821"/>
                      <a:pt x="317609" y="118821"/>
                    </a:cubicBezTo>
                    <a:cubicBezTo>
                      <a:pt x="224799" y="118821"/>
                      <a:pt x="150198" y="190130"/>
                      <a:pt x="150198" y="278876"/>
                    </a:cubicBezTo>
                    <a:cubicBezTo>
                      <a:pt x="150198" y="294645"/>
                      <a:pt x="152616" y="310476"/>
                      <a:pt x="157047" y="324884"/>
                    </a:cubicBezTo>
                    <a:cubicBezTo>
                      <a:pt x="84681" y="351099"/>
                      <a:pt x="32312" y="417775"/>
                      <a:pt x="32312" y="496583"/>
                    </a:cubicBezTo>
                    <a:cubicBezTo>
                      <a:pt x="32312" y="552285"/>
                      <a:pt x="58100" y="602235"/>
                      <a:pt x="98784" y="636010"/>
                    </a:cubicBezTo>
                    <a:cubicBezTo>
                      <a:pt x="98174" y="629893"/>
                      <a:pt x="97849" y="623695"/>
                      <a:pt x="97849" y="617416"/>
                    </a:cubicBezTo>
                    <a:close/>
                  </a:path>
                </a:pathLst>
              </a:custGeom>
              <a:solidFill>
                <a:srgbClr val="0078D4">
                  <a:alpha val="20000"/>
                </a:srgbClr>
              </a:solidFill>
              <a:ln w="20193"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C9DCA00-5712-4217-A915-7418D8E2D147}"/>
                  </a:ext>
                </a:extLst>
              </p:cNvPr>
              <p:cNvSpPr/>
              <p:nvPr/>
            </p:nvSpPr>
            <p:spPr>
              <a:xfrm>
                <a:off x="10234098" y="4074575"/>
                <a:ext cx="171022" cy="226190"/>
              </a:xfrm>
              <a:custGeom>
                <a:avLst/>
                <a:gdLst>
                  <a:gd name="connsiteX0" fmla="*/ 597141 w 629974"/>
                  <a:gd name="connsiteY0" fmla="*/ 375119 h 833192"/>
                  <a:gd name="connsiteX1" fmla="*/ 526563 w 629974"/>
                  <a:gd name="connsiteY1" fmla="*/ 326957 h 833192"/>
                  <a:gd name="connsiteX2" fmla="*/ 498987 w 629974"/>
                  <a:gd name="connsiteY2" fmla="*/ 332179 h 833192"/>
                  <a:gd name="connsiteX3" fmla="*/ 492138 w 629974"/>
                  <a:gd name="connsiteY3" fmla="*/ 335695 h 833192"/>
                  <a:gd name="connsiteX4" fmla="*/ 417192 w 629974"/>
                  <a:gd name="connsiteY4" fmla="*/ 263594 h 833192"/>
                  <a:gd name="connsiteX5" fmla="*/ 425767 w 629974"/>
                  <a:gd name="connsiteY5" fmla="*/ 220755 h 833192"/>
                  <a:gd name="connsiteX6" fmla="*/ 313998 w 629974"/>
                  <a:gd name="connsiteY6" fmla="*/ 108986 h 833192"/>
                  <a:gd name="connsiteX7" fmla="*/ 237039 w 629974"/>
                  <a:gd name="connsiteY7" fmla="*/ 139895 h 833192"/>
                  <a:gd name="connsiteX8" fmla="*/ 196355 w 629974"/>
                  <a:gd name="connsiteY8" fmla="*/ 114554 h 833192"/>
                  <a:gd name="connsiteX9" fmla="*/ 191701 w 629974"/>
                  <a:gd name="connsiteY9" fmla="*/ 80474 h 833192"/>
                  <a:gd name="connsiteX10" fmla="*/ 121144 w 629974"/>
                  <a:gd name="connsiteY10" fmla="*/ 32312 h 833192"/>
                  <a:gd name="connsiteX11" fmla="*/ 93568 w 629974"/>
                  <a:gd name="connsiteY11" fmla="*/ 37534 h 833192"/>
                  <a:gd name="connsiteX12" fmla="*/ 50628 w 629974"/>
                  <a:gd name="connsiteY12" fmla="*/ 135668 h 833192"/>
                  <a:gd name="connsiteX13" fmla="*/ 121185 w 629974"/>
                  <a:gd name="connsiteY13" fmla="*/ 183831 h 833192"/>
                  <a:gd name="connsiteX14" fmla="*/ 121205 w 629974"/>
                  <a:gd name="connsiteY14" fmla="*/ 183831 h 833192"/>
                  <a:gd name="connsiteX15" fmla="*/ 148782 w 629974"/>
                  <a:gd name="connsiteY15" fmla="*/ 178608 h 833192"/>
                  <a:gd name="connsiteX16" fmla="*/ 165405 w 629974"/>
                  <a:gd name="connsiteY16" fmla="*/ 169240 h 833192"/>
                  <a:gd name="connsiteX17" fmla="*/ 205540 w 629974"/>
                  <a:gd name="connsiteY17" fmla="*/ 194235 h 833192"/>
                  <a:gd name="connsiteX18" fmla="*/ 202228 w 629974"/>
                  <a:gd name="connsiteY18" fmla="*/ 220755 h 833192"/>
                  <a:gd name="connsiteX19" fmla="*/ 207837 w 629974"/>
                  <a:gd name="connsiteY19" fmla="*/ 255505 h 833192"/>
                  <a:gd name="connsiteX20" fmla="*/ 129496 w 629974"/>
                  <a:gd name="connsiteY20" fmla="*/ 304765 h 833192"/>
                  <a:gd name="connsiteX21" fmla="*/ 96961 w 629974"/>
                  <a:gd name="connsiteY21" fmla="*/ 295864 h 833192"/>
                  <a:gd name="connsiteX22" fmla="*/ 73408 w 629974"/>
                  <a:gd name="connsiteY22" fmla="*/ 300335 h 833192"/>
                  <a:gd name="connsiteX23" fmla="*/ 36748 w 629974"/>
                  <a:gd name="connsiteY23" fmla="*/ 384122 h 833192"/>
                  <a:gd name="connsiteX24" fmla="*/ 96961 w 629974"/>
                  <a:gd name="connsiteY24" fmla="*/ 425213 h 833192"/>
                  <a:gd name="connsiteX25" fmla="*/ 96982 w 629974"/>
                  <a:gd name="connsiteY25" fmla="*/ 425213 h 833192"/>
                  <a:gd name="connsiteX26" fmla="*/ 120534 w 629974"/>
                  <a:gd name="connsiteY26" fmla="*/ 420742 h 833192"/>
                  <a:gd name="connsiteX27" fmla="*/ 161361 w 629974"/>
                  <a:gd name="connsiteY27" fmla="*/ 358882 h 833192"/>
                  <a:gd name="connsiteX28" fmla="*/ 243420 w 629974"/>
                  <a:gd name="connsiteY28" fmla="*/ 307285 h 833192"/>
                  <a:gd name="connsiteX29" fmla="*/ 277866 w 629974"/>
                  <a:gd name="connsiteY29" fmla="*/ 326367 h 833192"/>
                  <a:gd name="connsiteX30" fmla="*/ 224907 w 629974"/>
                  <a:gd name="connsiteY30" fmla="*/ 642208 h 833192"/>
                  <a:gd name="connsiteX31" fmla="*/ 161584 w 629974"/>
                  <a:gd name="connsiteY31" fmla="*/ 728799 h 833192"/>
                  <a:gd name="connsiteX32" fmla="*/ 253032 w 629974"/>
                  <a:gd name="connsiteY32" fmla="*/ 820247 h 833192"/>
                  <a:gd name="connsiteX33" fmla="*/ 344480 w 629974"/>
                  <a:gd name="connsiteY33" fmla="*/ 728799 h 833192"/>
                  <a:gd name="connsiteX34" fmla="*/ 285710 w 629974"/>
                  <a:gd name="connsiteY34" fmla="*/ 643651 h 833192"/>
                  <a:gd name="connsiteX35" fmla="*/ 338465 w 629974"/>
                  <a:gd name="connsiteY35" fmla="*/ 329741 h 833192"/>
                  <a:gd name="connsiteX36" fmla="*/ 377605 w 629974"/>
                  <a:gd name="connsiteY36" fmla="*/ 312549 h 833192"/>
                  <a:gd name="connsiteX37" fmla="*/ 453039 w 629974"/>
                  <a:gd name="connsiteY37" fmla="*/ 385138 h 833192"/>
                  <a:gd name="connsiteX38" fmla="*/ 456047 w 629974"/>
                  <a:gd name="connsiteY38" fmla="*/ 430334 h 833192"/>
                  <a:gd name="connsiteX39" fmla="*/ 526604 w 629974"/>
                  <a:gd name="connsiteY39" fmla="*/ 478496 h 833192"/>
                  <a:gd name="connsiteX40" fmla="*/ 554181 w 629974"/>
                  <a:gd name="connsiteY40" fmla="*/ 473273 h 833192"/>
                  <a:gd name="connsiteX41" fmla="*/ 597141 w 629974"/>
                  <a:gd name="connsiteY41" fmla="*/ 375119 h 83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29974" h="833192">
                    <a:moveTo>
                      <a:pt x="597141" y="375119"/>
                    </a:moveTo>
                    <a:cubicBezTo>
                      <a:pt x="585700" y="345876"/>
                      <a:pt x="557981" y="326957"/>
                      <a:pt x="526563" y="326957"/>
                    </a:cubicBezTo>
                    <a:cubicBezTo>
                      <a:pt x="517114" y="326957"/>
                      <a:pt x="507827" y="328704"/>
                      <a:pt x="498987" y="332179"/>
                    </a:cubicBezTo>
                    <a:cubicBezTo>
                      <a:pt x="496548" y="333135"/>
                      <a:pt x="494435" y="334516"/>
                      <a:pt x="492138" y="335695"/>
                    </a:cubicBezTo>
                    <a:lnTo>
                      <a:pt x="417192" y="263594"/>
                    </a:lnTo>
                    <a:cubicBezTo>
                      <a:pt x="422699" y="250384"/>
                      <a:pt x="425767" y="235936"/>
                      <a:pt x="425767" y="220755"/>
                    </a:cubicBezTo>
                    <a:cubicBezTo>
                      <a:pt x="425767" y="159119"/>
                      <a:pt x="375613" y="108986"/>
                      <a:pt x="313998" y="108986"/>
                    </a:cubicBezTo>
                    <a:cubicBezTo>
                      <a:pt x="284186" y="108986"/>
                      <a:pt x="257117" y="120793"/>
                      <a:pt x="237039" y="139895"/>
                    </a:cubicBezTo>
                    <a:lnTo>
                      <a:pt x="196355" y="114554"/>
                    </a:lnTo>
                    <a:cubicBezTo>
                      <a:pt x="197351" y="103092"/>
                      <a:pt x="196030" y="91489"/>
                      <a:pt x="191701" y="80474"/>
                    </a:cubicBezTo>
                    <a:cubicBezTo>
                      <a:pt x="180260" y="51231"/>
                      <a:pt x="152562" y="32312"/>
                      <a:pt x="121144" y="32312"/>
                    </a:cubicBezTo>
                    <a:cubicBezTo>
                      <a:pt x="111695" y="32312"/>
                      <a:pt x="102407" y="34059"/>
                      <a:pt x="93568" y="37534"/>
                    </a:cubicBezTo>
                    <a:cubicBezTo>
                      <a:pt x="54672" y="52755"/>
                      <a:pt x="35427" y="96793"/>
                      <a:pt x="50628" y="135668"/>
                    </a:cubicBezTo>
                    <a:cubicBezTo>
                      <a:pt x="62069" y="164911"/>
                      <a:pt x="89788" y="183831"/>
                      <a:pt x="121185" y="183831"/>
                    </a:cubicBezTo>
                    <a:cubicBezTo>
                      <a:pt x="121205" y="183831"/>
                      <a:pt x="121205" y="183831"/>
                      <a:pt x="121205" y="183831"/>
                    </a:cubicBezTo>
                    <a:cubicBezTo>
                      <a:pt x="130655" y="183831"/>
                      <a:pt x="139942" y="182083"/>
                      <a:pt x="148782" y="178608"/>
                    </a:cubicBezTo>
                    <a:cubicBezTo>
                      <a:pt x="154838" y="176230"/>
                      <a:pt x="160284" y="172938"/>
                      <a:pt x="165405" y="169240"/>
                    </a:cubicBezTo>
                    <a:lnTo>
                      <a:pt x="205540" y="194235"/>
                    </a:lnTo>
                    <a:cubicBezTo>
                      <a:pt x="203447" y="202750"/>
                      <a:pt x="202228" y="211590"/>
                      <a:pt x="202228" y="220755"/>
                    </a:cubicBezTo>
                    <a:cubicBezTo>
                      <a:pt x="202228" y="232887"/>
                      <a:pt x="204240" y="244552"/>
                      <a:pt x="207837" y="255505"/>
                    </a:cubicBezTo>
                    <a:lnTo>
                      <a:pt x="129496" y="304765"/>
                    </a:lnTo>
                    <a:cubicBezTo>
                      <a:pt x="119844" y="299136"/>
                      <a:pt x="108748" y="295864"/>
                      <a:pt x="96961" y="295864"/>
                    </a:cubicBezTo>
                    <a:cubicBezTo>
                      <a:pt x="88894" y="295864"/>
                      <a:pt x="80968" y="297368"/>
                      <a:pt x="73408" y="300335"/>
                    </a:cubicBezTo>
                    <a:cubicBezTo>
                      <a:pt x="40203" y="313341"/>
                      <a:pt x="23783" y="350916"/>
                      <a:pt x="36748" y="384122"/>
                    </a:cubicBezTo>
                    <a:cubicBezTo>
                      <a:pt x="46523" y="409097"/>
                      <a:pt x="70177" y="425213"/>
                      <a:pt x="96961" y="425213"/>
                    </a:cubicBezTo>
                    <a:cubicBezTo>
                      <a:pt x="96961" y="425213"/>
                      <a:pt x="96961" y="425213"/>
                      <a:pt x="96982" y="425213"/>
                    </a:cubicBezTo>
                    <a:cubicBezTo>
                      <a:pt x="105029" y="425213"/>
                      <a:pt x="112975" y="423709"/>
                      <a:pt x="120534" y="420742"/>
                    </a:cubicBezTo>
                    <a:cubicBezTo>
                      <a:pt x="146526" y="410561"/>
                      <a:pt x="161991" y="385301"/>
                      <a:pt x="161361" y="358882"/>
                    </a:cubicBezTo>
                    <a:lnTo>
                      <a:pt x="243420" y="307285"/>
                    </a:lnTo>
                    <a:cubicBezTo>
                      <a:pt x="253561" y="315577"/>
                      <a:pt x="265225" y="322039"/>
                      <a:pt x="277866" y="326367"/>
                    </a:cubicBezTo>
                    <a:lnTo>
                      <a:pt x="224907" y="642208"/>
                    </a:lnTo>
                    <a:cubicBezTo>
                      <a:pt x="188287" y="654198"/>
                      <a:pt x="161584" y="688257"/>
                      <a:pt x="161584" y="728799"/>
                    </a:cubicBezTo>
                    <a:cubicBezTo>
                      <a:pt x="161584" y="779218"/>
                      <a:pt x="202614" y="820247"/>
                      <a:pt x="253032" y="820247"/>
                    </a:cubicBezTo>
                    <a:cubicBezTo>
                      <a:pt x="303451" y="820247"/>
                      <a:pt x="344480" y="779218"/>
                      <a:pt x="344480" y="728799"/>
                    </a:cubicBezTo>
                    <a:cubicBezTo>
                      <a:pt x="344480" y="689924"/>
                      <a:pt x="319993" y="656860"/>
                      <a:pt x="285710" y="643651"/>
                    </a:cubicBezTo>
                    <a:lnTo>
                      <a:pt x="338465" y="329741"/>
                    </a:lnTo>
                    <a:cubicBezTo>
                      <a:pt x="352731" y="326530"/>
                      <a:pt x="365960" y="320637"/>
                      <a:pt x="377605" y="312549"/>
                    </a:cubicBezTo>
                    <a:lnTo>
                      <a:pt x="453039" y="385138"/>
                    </a:lnTo>
                    <a:cubicBezTo>
                      <a:pt x="449544" y="399688"/>
                      <a:pt x="450194" y="415377"/>
                      <a:pt x="456047" y="430334"/>
                    </a:cubicBezTo>
                    <a:cubicBezTo>
                      <a:pt x="467488" y="459577"/>
                      <a:pt x="495207" y="478476"/>
                      <a:pt x="526604" y="478496"/>
                    </a:cubicBezTo>
                    <a:cubicBezTo>
                      <a:pt x="536054" y="478496"/>
                      <a:pt x="545341" y="476749"/>
                      <a:pt x="554181" y="473273"/>
                    </a:cubicBezTo>
                    <a:cubicBezTo>
                      <a:pt x="593076" y="458032"/>
                      <a:pt x="612341" y="414015"/>
                      <a:pt x="597141" y="375119"/>
                    </a:cubicBezTo>
                    <a:close/>
                  </a:path>
                </a:pathLst>
              </a:custGeom>
              <a:solidFill>
                <a:srgbClr val="00188F">
                  <a:alpha val="20000"/>
                </a:srgbClr>
              </a:solidFill>
              <a:ln w="20193"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825D17D8-66CD-4349-8357-2DBF926FB90D}"/>
                  </a:ext>
                </a:extLst>
              </p:cNvPr>
              <p:cNvSpPr/>
              <p:nvPr/>
            </p:nvSpPr>
            <p:spPr>
              <a:xfrm>
                <a:off x="10239607" y="4080096"/>
                <a:ext cx="159988" cy="215156"/>
              </a:xfrm>
              <a:custGeom>
                <a:avLst/>
                <a:gdLst>
                  <a:gd name="connsiteX0" fmla="*/ 557906 w 589331"/>
                  <a:gd name="connsiteY0" fmla="*/ 362181 h 792548"/>
                  <a:gd name="connsiteX1" fmla="*/ 486089 w 589331"/>
                  <a:gd name="connsiteY1" fmla="*/ 330764 h 792548"/>
                  <a:gd name="connsiteX2" fmla="*/ 469324 w 589331"/>
                  <a:gd name="connsiteY2" fmla="*/ 341290 h 792548"/>
                  <a:gd name="connsiteX3" fmla="*/ 371860 w 589331"/>
                  <a:gd name="connsiteY3" fmla="*/ 247241 h 792548"/>
                  <a:gd name="connsiteX4" fmla="*/ 385151 w 589331"/>
                  <a:gd name="connsiteY4" fmla="*/ 200420 h 792548"/>
                  <a:gd name="connsiteX5" fmla="*/ 293703 w 589331"/>
                  <a:gd name="connsiteY5" fmla="*/ 108972 h 792548"/>
                  <a:gd name="connsiteX6" fmla="*/ 220646 w 589331"/>
                  <a:gd name="connsiteY6" fmla="*/ 145937 h 792548"/>
                  <a:gd name="connsiteX7" fmla="*/ 153564 w 589331"/>
                  <a:gd name="connsiteY7" fmla="*/ 104176 h 792548"/>
                  <a:gd name="connsiteX8" fmla="*/ 152507 w 589331"/>
                  <a:gd name="connsiteY8" fmla="*/ 67556 h 792548"/>
                  <a:gd name="connsiteX9" fmla="*/ 80690 w 589331"/>
                  <a:gd name="connsiteY9" fmla="*/ 36139 h 792548"/>
                  <a:gd name="connsiteX10" fmla="*/ 49273 w 589331"/>
                  <a:gd name="connsiteY10" fmla="*/ 107956 h 792548"/>
                  <a:gd name="connsiteX11" fmla="*/ 121090 w 589331"/>
                  <a:gd name="connsiteY11" fmla="*/ 139373 h 792548"/>
                  <a:gd name="connsiteX12" fmla="*/ 142875 w 589331"/>
                  <a:gd name="connsiteY12" fmla="*/ 123583 h 792548"/>
                  <a:gd name="connsiteX13" fmla="*/ 209408 w 589331"/>
                  <a:gd name="connsiteY13" fmla="*/ 165020 h 792548"/>
                  <a:gd name="connsiteX14" fmla="*/ 202255 w 589331"/>
                  <a:gd name="connsiteY14" fmla="*/ 200420 h 792548"/>
                  <a:gd name="connsiteX15" fmla="*/ 213249 w 589331"/>
                  <a:gd name="connsiteY15" fmla="*/ 243014 h 792548"/>
                  <a:gd name="connsiteX16" fmla="*/ 108206 w 589331"/>
                  <a:gd name="connsiteY16" fmla="*/ 309060 h 792548"/>
                  <a:gd name="connsiteX17" fmla="*/ 60511 w 589331"/>
                  <a:gd name="connsiteY17" fmla="*/ 298920 h 792548"/>
                  <a:gd name="connsiteX18" fmla="*/ 35373 w 589331"/>
                  <a:gd name="connsiteY18" fmla="*/ 356369 h 792548"/>
                  <a:gd name="connsiteX19" fmla="*/ 92822 w 589331"/>
                  <a:gd name="connsiteY19" fmla="*/ 381507 h 792548"/>
                  <a:gd name="connsiteX20" fmla="*/ 119159 w 589331"/>
                  <a:gd name="connsiteY20" fmla="*/ 328346 h 792548"/>
                  <a:gd name="connsiteX21" fmla="*/ 225889 w 589331"/>
                  <a:gd name="connsiteY21" fmla="*/ 261243 h 792548"/>
                  <a:gd name="connsiteX22" fmla="*/ 280717 w 589331"/>
                  <a:gd name="connsiteY22" fmla="*/ 290567 h 792548"/>
                  <a:gd name="connsiteX23" fmla="*/ 228612 w 589331"/>
                  <a:gd name="connsiteY23" fmla="*/ 637744 h 792548"/>
                  <a:gd name="connsiteX24" fmla="*/ 161612 w 589331"/>
                  <a:gd name="connsiteY24" fmla="*/ 708464 h 792548"/>
                  <a:gd name="connsiteX25" fmla="*/ 232738 w 589331"/>
                  <a:gd name="connsiteY25" fmla="*/ 779590 h 792548"/>
                  <a:gd name="connsiteX26" fmla="*/ 303864 w 589331"/>
                  <a:gd name="connsiteY26" fmla="*/ 708464 h 792548"/>
                  <a:gd name="connsiteX27" fmla="*/ 248711 w 589331"/>
                  <a:gd name="connsiteY27" fmla="*/ 639289 h 792548"/>
                  <a:gd name="connsiteX28" fmla="*/ 300938 w 589331"/>
                  <a:gd name="connsiteY28" fmla="*/ 291136 h 792548"/>
                  <a:gd name="connsiteX29" fmla="*/ 358468 w 589331"/>
                  <a:gd name="connsiteY29" fmla="*/ 264962 h 792548"/>
                  <a:gd name="connsiteX30" fmla="*/ 456074 w 589331"/>
                  <a:gd name="connsiteY30" fmla="*/ 359153 h 792548"/>
                  <a:gd name="connsiteX31" fmla="*/ 454692 w 589331"/>
                  <a:gd name="connsiteY31" fmla="*/ 402581 h 792548"/>
                  <a:gd name="connsiteX32" fmla="*/ 526509 w 589331"/>
                  <a:gd name="connsiteY32" fmla="*/ 433998 h 792548"/>
                  <a:gd name="connsiteX33" fmla="*/ 557906 w 589331"/>
                  <a:gd name="connsiteY33" fmla="*/ 362181 h 7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9331" h="792548">
                    <a:moveTo>
                      <a:pt x="557906" y="362181"/>
                    </a:moveTo>
                    <a:cubicBezTo>
                      <a:pt x="546750" y="333670"/>
                      <a:pt x="514601" y="319607"/>
                      <a:pt x="486089" y="330764"/>
                    </a:cubicBezTo>
                    <a:cubicBezTo>
                      <a:pt x="479688" y="333263"/>
                      <a:pt x="474140" y="336962"/>
                      <a:pt x="469324" y="341290"/>
                    </a:cubicBezTo>
                    <a:lnTo>
                      <a:pt x="371860" y="247241"/>
                    </a:lnTo>
                    <a:cubicBezTo>
                      <a:pt x="380111" y="233504"/>
                      <a:pt x="385151" y="217612"/>
                      <a:pt x="385151" y="200420"/>
                    </a:cubicBezTo>
                    <a:cubicBezTo>
                      <a:pt x="385151" y="149920"/>
                      <a:pt x="344203" y="108972"/>
                      <a:pt x="293703" y="108972"/>
                    </a:cubicBezTo>
                    <a:cubicBezTo>
                      <a:pt x="263708" y="108972"/>
                      <a:pt x="237310" y="123624"/>
                      <a:pt x="220646" y="145937"/>
                    </a:cubicBezTo>
                    <a:lnTo>
                      <a:pt x="153564" y="104176"/>
                    </a:lnTo>
                    <a:cubicBezTo>
                      <a:pt x="157202" y="92572"/>
                      <a:pt x="157283" y="79770"/>
                      <a:pt x="152507" y="67556"/>
                    </a:cubicBezTo>
                    <a:cubicBezTo>
                      <a:pt x="141351" y="39045"/>
                      <a:pt x="109202" y="24982"/>
                      <a:pt x="80690" y="36139"/>
                    </a:cubicBezTo>
                    <a:cubicBezTo>
                      <a:pt x="52179" y="47296"/>
                      <a:pt x="38116" y="79445"/>
                      <a:pt x="49273" y="107956"/>
                    </a:cubicBezTo>
                    <a:cubicBezTo>
                      <a:pt x="60429" y="136467"/>
                      <a:pt x="92579" y="150530"/>
                      <a:pt x="121090" y="139373"/>
                    </a:cubicBezTo>
                    <a:cubicBezTo>
                      <a:pt x="129910" y="135919"/>
                      <a:pt x="137124" y="130310"/>
                      <a:pt x="142875" y="123583"/>
                    </a:cubicBezTo>
                    <a:lnTo>
                      <a:pt x="209408" y="165020"/>
                    </a:lnTo>
                    <a:cubicBezTo>
                      <a:pt x="204795" y="175892"/>
                      <a:pt x="202255" y="187861"/>
                      <a:pt x="202255" y="200420"/>
                    </a:cubicBezTo>
                    <a:cubicBezTo>
                      <a:pt x="202255" y="215885"/>
                      <a:pt x="206462" y="230252"/>
                      <a:pt x="213249" y="243014"/>
                    </a:cubicBezTo>
                    <a:lnTo>
                      <a:pt x="108206" y="309060"/>
                    </a:lnTo>
                    <a:cubicBezTo>
                      <a:pt x="96135" y="296847"/>
                      <a:pt x="77520" y="292254"/>
                      <a:pt x="60511" y="298920"/>
                    </a:cubicBezTo>
                    <a:cubicBezTo>
                      <a:pt x="37689" y="307841"/>
                      <a:pt x="26452" y="333548"/>
                      <a:pt x="35373" y="356369"/>
                    </a:cubicBezTo>
                    <a:cubicBezTo>
                      <a:pt x="44294" y="379191"/>
                      <a:pt x="70001" y="390429"/>
                      <a:pt x="92822" y="381507"/>
                    </a:cubicBezTo>
                    <a:cubicBezTo>
                      <a:pt x="114221" y="373135"/>
                      <a:pt x="125215" y="350009"/>
                      <a:pt x="119159" y="328346"/>
                    </a:cubicBezTo>
                    <a:lnTo>
                      <a:pt x="225889" y="261243"/>
                    </a:lnTo>
                    <a:cubicBezTo>
                      <a:pt x="239871" y="276830"/>
                      <a:pt x="258993" y="287438"/>
                      <a:pt x="280717" y="290567"/>
                    </a:cubicBezTo>
                    <a:lnTo>
                      <a:pt x="228612" y="637744"/>
                    </a:lnTo>
                    <a:cubicBezTo>
                      <a:pt x="191281" y="639939"/>
                      <a:pt x="161612" y="670605"/>
                      <a:pt x="161612" y="708464"/>
                    </a:cubicBezTo>
                    <a:cubicBezTo>
                      <a:pt x="161612" y="747746"/>
                      <a:pt x="193456" y="779590"/>
                      <a:pt x="232738" y="779590"/>
                    </a:cubicBezTo>
                    <a:cubicBezTo>
                      <a:pt x="272020" y="779590"/>
                      <a:pt x="303864" y="747746"/>
                      <a:pt x="303864" y="708464"/>
                    </a:cubicBezTo>
                    <a:cubicBezTo>
                      <a:pt x="303864" y="674689"/>
                      <a:pt x="280270" y="646564"/>
                      <a:pt x="248711" y="639289"/>
                    </a:cubicBezTo>
                    <a:lnTo>
                      <a:pt x="300938" y="291136"/>
                    </a:lnTo>
                    <a:cubicBezTo>
                      <a:pt x="323312" y="289348"/>
                      <a:pt x="343532" y="279959"/>
                      <a:pt x="358468" y="264962"/>
                    </a:cubicBezTo>
                    <a:lnTo>
                      <a:pt x="456074" y="359153"/>
                    </a:lnTo>
                    <a:cubicBezTo>
                      <a:pt x="449957" y="372383"/>
                      <a:pt x="448961" y="387929"/>
                      <a:pt x="454692" y="402581"/>
                    </a:cubicBezTo>
                    <a:cubicBezTo>
                      <a:pt x="465849" y="431092"/>
                      <a:pt x="497998" y="445155"/>
                      <a:pt x="526509" y="433998"/>
                    </a:cubicBezTo>
                    <a:cubicBezTo>
                      <a:pt x="555021" y="422842"/>
                      <a:pt x="569063" y="390693"/>
                      <a:pt x="557906" y="362181"/>
                    </a:cubicBezTo>
                    <a:close/>
                  </a:path>
                </a:pathLst>
              </a:custGeom>
              <a:solidFill>
                <a:srgbClr val="FFFFFF"/>
              </a:solidFill>
              <a:ln w="20193" cap="flat">
                <a:noFill/>
                <a:prstDash val="solid"/>
                <a:miter/>
              </a:ln>
            </p:spPr>
            <p:txBody>
              <a:bodyPr rtlCol="0" anchor="ctr"/>
              <a:lstStyle/>
              <a:p>
                <a:endParaRPr lang="en-US"/>
              </a:p>
            </p:txBody>
          </p:sp>
        </p:grpSp>
        <p:grpSp>
          <p:nvGrpSpPr>
            <p:cNvPr id="211" name="Group 210">
              <a:extLst>
                <a:ext uri="{FF2B5EF4-FFF2-40B4-BE49-F238E27FC236}">
                  <a16:creationId xmlns:a16="http://schemas.microsoft.com/office/drawing/2014/main" id="{4D79C8F8-748C-4B2D-A58D-A807FFF8FACD}"/>
                </a:ext>
              </a:extLst>
            </p:cNvPr>
            <p:cNvGrpSpPr/>
            <p:nvPr/>
          </p:nvGrpSpPr>
          <p:grpSpPr>
            <a:xfrm>
              <a:off x="10363754" y="2585589"/>
              <a:ext cx="960582" cy="654227"/>
              <a:chOff x="10054632" y="2135150"/>
              <a:chExt cx="960582" cy="490604"/>
            </a:xfrm>
          </p:grpSpPr>
          <p:cxnSp>
            <p:nvCxnSpPr>
              <p:cNvPr id="207" name="Straight Connector 206">
                <a:extLst>
                  <a:ext uri="{FF2B5EF4-FFF2-40B4-BE49-F238E27FC236}">
                    <a16:creationId xmlns:a16="http://schemas.microsoft.com/office/drawing/2014/main" id="{5E4A3663-C57E-45E6-8DBF-1E5BDC3C80CE}"/>
                  </a:ext>
                </a:extLst>
              </p:cNvPr>
              <p:cNvCxnSpPr>
                <a:cxnSpLocks/>
              </p:cNvCxnSpPr>
              <p:nvPr/>
            </p:nvCxnSpPr>
            <p:spPr>
              <a:xfrm>
                <a:off x="10539945" y="2475345"/>
                <a:ext cx="0" cy="150409"/>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8" name="Rectangle 207">
                <a:extLst>
                  <a:ext uri="{FF2B5EF4-FFF2-40B4-BE49-F238E27FC236}">
                    <a16:creationId xmlns:a16="http://schemas.microsoft.com/office/drawing/2014/main" id="{750A525A-B429-4382-BFEB-77FA86E81774}"/>
                  </a:ext>
                </a:extLst>
              </p:cNvPr>
              <p:cNvSpPr/>
              <p:nvPr/>
            </p:nvSpPr>
            <p:spPr>
              <a:xfrm>
                <a:off x="10054632" y="2135150"/>
                <a:ext cx="960582" cy="346202"/>
              </a:xfrm>
              <a:prstGeom prst="rect">
                <a:avLst/>
              </a:prstGeom>
            </p:spPr>
            <p:txBody>
              <a:bodyPr wrap="square">
                <a:spAutoFit/>
              </a:bodyPr>
              <a:lstStyle/>
              <a:p>
                <a:pPr algn="ctr" defTabSz="914192">
                  <a:spcBef>
                    <a:spcPct val="0"/>
                  </a:spcBef>
                  <a:defRPr/>
                </a:pPr>
                <a:r>
                  <a:rPr lang="en-US" sz="800" dirty="0">
                    <a:ln w="3175">
                      <a:noFill/>
                    </a:ln>
                    <a:solidFill>
                      <a:srgbClr val="000000"/>
                    </a:solidFill>
                    <a:latin typeface="Segoe UI" panose="020B0502040204020203" pitchFamily="34" charset="0"/>
                    <a:cs typeface="Segoe UI" pitchFamily="34" charset="0"/>
                  </a:rPr>
                  <a:t>Compress </a:t>
                </a:r>
              </a:p>
              <a:p>
                <a:pPr algn="ctr" defTabSz="914192">
                  <a:spcBef>
                    <a:spcPct val="0"/>
                  </a:spcBef>
                  <a:defRPr/>
                </a:pPr>
                <a:r>
                  <a:rPr lang="en-US" sz="800" dirty="0">
                    <a:ln w="3175">
                      <a:noFill/>
                    </a:ln>
                    <a:solidFill>
                      <a:srgbClr val="000000"/>
                    </a:solidFill>
                    <a:latin typeface="Segoe UI" panose="020B0502040204020203" pitchFamily="34" charset="0"/>
                    <a:cs typeface="Segoe UI" pitchFamily="34" charset="0"/>
                  </a:rPr>
                  <a:t>Encrypt</a:t>
                </a:r>
              </a:p>
              <a:p>
                <a:pPr algn="ctr" defTabSz="914192">
                  <a:spcBef>
                    <a:spcPct val="0"/>
                  </a:spcBef>
                  <a:defRPr/>
                </a:pPr>
                <a:r>
                  <a:rPr lang="en-US" sz="800" dirty="0">
                    <a:ln w="3175">
                      <a:noFill/>
                    </a:ln>
                    <a:solidFill>
                      <a:srgbClr val="000000"/>
                    </a:solidFill>
                    <a:latin typeface="Segoe UI" panose="020B0502040204020203" pitchFamily="34" charset="0"/>
                    <a:cs typeface="Segoe UI" pitchFamily="34" charset="0"/>
                  </a:rPr>
                  <a:t>Send to Cloud</a:t>
                </a:r>
              </a:p>
            </p:txBody>
          </p:sp>
        </p:grpSp>
      </p:grpSp>
      <p:grpSp>
        <p:nvGrpSpPr>
          <p:cNvPr id="60" name="Group 59">
            <a:extLst>
              <a:ext uri="{FF2B5EF4-FFF2-40B4-BE49-F238E27FC236}">
                <a16:creationId xmlns:a16="http://schemas.microsoft.com/office/drawing/2014/main" id="{AC1C2F6D-430B-489C-BE0A-955FDC83139C}"/>
              </a:ext>
            </a:extLst>
          </p:cNvPr>
          <p:cNvGrpSpPr/>
          <p:nvPr/>
        </p:nvGrpSpPr>
        <p:grpSpPr>
          <a:xfrm>
            <a:off x="5270650" y="3200721"/>
            <a:ext cx="4668177" cy="2457216"/>
            <a:chOff x="4794604" y="3666747"/>
            <a:chExt cx="4668177" cy="2457216"/>
          </a:xfrm>
        </p:grpSpPr>
        <p:sp>
          <p:nvSpPr>
            <p:cNvPr id="112" name="Rectangle: Rounded Corners 111">
              <a:extLst>
                <a:ext uri="{FF2B5EF4-FFF2-40B4-BE49-F238E27FC236}">
                  <a16:creationId xmlns:a16="http://schemas.microsoft.com/office/drawing/2014/main" id="{D9385E1F-B4B1-4AAE-A24A-B746B2F5A667}"/>
                </a:ext>
              </a:extLst>
            </p:cNvPr>
            <p:cNvSpPr/>
            <p:nvPr/>
          </p:nvSpPr>
          <p:spPr bwMode="auto">
            <a:xfrm>
              <a:off x="4794604" y="3949700"/>
              <a:ext cx="4668177" cy="2174263"/>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20" name="Title 1">
              <a:extLst>
                <a:ext uri="{FF2B5EF4-FFF2-40B4-BE49-F238E27FC236}">
                  <a16:creationId xmlns:a16="http://schemas.microsoft.com/office/drawing/2014/main" id="{85538C36-4C86-4F53-9DA1-F0130AA290DD}"/>
                </a:ext>
              </a:extLst>
            </p:cNvPr>
            <p:cNvSpPr txBox="1">
              <a:spLocks/>
            </p:cNvSpPr>
            <p:nvPr/>
          </p:nvSpPr>
          <p:spPr>
            <a:xfrm>
              <a:off x="4841879" y="3752370"/>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Azure</a:t>
              </a:r>
            </a:p>
          </p:txBody>
        </p:sp>
        <p:sp>
          <p:nvSpPr>
            <p:cNvPr id="123" name="cloud" title="Icon of a cloud">
              <a:extLst>
                <a:ext uri="{FF2B5EF4-FFF2-40B4-BE49-F238E27FC236}">
                  <a16:creationId xmlns:a16="http://schemas.microsoft.com/office/drawing/2014/main" id="{1B460483-4C27-4944-B38A-C4F9CC09D89E}"/>
                </a:ext>
              </a:extLst>
            </p:cNvPr>
            <p:cNvSpPr>
              <a:spLocks noChangeAspect="1"/>
            </p:cNvSpPr>
            <p:nvPr/>
          </p:nvSpPr>
          <p:spPr bwMode="auto">
            <a:xfrm>
              <a:off x="6808576" y="3666747"/>
              <a:ext cx="640232" cy="40513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0078D4"/>
            </a:solidFill>
            <a:ln w="15875" cap="sq">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cxnSp>
        <p:nvCxnSpPr>
          <p:cNvPr id="18" name="Straight Connector 17">
            <a:extLst>
              <a:ext uri="{FF2B5EF4-FFF2-40B4-BE49-F238E27FC236}">
                <a16:creationId xmlns:a16="http://schemas.microsoft.com/office/drawing/2014/main" id="{CEEE00D1-10C1-477A-ACC1-F62467F67F45}"/>
              </a:ext>
            </a:extLst>
          </p:cNvPr>
          <p:cNvCxnSpPr>
            <a:cxnSpLocks/>
          </p:cNvCxnSpPr>
          <p:nvPr/>
        </p:nvCxnSpPr>
        <p:spPr>
          <a:xfrm>
            <a:off x="866" y="1239294"/>
            <a:ext cx="12190271" cy="0"/>
          </a:xfrm>
          <a:prstGeom prst="line">
            <a:avLst/>
          </a:prstGeom>
          <a:ln w="1270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Isosceles Triangle 18">
            <a:extLst>
              <a:ext uri="{FF2B5EF4-FFF2-40B4-BE49-F238E27FC236}">
                <a16:creationId xmlns:a16="http://schemas.microsoft.com/office/drawing/2014/main" id="{3F6C81FE-5030-449C-9B58-97ADCE4A9F20}"/>
              </a:ext>
            </a:extLst>
          </p:cNvPr>
          <p:cNvSpPr/>
          <p:nvPr/>
        </p:nvSpPr>
        <p:spPr bwMode="auto">
          <a:xfrm rot="10800000">
            <a:off x="5544649" y="1279050"/>
            <a:ext cx="247981" cy="149099"/>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604649C9-7641-4AC2-B5F0-6B91827A678D}"/>
              </a:ext>
            </a:extLst>
          </p:cNvPr>
          <p:cNvSpPr/>
          <p:nvPr/>
        </p:nvSpPr>
        <p:spPr>
          <a:xfrm>
            <a:off x="384750" y="759692"/>
            <a:ext cx="1334284" cy="400110"/>
          </a:xfrm>
          <a:prstGeom prst="rect">
            <a:avLst/>
          </a:prstGeom>
        </p:spPr>
        <p:txBody>
          <a:bodyPr wrap="square">
            <a:spAutoFit/>
          </a:bodyPr>
          <a:lstStyle/>
          <a:p>
            <a:pPr algn="ctr" defTabSz="914192">
              <a:defRPr/>
            </a:pPr>
            <a:r>
              <a:rPr lang="en-US" sz="1000">
                <a:solidFill>
                  <a:srgbClr val="D2D2D2"/>
                </a:solidFill>
                <a:cs typeface="Segoe UI Semibold" panose="020B0702040204020203" pitchFamily="34" charset="0"/>
              </a:rPr>
              <a:t>Lift and shift to containers</a:t>
            </a:r>
          </a:p>
        </p:txBody>
      </p:sp>
      <p:sp>
        <p:nvSpPr>
          <p:cNvPr id="21" name="Rectangle 20">
            <a:extLst>
              <a:ext uri="{FF2B5EF4-FFF2-40B4-BE49-F238E27FC236}">
                <a16:creationId xmlns:a16="http://schemas.microsoft.com/office/drawing/2014/main" id="{330F3ED4-D239-4EEF-86E3-E3E527232B14}"/>
              </a:ext>
            </a:extLst>
          </p:cNvPr>
          <p:cNvSpPr/>
          <p:nvPr/>
        </p:nvSpPr>
        <p:spPr>
          <a:xfrm>
            <a:off x="2248795" y="759694"/>
            <a:ext cx="948483" cy="246221"/>
          </a:xfrm>
          <a:prstGeom prst="rect">
            <a:avLst/>
          </a:prstGeom>
        </p:spPr>
        <p:txBody>
          <a:bodyPr wrap="square">
            <a:spAutoFit/>
          </a:bodyPr>
          <a:lstStyle/>
          <a:p>
            <a:pPr algn="ctr" defTabSz="914192">
              <a:defRPr/>
            </a:pPr>
            <a:r>
              <a:rPr lang="en-US" sz="1000">
                <a:solidFill>
                  <a:srgbClr val="D2D2D2"/>
                </a:solidFill>
                <a:latin typeface="Segoe UI"/>
                <a:cs typeface="Segoe UI" pitchFamily="34" charset="0"/>
              </a:rPr>
              <a:t>Microservices</a:t>
            </a:r>
          </a:p>
        </p:txBody>
      </p:sp>
      <p:sp>
        <p:nvSpPr>
          <p:cNvPr id="23" name="Rectangle 22">
            <a:extLst>
              <a:ext uri="{FF2B5EF4-FFF2-40B4-BE49-F238E27FC236}">
                <a16:creationId xmlns:a16="http://schemas.microsoft.com/office/drawing/2014/main" id="{2A5C686F-4783-4912-85E4-74A0ECF869B2}"/>
              </a:ext>
            </a:extLst>
          </p:cNvPr>
          <p:cNvSpPr/>
          <p:nvPr/>
        </p:nvSpPr>
        <p:spPr>
          <a:xfrm>
            <a:off x="3701871" y="759694"/>
            <a:ext cx="1197299" cy="246221"/>
          </a:xfrm>
          <a:prstGeom prst="rect">
            <a:avLst/>
          </a:prstGeom>
        </p:spPr>
        <p:txBody>
          <a:bodyPr wrap="square">
            <a:spAutoFit/>
          </a:bodyPr>
          <a:lstStyle/>
          <a:p>
            <a:pPr algn="ctr" defTabSz="914192"/>
            <a:r>
              <a:rPr lang="en-US" sz="1000">
                <a:solidFill>
                  <a:srgbClr val="D2D2D2"/>
                </a:solidFill>
                <a:latin typeface="Segoe UI"/>
                <a:cs typeface="Segoe UI" pitchFamily="34" charset="0"/>
              </a:rPr>
              <a:t>Machine learning</a:t>
            </a:r>
          </a:p>
        </p:txBody>
      </p:sp>
      <p:sp>
        <p:nvSpPr>
          <p:cNvPr id="24" name="Brain_3" title="Icon of a brain">
            <a:extLst>
              <a:ext uri="{FF2B5EF4-FFF2-40B4-BE49-F238E27FC236}">
                <a16:creationId xmlns:a16="http://schemas.microsoft.com/office/drawing/2014/main" id="{FBBFF2EC-BC64-4079-BF66-D36299AA80B3}"/>
              </a:ext>
            </a:extLst>
          </p:cNvPr>
          <p:cNvSpPr>
            <a:spLocks noChangeAspect="1" noEditPoints="1"/>
          </p:cNvSpPr>
          <p:nvPr/>
        </p:nvSpPr>
        <p:spPr bwMode="auto">
          <a:xfrm>
            <a:off x="4036398" y="114042"/>
            <a:ext cx="533088" cy="57321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 name="Rectangle 25">
            <a:extLst>
              <a:ext uri="{FF2B5EF4-FFF2-40B4-BE49-F238E27FC236}">
                <a16:creationId xmlns:a16="http://schemas.microsoft.com/office/drawing/2014/main" id="{C836AB65-9CB7-4535-9A91-FCEFE71936BB}"/>
              </a:ext>
            </a:extLst>
          </p:cNvPr>
          <p:cNvSpPr/>
          <p:nvPr/>
        </p:nvSpPr>
        <p:spPr>
          <a:xfrm>
            <a:off x="5482397" y="759692"/>
            <a:ext cx="372484" cy="246221"/>
          </a:xfrm>
          <a:prstGeom prst="rect">
            <a:avLst/>
          </a:prstGeom>
        </p:spPr>
        <p:txBody>
          <a:bodyPr wrap="square">
            <a:spAutoFit/>
          </a:bodyPr>
          <a:lstStyle/>
          <a:p>
            <a:pPr algn="ctr" defTabSz="914192">
              <a:defRPr/>
            </a:pPr>
            <a:r>
              <a:rPr lang="en-US" sz="1000">
                <a:solidFill>
                  <a:srgbClr val="000000"/>
                </a:solidFill>
                <a:latin typeface="Segoe UI Semibold" panose="020B0702040204020203" pitchFamily="34" charset="0"/>
                <a:cs typeface="Segoe UI Semibold" panose="020B0702040204020203" pitchFamily="34" charset="0"/>
              </a:rPr>
              <a:t>IoT</a:t>
            </a:r>
          </a:p>
        </p:txBody>
      </p:sp>
      <p:sp>
        <p:nvSpPr>
          <p:cNvPr id="27" name="IoT" title="Icon of five circles that all connect to a center circle">
            <a:extLst>
              <a:ext uri="{FF2B5EF4-FFF2-40B4-BE49-F238E27FC236}">
                <a16:creationId xmlns:a16="http://schemas.microsoft.com/office/drawing/2014/main" id="{E757D148-E0C4-4F70-9886-3DC4451B3FA5}"/>
              </a:ext>
            </a:extLst>
          </p:cNvPr>
          <p:cNvSpPr>
            <a:spLocks noChangeAspect="1" noEditPoints="1"/>
          </p:cNvSpPr>
          <p:nvPr/>
        </p:nvSpPr>
        <p:spPr bwMode="auto">
          <a:xfrm>
            <a:off x="5408605" y="140197"/>
            <a:ext cx="520068" cy="52090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28" name="Relationship_F003" title="Icon of three boxes connected by lines">
            <a:extLst>
              <a:ext uri="{FF2B5EF4-FFF2-40B4-BE49-F238E27FC236}">
                <a16:creationId xmlns:a16="http://schemas.microsoft.com/office/drawing/2014/main" id="{7B94C35C-6550-4912-9C53-54133969342D}"/>
              </a:ext>
            </a:extLst>
          </p:cNvPr>
          <p:cNvSpPr>
            <a:spLocks noChangeAspect="1" noEditPoints="1"/>
          </p:cNvSpPr>
          <p:nvPr/>
        </p:nvSpPr>
        <p:spPr bwMode="auto">
          <a:xfrm>
            <a:off x="2414577" y="131656"/>
            <a:ext cx="590730" cy="552519"/>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grpSp>
        <p:nvGrpSpPr>
          <p:cNvPr id="32" name="Group 31">
            <a:extLst>
              <a:ext uri="{FF2B5EF4-FFF2-40B4-BE49-F238E27FC236}">
                <a16:creationId xmlns:a16="http://schemas.microsoft.com/office/drawing/2014/main" id="{1580768A-EC67-4340-B431-15A5E0062C70}"/>
              </a:ext>
            </a:extLst>
          </p:cNvPr>
          <p:cNvGrpSpPr/>
          <p:nvPr/>
        </p:nvGrpSpPr>
        <p:grpSpPr>
          <a:xfrm>
            <a:off x="605404" y="143970"/>
            <a:ext cx="842038" cy="526294"/>
            <a:chOff x="2473324" y="3092343"/>
            <a:chExt cx="1138048" cy="711307"/>
          </a:xfrm>
        </p:grpSpPr>
        <p:grpSp>
          <p:nvGrpSpPr>
            <p:cNvPr id="33" name="Group 32">
              <a:extLst>
                <a:ext uri="{FF2B5EF4-FFF2-40B4-BE49-F238E27FC236}">
                  <a16:creationId xmlns:a16="http://schemas.microsoft.com/office/drawing/2014/main" id="{0B18CADE-EEC2-4A01-AB8B-CEE589964DB0}"/>
                </a:ext>
              </a:extLst>
            </p:cNvPr>
            <p:cNvGrpSpPr/>
            <p:nvPr/>
          </p:nvGrpSpPr>
          <p:grpSpPr>
            <a:xfrm>
              <a:off x="2688643" y="3092343"/>
              <a:ext cx="922729" cy="200438"/>
              <a:chOff x="2688643" y="3092343"/>
              <a:chExt cx="922729" cy="200438"/>
            </a:xfrm>
          </p:grpSpPr>
          <p:sp>
            <p:nvSpPr>
              <p:cNvPr id="45" name="Freeform: Shape 44">
                <a:extLst>
                  <a:ext uri="{FF2B5EF4-FFF2-40B4-BE49-F238E27FC236}">
                    <a16:creationId xmlns:a16="http://schemas.microsoft.com/office/drawing/2014/main" id="{E43ADE17-0784-4BB6-A543-588ADB0E3C58}"/>
                  </a:ext>
                </a:extLst>
              </p:cNvPr>
              <p:cNvSpPr/>
              <p:nvPr/>
            </p:nvSpPr>
            <p:spPr>
              <a:xfrm>
                <a:off x="2688643"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sp>
            <p:nvSpPr>
              <p:cNvPr id="46" name="Freeform: Shape 45">
                <a:extLst>
                  <a:ext uri="{FF2B5EF4-FFF2-40B4-BE49-F238E27FC236}">
                    <a16:creationId xmlns:a16="http://schemas.microsoft.com/office/drawing/2014/main" id="{6999FC15-7055-4E70-96F3-07204C375658}"/>
                  </a:ext>
                </a:extLst>
              </p:cNvPr>
              <p:cNvSpPr/>
              <p:nvPr/>
            </p:nvSpPr>
            <p:spPr>
              <a:xfrm>
                <a:off x="2935254"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sp>
            <p:nvSpPr>
              <p:cNvPr id="47" name="Freeform: Shape 46">
                <a:extLst>
                  <a:ext uri="{FF2B5EF4-FFF2-40B4-BE49-F238E27FC236}">
                    <a16:creationId xmlns:a16="http://schemas.microsoft.com/office/drawing/2014/main" id="{A3B24F42-1404-4A3F-9575-03A53C9B96E9}"/>
                  </a:ext>
                </a:extLst>
              </p:cNvPr>
              <p:cNvSpPr/>
              <p:nvPr/>
            </p:nvSpPr>
            <p:spPr>
              <a:xfrm>
                <a:off x="318186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sp>
            <p:nvSpPr>
              <p:cNvPr id="48" name="Freeform: Shape 47">
                <a:extLst>
                  <a:ext uri="{FF2B5EF4-FFF2-40B4-BE49-F238E27FC236}">
                    <a16:creationId xmlns:a16="http://schemas.microsoft.com/office/drawing/2014/main" id="{13624C9A-F9E6-45F1-AFE4-212ACE9114A6}"/>
                  </a:ext>
                </a:extLst>
              </p:cNvPr>
              <p:cNvSpPr/>
              <p:nvPr/>
            </p:nvSpPr>
            <p:spPr>
              <a:xfrm>
                <a:off x="342847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grpSp>
        <p:sp>
          <p:nvSpPr>
            <p:cNvPr id="34" name="Freeform: Shape 33">
              <a:extLst>
                <a:ext uri="{FF2B5EF4-FFF2-40B4-BE49-F238E27FC236}">
                  <a16:creationId xmlns:a16="http://schemas.microsoft.com/office/drawing/2014/main" id="{3A1D991E-DE6A-40B9-873C-B8B43AE1A186}"/>
                </a:ext>
              </a:extLst>
            </p:cNvPr>
            <p:cNvSpPr/>
            <p:nvPr/>
          </p:nvSpPr>
          <p:spPr>
            <a:xfrm>
              <a:off x="3184629" y="3505207"/>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grpSp>
          <p:nvGrpSpPr>
            <p:cNvPr id="35" name="Group 34">
              <a:extLst>
                <a:ext uri="{FF2B5EF4-FFF2-40B4-BE49-F238E27FC236}">
                  <a16:creationId xmlns:a16="http://schemas.microsoft.com/office/drawing/2014/main" id="{F59AFE45-9C48-429D-87E6-7D2156DA6595}"/>
                </a:ext>
              </a:extLst>
            </p:cNvPr>
            <p:cNvGrpSpPr/>
            <p:nvPr/>
          </p:nvGrpSpPr>
          <p:grpSpPr>
            <a:xfrm>
              <a:off x="3062706" y="3298775"/>
              <a:ext cx="426743" cy="200438"/>
              <a:chOff x="3062706" y="3308474"/>
              <a:chExt cx="426743" cy="200438"/>
            </a:xfrm>
          </p:grpSpPr>
          <p:sp>
            <p:nvSpPr>
              <p:cNvPr id="43" name="Freeform: Shape 42">
                <a:extLst>
                  <a:ext uri="{FF2B5EF4-FFF2-40B4-BE49-F238E27FC236}">
                    <a16:creationId xmlns:a16="http://schemas.microsoft.com/office/drawing/2014/main" id="{93817CAE-7BA5-48E9-82AF-F086F4E579F0}"/>
                  </a:ext>
                </a:extLst>
              </p:cNvPr>
              <p:cNvSpPr/>
              <p:nvPr/>
            </p:nvSpPr>
            <p:spPr>
              <a:xfrm>
                <a:off x="3306552"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sp>
            <p:nvSpPr>
              <p:cNvPr id="44" name="Freeform: Shape 43">
                <a:extLst>
                  <a:ext uri="{FF2B5EF4-FFF2-40B4-BE49-F238E27FC236}">
                    <a16:creationId xmlns:a16="http://schemas.microsoft.com/office/drawing/2014/main" id="{307E1E1D-BA2E-467D-B9F8-59B3D892340C}"/>
                  </a:ext>
                </a:extLst>
              </p:cNvPr>
              <p:cNvSpPr/>
              <p:nvPr/>
            </p:nvSpPr>
            <p:spPr>
              <a:xfrm>
                <a:off x="3062706"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grpSp>
        <p:sp>
          <p:nvSpPr>
            <p:cNvPr id="36" name="Freeform: Shape 35">
              <a:extLst>
                <a:ext uri="{FF2B5EF4-FFF2-40B4-BE49-F238E27FC236}">
                  <a16:creationId xmlns:a16="http://schemas.microsoft.com/office/drawing/2014/main" id="{533BF40F-E8C2-48E4-B3C6-42F9B52FA61A}"/>
                </a:ext>
              </a:extLst>
            </p:cNvPr>
            <p:cNvSpPr/>
            <p:nvPr/>
          </p:nvSpPr>
          <p:spPr>
            <a:xfrm>
              <a:off x="2554242" y="3498283"/>
              <a:ext cx="213896" cy="2344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sp>
          <p:nvSpPr>
            <p:cNvPr id="37" name="Rectangle 36">
              <a:extLst>
                <a:ext uri="{FF2B5EF4-FFF2-40B4-BE49-F238E27FC236}">
                  <a16:creationId xmlns:a16="http://schemas.microsoft.com/office/drawing/2014/main" id="{B597FF1D-44B9-4706-8EF2-0A10554C032E}"/>
                </a:ext>
              </a:extLst>
            </p:cNvPr>
            <p:cNvSpPr/>
            <p:nvPr/>
          </p:nvSpPr>
          <p:spPr bwMode="auto">
            <a:xfrm>
              <a:off x="2473324" y="3368675"/>
              <a:ext cx="434975" cy="434975"/>
            </a:xfrm>
            <a:prstGeom prst="rect">
              <a:avLst/>
            </a:prstGeom>
            <a:noFill/>
            <a:ln w="127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8" name="Straight Arrow Connector 37">
              <a:extLst>
                <a:ext uri="{FF2B5EF4-FFF2-40B4-BE49-F238E27FC236}">
                  <a16:creationId xmlns:a16="http://schemas.microsoft.com/office/drawing/2014/main" id="{21F7D72B-2E41-4ED5-9374-355763E8A598}"/>
                </a:ext>
              </a:extLst>
            </p:cNvPr>
            <p:cNvCxnSpPr>
              <a:cxnSpLocks/>
            </p:cNvCxnSpPr>
            <p:nvPr/>
          </p:nvCxnSpPr>
          <p:spPr>
            <a:xfrm flipV="1">
              <a:off x="2774950" y="3413125"/>
              <a:ext cx="98425" cy="95250"/>
            </a:xfrm>
            <a:prstGeom prst="straightConnector1">
              <a:avLst/>
            </a:prstGeom>
            <a:ln w="12700">
              <a:solidFill>
                <a:schemeClr val="bg1">
                  <a:lumMod val="9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73" name="Title 16">
            <a:extLst>
              <a:ext uri="{FF2B5EF4-FFF2-40B4-BE49-F238E27FC236}">
                <a16:creationId xmlns:a16="http://schemas.microsoft.com/office/drawing/2014/main" id="{C410DDC7-9390-4182-93C0-5E487E67EF5F}"/>
              </a:ext>
            </a:extLst>
          </p:cNvPr>
          <p:cNvSpPr txBox="1">
            <a:spLocks/>
          </p:cNvSpPr>
          <p:nvPr/>
        </p:nvSpPr>
        <p:spPr>
          <a:xfrm>
            <a:off x="588263" y="153195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b="0" dirty="0">
                <a:solidFill>
                  <a:srgbClr val="000000"/>
                </a:solidFill>
                <a:latin typeface="Segoe UI Light" panose="020B0502040204020203" pitchFamily="34" charset="0"/>
                <a:cs typeface="Segoe UI Light" panose="020B0502040204020203" pitchFamily="34" charset="0"/>
              </a:rPr>
              <a:t>Capabilities </a:t>
            </a:r>
          </a:p>
        </p:txBody>
      </p:sp>
      <p:sp>
        <p:nvSpPr>
          <p:cNvPr id="101" name="Title 16">
            <a:extLst>
              <a:ext uri="{FF2B5EF4-FFF2-40B4-BE49-F238E27FC236}">
                <a16:creationId xmlns:a16="http://schemas.microsoft.com/office/drawing/2014/main" id="{4A53F8C4-4E9C-4A5E-A1CD-219B14D5D8AA}"/>
              </a:ext>
            </a:extLst>
          </p:cNvPr>
          <p:cNvSpPr txBox="1">
            <a:spLocks/>
          </p:cNvSpPr>
          <p:nvPr/>
        </p:nvSpPr>
        <p:spPr>
          <a:xfrm>
            <a:off x="710647" y="3265462"/>
            <a:ext cx="3520440"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lvl="0" indent="-342900">
              <a:spcAft>
                <a:spcPts val="2400"/>
              </a:spcAft>
              <a:buFont typeface="+mj-lt"/>
              <a:buAutoNum type="arabicPeriod" startAt="2"/>
              <a:defRPr/>
            </a:pPr>
            <a:r>
              <a:rPr lang="en-US" sz="1600" b="0" spc="0" dirty="0">
                <a:solidFill>
                  <a:srgbClr val="0078D4"/>
                </a:solidFill>
                <a:latin typeface="Segoe UI" panose="020B0502040204020203" pitchFamily="34" charset="0"/>
              </a:rPr>
              <a:t>Virtual node, an implementation </a:t>
            </a:r>
            <a:br>
              <a:rPr lang="en-US" sz="1600" b="0" spc="0" dirty="0">
                <a:solidFill>
                  <a:srgbClr val="0078D4"/>
                </a:solidFill>
                <a:latin typeface="Segoe UI" panose="020B0502040204020203" pitchFamily="34" charset="0"/>
              </a:rPr>
            </a:br>
            <a:r>
              <a:rPr lang="en-US" sz="1600" b="0" spc="0" dirty="0">
                <a:solidFill>
                  <a:srgbClr val="0078D4"/>
                </a:solidFill>
                <a:latin typeface="Segoe UI" panose="020B0502040204020203" pitchFamily="34" charset="0"/>
              </a:rPr>
              <a:t>of Virtual </a:t>
            </a:r>
            <a:r>
              <a:rPr lang="en-US" sz="1600" b="0" spc="0" dirty="0" err="1">
                <a:solidFill>
                  <a:srgbClr val="0078D4"/>
                </a:solidFill>
                <a:latin typeface="Segoe UI" panose="020B0502040204020203" pitchFamily="34" charset="0"/>
              </a:rPr>
              <a:t>Kubelet</a:t>
            </a:r>
            <a:r>
              <a:rPr lang="en-US" sz="1600" b="0" spc="0" dirty="0">
                <a:solidFill>
                  <a:srgbClr val="0078D4"/>
                </a:solidFill>
                <a:latin typeface="Segoe UI" panose="020B0502040204020203" pitchFamily="34" charset="0"/>
              </a:rPr>
              <a:t>, serves as the translator between cloud and edge</a:t>
            </a:r>
          </a:p>
        </p:txBody>
      </p:sp>
      <p:sp>
        <p:nvSpPr>
          <p:cNvPr id="103" name="Title 16">
            <a:extLst>
              <a:ext uri="{FF2B5EF4-FFF2-40B4-BE49-F238E27FC236}">
                <a16:creationId xmlns:a16="http://schemas.microsoft.com/office/drawing/2014/main" id="{E38B0D46-2F9E-4EDD-A928-AD85E79ABFBF}"/>
              </a:ext>
            </a:extLst>
          </p:cNvPr>
          <p:cNvSpPr txBox="1">
            <a:spLocks/>
          </p:cNvSpPr>
          <p:nvPr/>
        </p:nvSpPr>
        <p:spPr>
          <a:xfrm>
            <a:off x="710647" y="4305626"/>
            <a:ext cx="3520440"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lvl="0" indent="-342900">
              <a:spcAft>
                <a:spcPts val="2400"/>
              </a:spcAft>
              <a:buFont typeface="+mj-lt"/>
              <a:buAutoNum type="arabicPeriod" startAt="3"/>
              <a:defRPr/>
            </a:pPr>
            <a:r>
              <a:rPr lang="en-US" sz="1600" b="0" spc="0" dirty="0">
                <a:solidFill>
                  <a:srgbClr val="0078D4"/>
                </a:solidFill>
                <a:latin typeface="Segoe UI" panose="020B0502040204020203" pitchFamily="34" charset="0"/>
              </a:rPr>
              <a:t>IoT Edge Provider in virtual node redirects containers to IoT Edge and extend AKS cluster to target millions of Edge devices</a:t>
            </a:r>
          </a:p>
        </p:txBody>
      </p:sp>
      <p:sp>
        <p:nvSpPr>
          <p:cNvPr id="108" name="Title 16">
            <a:extLst>
              <a:ext uri="{FF2B5EF4-FFF2-40B4-BE49-F238E27FC236}">
                <a16:creationId xmlns:a16="http://schemas.microsoft.com/office/drawing/2014/main" id="{0F06D0CC-00F6-4C21-B2FA-ED399B4BF52E}"/>
              </a:ext>
            </a:extLst>
          </p:cNvPr>
          <p:cNvSpPr txBox="1">
            <a:spLocks/>
          </p:cNvSpPr>
          <p:nvPr/>
        </p:nvSpPr>
        <p:spPr>
          <a:xfrm>
            <a:off x="710647" y="5592012"/>
            <a:ext cx="3520440"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lvl="0" indent="-342900">
              <a:spcAft>
                <a:spcPts val="2400"/>
              </a:spcAft>
              <a:buFont typeface="+mj-lt"/>
              <a:buAutoNum type="arabicPeriod" startAt="4"/>
              <a:defRPr/>
            </a:pPr>
            <a:r>
              <a:rPr lang="en-US" sz="1600" b="0" spc="0" dirty="0">
                <a:solidFill>
                  <a:srgbClr val="0078D4"/>
                </a:solidFill>
                <a:latin typeface="Segoe UI" panose="020B0502040204020203" pitchFamily="34" charset="0"/>
              </a:rPr>
              <a:t>Consistent update, manage, and monitoring as one unit in AKS using single pod definition</a:t>
            </a:r>
          </a:p>
        </p:txBody>
      </p:sp>
      <p:grpSp>
        <p:nvGrpSpPr>
          <p:cNvPr id="61" name="Group 60">
            <a:extLst>
              <a:ext uri="{FF2B5EF4-FFF2-40B4-BE49-F238E27FC236}">
                <a16:creationId xmlns:a16="http://schemas.microsoft.com/office/drawing/2014/main" id="{F7CD2830-8F20-4C2E-A721-0B7F2712ED7C}"/>
              </a:ext>
            </a:extLst>
          </p:cNvPr>
          <p:cNvGrpSpPr/>
          <p:nvPr/>
        </p:nvGrpSpPr>
        <p:grpSpPr>
          <a:xfrm>
            <a:off x="5416158" y="3739734"/>
            <a:ext cx="4377160" cy="1775940"/>
            <a:chOff x="4940112" y="4205760"/>
            <a:chExt cx="4377160" cy="1775940"/>
          </a:xfrm>
        </p:grpSpPr>
        <p:sp>
          <p:nvSpPr>
            <p:cNvPr id="136" name="Rectangle: Rounded Corners 135">
              <a:extLst>
                <a:ext uri="{FF2B5EF4-FFF2-40B4-BE49-F238E27FC236}">
                  <a16:creationId xmlns:a16="http://schemas.microsoft.com/office/drawing/2014/main" id="{C96B1540-34C5-43AE-8A4F-D32798A171F3}"/>
                </a:ext>
              </a:extLst>
            </p:cNvPr>
            <p:cNvSpPr/>
            <p:nvPr/>
          </p:nvSpPr>
          <p:spPr bwMode="auto">
            <a:xfrm>
              <a:off x="4940112" y="4403684"/>
              <a:ext cx="4377160" cy="1578016"/>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38" name="Title 1">
              <a:extLst>
                <a:ext uri="{FF2B5EF4-FFF2-40B4-BE49-F238E27FC236}">
                  <a16:creationId xmlns:a16="http://schemas.microsoft.com/office/drawing/2014/main" id="{C63C1676-A578-4E2E-A3ED-43BD310E1874}"/>
                </a:ext>
              </a:extLst>
            </p:cNvPr>
            <p:cNvSpPr txBox="1">
              <a:spLocks/>
            </p:cNvSpPr>
            <p:nvPr/>
          </p:nvSpPr>
          <p:spPr>
            <a:xfrm>
              <a:off x="4940112" y="4205760"/>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1000" spc="0" dirty="0">
                  <a:solidFill>
                    <a:srgbClr val="000000"/>
                  </a:solidFill>
                  <a:latin typeface="Segoe UI Semibold" panose="020B0702040204020203" pitchFamily="34" charset="0"/>
                  <a:cs typeface="Segoe UI Semibold" panose="020B0702040204020203" pitchFamily="34" charset="0"/>
                </a:rPr>
                <a:t>Kubernetes cluster</a:t>
              </a:r>
            </a:p>
          </p:txBody>
        </p:sp>
      </p:grpSp>
      <p:sp>
        <p:nvSpPr>
          <p:cNvPr id="188" name="Rectangle: Rounded Corners 187">
            <a:extLst>
              <a:ext uri="{FF2B5EF4-FFF2-40B4-BE49-F238E27FC236}">
                <a16:creationId xmlns:a16="http://schemas.microsoft.com/office/drawing/2014/main" id="{171451D7-125B-445C-86DE-90D685596559}"/>
              </a:ext>
            </a:extLst>
          </p:cNvPr>
          <p:cNvSpPr/>
          <p:nvPr/>
        </p:nvSpPr>
        <p:spPr bwMode="auto">
          <a:xfrm>
            <a:off x="5416158" y="3937658"/>
            <a:ext cx="5988713" cy="1578016"/>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64" name="Group 63">
            <a:extLst>
              <a:ext uri="{FF2B5EF4-FFF2-40B4-BE49-F238E27FC236}">
                <a16:creationId xmlns:a16="http://schemas.microsoft.com/office/drawing/2014/main" id="{B3D1760A-B3F9-40AD-B3AB-BF6ACDD3093A}"/>
              </a:ext>
            </a:extLst>
          </p:cNvPr>
          <p:cNvGrpSpPr/>
          <p:nvPr/>
        </p:nvGrpSpPr>
        <p:grpSpPr>
          <a:xfrm>
            <a:off x="5568293" y="4214714"/>
            <a:ext cx="1249681" cy="1124430"/>
            <a:chOff x="5092247" y="4680740"/>
            <a:chExt cx="1249681" cy="1124430"/>
          </a:xfrm>
        </p:grpSpPr>
        <p:sp>
          <p:nvSpPr>
            <p:cNvPr id="137" name="Rectangle: Rounded Corners 136">
              <a:extLst>
                <a:ext uri="{FF2B5EF4-FFF2-40B4-BE49-F238E27FC236}">
                  <a16:creationId xmlns:a16="http://schemas.microsoft.com/office/drawing/2014/main" id="{DC116BEF-5BC8-49FD-AA2A-63F9C336473C}"/>
                </a:ext>
              </a:extLst>
            </p:cNvPr>
            <p:cNvSpPr/>
            <p:nvPr/>
          </p:nvSpPr>
          <p:spPr bwMode="auto">
            <a:xfrm>
              <a:off x="5092247" y="4879340"/>
              <a:ext cx="1249681" cy="925830"/>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39" name="Title 1">
              <a:extLst>
                <a:ext uri="{FF2B5EF4-FFF2-40B4-BE49-F238E27FC236}">
                  <a16:creationId xmlns:a16="http://schemas.microsoft.com/office/drawing/2014/main" id="{F2E22BA6-7C4F-4788-A538-FA2FD9AE010F}"/>
                </a:ext>
              </a:extLst>
            </p:cNvPr>
            <p:cNvSpPr txBox="1">
              <a:spLocks/>
            </p:cNvSpPr>
            <p:nvPr/>
          </p:nvSpPr>
          <p:spPr>
            <a:xfrm>
              <a:off x="5092247" y="4680740"/>
              <a:ext cx="6019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Node</a:t>
              </a:r>
            </a:p>
          </p:txBody>
        </p:sp>
      </p:grpSp>
      <p:grpSp>
        <p:nvGrpSpPr>
          <p:cNvPr id="12" name="Group 11">
            <a:extLst>
              <a:ext uri="{FF2B5EF4-FFF2-40B4-BE49-F238E27FC236}">
                <a16:creationId xmlns:a16="http://schemas.microsoft.com/office/drawing/2014/main" id="{151C990D-0058-4D56-81B0-82C5A40B009D}"/>
              </a:ext>
            </a:extLst>
          </p:cNvPr>
          <p:cNvGrpSpPr/>
          <p:nvPr/>
        </p:nvGrpSpPr>
        <p:grpSpPr>
          <a:xfrm>
            <a:off x="5665720" y="4495741"/>
            <a:ext cx="506186" cy="724478"/>
            <a:chOff x="6302284" y="5191637"/>
            <a:chExt cx="506186" cy="724478"/>
          </a:xfrm>
        </p:grpSpPr>
        <p:sp>
          <p:nvSpPr>
            <p:cNvPr id="126" name="Rectangle: Rounded Corners 125">
              <a:extLst>
                <a:ext uri="{FF2B5EF4-FFF2-40B4-BE49-F238E27FC236}">
                  <a16:creationId xmlns:a16="http://schemas.microsoft.com/office/drawing/2014/main" id="{83A65291-2A45-4812-B0B1-91CDA2F06E45}"/>
                </a:ext>
              </a:extLst>
            </p:cNvPr>
            <p:cNvSpPr/>
            <p:nvPr/>
          </p:nvSpPr>
          <p:spPr bwMode="auto">
            <a:xfrm>
              <a:off x="6338912" y="5483185"/>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40" name="Freeform: Shape 139">
              <a:extLst>
                <a:ext uri="{FF2B5EF4-FFF2-40B4-BE49-F238E27FC236}">
                  <a16:creationId xmlns:a16="http://schemas.microsoft.com/office/drawing/2014/main" id="{F35500B6-A6F2-47BD-803D-536750A70011}"/>
                </a:ext>
              </a:extLst>
            </p:cNvPr>
            <p:cNvSpPr/>
            <p:nvPr/>
          </p:nvSpPr>
          <p:spPr>
            <a:xfrm>
              <a:off x="6424960" y="5556724"/>
              <a:ext cx="260834" cy="28585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130" name="Title 1">
              <a:extLst>
                <a:ext uri="{FF2B5EF4-FFF2-40B4-BE49-F238E27FC236}">
                  <a16:creationId xmlns:a16="http://schemas.microsoft.com/office/drawing/2014/main" id="{1E0E09FD-EDDE-408D-934F-BE31F93C7DC6}"/>
                </a:ext>
              </a:extLst>
            </p:cNvPr>
            <p:cNvSpPr txBox="1">
              <a:spLocks/>
            </p:cNvSpPr>
            <p:nvPr/>
          </p:nvSpPr>
          <p:spPr>
            <a:xfrm>
              <a:off x="6302284" y="5191637"/>
              <a:ext cx="506186"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Docker container</a:t>
              </a:r>
            </a:p>
          </p:txBody>
        </p:sp>
      </p:grpSp>
      <p:grpSp>
        <p:nvGrpSpPr>
          <p:cNvPr id="142" name="Group 141">
            <a:extLst>
              <a:ext uri="{FF2B5EF4-FFF2-40B4-BE49-F238E27FC236}">
                <a16:creationId xmlns:a16="http://schemas.microsoft.com/office/drawing/2014/main" id="{F451D706-C257-49AF-A282-903E01FC9A55}"/>
              </a:ext>
            </a:extLst>
          </p:cNvPr>
          <p:cNvGrpSpPr/>
          <p:nvPr/>
        </p:nvGrpSpPr>
        <p:grpSpPr>
          <a:xfrm>
            <a:off x="6214360" y="4495741"/>
            <a:ext cx="506186" cy="724478"/>
            <a:chOff x="6302284" y="5191637"/>
            <a:chExt cx="506186" cy="724478"/>
          </a:xfrm>
        </p:grpSpPr>
        <p:sp>
          <p:nvSpPr>
            <p:cNvPr id="143" name="Rectangle: Rounded Corners 142">
              <a:extLst>
                <a:ext uri="{FF2B5EF4-FFF2-40B4-BE49-F238E27FC236}">
                  <a16:creationId xmlns:a16="http://schemas.microsoft.com/office/drawing/2014/main" id="{AD21844F-F0D5-4BFB-A1F9-EC0E0A75832D}"/>
                </a:ext>
              </a:extLst>
            </p:cNvPr>
            <p:cNvSpPr/>
            <p:nvPr/>
          </p:nvSpPr>
          <p:spPr bwMode="auto">
            <a:xfrm>
              <a:off x="6338912" y="5483185"/>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44" name="Freeform: Shape 143">
              <a:extLst>
                <a:ext uri="{FF2B5EF4-FFF2-40B4-BE49-F238E27FC236}">
                  <a16:creationId xmlns:a16="http://schemas.microsoft.com/office/drawing/2014/main" id="{AE2DB722-2A48-4F24-9C46-22120CB246DB}"/>
                </a:ext>
              </a:extLst>
            </p:cNvPr>
            <p:cNvSpPr/>
            <p:nvPr/>
          </p:nvSpPr>
          <p:spPr>
            <a:xfrm>
              <a:off x="6424960" y="5556724"/>
              <a:ext cx="260834" cy="28585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145" name="Title 1">
              <a:extLst>
                <a:ext uri="{FF2B5EF4-FFF2-40B4-BE49-F238E27FC236}">
                  <a16:creationId xmlns:a16="http://schemas.microsoft.com/office/drawing/2014/main" id="{57F63348-1DD0-454E-9E4B-C9D5413661EE}"/>
                </a:ext>
              </a:extLst>
            </p:cNvPr>
            <p:cNvSpPr txBox="1">
              <a:spLocks/>
            </p:cNvSpPr>
            <p:nvPr/>
          </p:nvSpPr>
          <p:spPr>
            <a:xfrm>
              <a:off x="6302284" y="5191637"/>
              <a:ext cx="506186"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Docker container</a:t>
              </a:r>
            </a:p>
          </p:txBody>
        </p:sp>
      </p:grpSp>
      <p:grpSp>
        <p:nvGrpSpPr>
          <p:cNvPr id="65" name="Group 64">
            <a:extLst>
              <a:ext uri="{FF2B5EF4-FFF2-40B4-BE49-F238E27FC236}">
                <a16:creationId xmlns:a16="http://schemas.microsoft.com/office/drawing/2014/main" id="{5FEAF095-B5B1-4B22-B756-35664F461FAF}"/>
              </a:ext>
            </a:extLst>
          </p:cNvPr>
          <p:cNvGrpSpPr/>
          <p:nvPr/>
        </p:nvGrpSpPr>
        <p:grpSpPr>
          <a:xfrm>
            <a:off x="6979898" y="4214714"/>
            <a:ext cx="1249681" cy="1124430"/>
            <a:chOff x="6503852" y="4680740"/>
            <a:chExt cx="1249681" cy="1124430"/>
          </a:xfrm>
        </p:grpSpPr>
        <p:sp>
          <p:nvSpPr>
            <p:cNvPr id="147" name="Rectangle: Rounded Corners 146">
              <a:extLst>
                <a:ext uri="{FF2B5EF4-FFF2-40B4-BE49-F238E27FC236}">
                  <a16:creationId xmlns:a16="http://schemas.microsoft.com/office/drawing/2014/main" id="{0CB1C1EB-63F0-4500-A787-FF064B7679C5}"/>
                </a:ext>
              </a:extLst>
            </p:cNvPr>
            <p:cNvSpPr/>
            <p:nvPr/>
          </p:nvSpPr>
          <p:spPr bwMode="auto">
            <a:xfrm>
              <a:off x="6503852" y="4879340"/>
              <a:ext cx="1249681" cy="925830"/>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48" name="Title 1">
              <a:extLst>
                <a:ext uri="{FF2B5EF4-FFF2-40B4-BE49-F238E27FC236}">
                  <a16:creationId xmlns:a16="http://schemas.microsoft.com/office/drawing/2014/main" id="{74F3E628-58C0-4E08-A28A-503ABBDAA20F}"/>
                </a:ext>
              </a:extLst>
            </p:cNvPr>
            <p:cNvSpPr txBox="1">
              <a:spLocks/>
            </p:cNvSpPr>
            <p:nvPr/>
          </p:nvSpPr>
          <p:spPr>
            <a:xfrm>
              <a:off x="6503852" y="4680740"/>
              <a:ext cx="6019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Node</a:t>
              </a:r>
            </a:p>
          </p:txBody>
        </p:sp>
      </p:grpSp>
      <p:grpSp>
        <p:nvGrpSpPr>
          <p:cNvPr id="151" name="Group 150">
            <a:extLst>
              <a:ext uri="{FF2B5EF4-FFF2-40B4-BE49-F238E27FC236}">
                <a16:creationId xmlns:a16="http://schemas.microsoft.com/office/drawing/2014/main" id="{50D21E8E-E1EF-4672-9B92-8C8B447EA354}"/>
              </a:ext>
            </a:extLst>
          </p:cNvPr>
          <p:cNvGrpSpPr/>
          <p:nvPr/>
        </p:nvGrpSpPr>
        <p:grpSpPr>
          <a:xfrm>
            <a:off x="7077325" y="4495741"/>
            <a:ext cx="506186" cy="724478"/>
            <a:chOff x="6302284" y="5191637"/>
            <a:chExt cx="506186" cy="724478"/>
          </a:xfrm>
        </p:grpSpPr>
        <p:sp>
          <p:nvSpPr>
            <p:cNvPr id="159" name="Rectangle: Rounded Corners 158">
              <a:extLst>
                <a:ext uri="{FF2B5EF4-FFF2-40B4-BE49-F238E27FC236}">
                  <a16:creationId xmlns:a16="http://schemas.microsoft.com/office/drawing/2014/main" id="{9C8D5E36-7093-4789-A787-407AB284C9AC}"/>
                </a:ext>
              </a:extLst>
            </p:cNvPr>
            <p:cNvSpPr/>
            <p:nvPr/>
          </p:nvSpPr>
          <p:spPr bwMode="auto">
            <a:xfrm>
              <a:off x="6338912" y="5483185"/>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61" name="Freeform: Shape 160">
              <a:extLst>
                <a:ext uri="{FF2B5EF4-FFF2-40B4-BE49-F238E27FC236}">
                  <a16:creationId xmlns:a16="http://schemas.microsoft.com/office/drawing/2014/main" id="{F4A2D8FC-4D6A-41AB-8776-41ABD9F38F30}"/>
                </a:ext>
              </a:extLst>
            </p:cNvPr>
            <p:cNvSpPr/>
            <p:nvPr/>
          </p:nvSpPr>
          <p:spPr>
            <a:xfrm>
              <a:off x="6424960" y="5556724"/>
              <a:ext cx="260834" cy="28585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163" name="Title 1">
              <a:extLst>
                <a:ext uri="{FF2B5EF4-FFF2-40B4-BE49-F238E27FC236}">
                  <a16:creationId xmlns:a16="http://schemas.microsoft.com/office/drawing/2014/main" id="{4E7F639B-8750-48F8-BAFD-96F2783D7F1B}"/>
                </a:ext>
              </a:extLst>
            </p:cNvPr>
            <p:cNvSpPr txBox="1">
              <a:spLocks/>
            </p:cNvSpPr>
            <p:nvPr/>
          </p:nvSpPr>
          <p:spPr>
            <a:xfrm>
              <a:off x="6302284" y="5191637"/>
              <a:ext cx="506186"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Docker container</a:t>
              </a:r>
            </a:p>
          </p:txBody>
        </p:sp>
      </p:grpSp>
      <p:grpSp>
        <p:nvGrpSpPr>
          <p:cNvPr id="153" name="Group 152">
            <a:extLst>
              <a:ext uri="{FF2B5EF4-FFF2-40B4-BE49-F238E27FC236}">
                <a16:creationId xmlns:a16="http://schemas.microsoft.com/office/drawing/2014/main" id="{92DB5D28-ED81-40A1-AE35-9D17ABFA0C9E}"/>
              </a:ext>
            </a:extLst>
          </p:cNvPr>
          <p:cNvGrpSpPr/>
          <p:nvPr/>
        </p:nvGrpSpPr>
        <p:grpSpPr>
          <a:xfrm>
            <a:off x="7625965" y="4495741"/>
            <a:ext cx="506186" cy="724478"/>
            <a:chOff x="6302284" y="5191637"/>
            <a:chExt cx="506186" cy="724478"/>
          </a:xfrm>
        </p:grpSpPr>
        <p:sp>
          <p:nvSpPr>
            <p:cNvPr id="154" name="Rectangle: Rounded Corners 153">
              <a:extLst>
                <a:ext uri="{FF2B5EF4-FFF2-40B4-BE49-F238E27FC236}">
                  <a16:creationId xmlns:a16="http://schemas.microsoft.com/office/drawing/2014/main" id="{B1AD80B1-6910-40EC-9467-575C1A889A97}"/>
                </a:ext>
              </a:extLst>
            </p:cNvPr>
            <p:cNvSpPr/>
            <p:nvPr/>
          </p:nvSpPr>
          <p:spPr bwMode="auto">
            <a:xfrm>
              <a:off x="6338912" y="5483185"/>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56" name="Freeform: Shape 155">
              <a:extLst>
                <a:ext uri="{FF2B5EF4-FFF2-40B4-BE49-F238E27FC236}">
                  <a16:creationId xmlns:a16="http://schemas.microsoft.com/office/drawing/2014/main" id="{B86E40E7-CC68-4926-99D6-F19B21D9BBA1}"/>
                </a:ext>
              </a:extLst>
            </p:cNvPr>
            <p:cNvSpPr/>
            <p:nvPr/>
          </p:nvSpPr>
          <p:spPr>
            <a:xfrm>
              <a:off x="6424960" y="5556724"/>
              <a:ext cx="260834" cy="28585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158" name="Title 1">
              <a:extLst>
                <a:ext uri="{FF2B5EF4-FFF2-40B4-BE49-F238E27FC236}">
                  <a16:creationId xmlns:a16="http://schemas.microsoft.com/office/drawing/2014/main" id="{F6FFDC2A-5307-4600-A7FA-FAE048D77911}"/>
                </a:ext>
              </a:extLst>
            </p:cNvPr>
            <p:cNvSpPr txBox="1">
              <a:spLocks/>
            </p:cNvSpPr>
            <p:nvPr/>
          </p:nvSpPr>
          <p:spPr>
            <a:xfrm>
              <a:off x="6302284" y="5191637"/>
              <a:ext cx="506186"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Docker container</a:t>
              </a:r>
            </a:p>
          </p:txBody>
        </p:sp>
      </p:grpSp>
      <p:grpSp>
        <p:nvGrpSpPr>
          <p:cNvPr id="66" name="Group 65">
            <a:extLst>
              <a:ext uri="{FF2B5EF4-FFF2-40B4-BE49-F238E27FC236}">
                <a16:creationId xmlns:a16="http://schemas.microsoft.com/office/drawing/2014/main" id="{1AA37635-055E-466E-ADF4-4B8D3A6999C6}"/>
              </a:ext>
            </a:extLst>
          </p:cNvPr>
          <p:cNvGrpSpPr/>
          <p:nvPr/>
        </p:nvGrpSpPr>
        <p:grpSpPr>
          <a:xfrm>
            <a:off x="8391503" y="4214714"/>
            <a:ext cx="1249681" cy="1124430"/>
            <a:chOff x="7915457" y="4680740"/>
            <a:chExt cx="1249681" cy="1124430"/>
          </a:xfrm>
        </p:grpSpPr>
        <p:sp>
          <p:nvSpPr>
            <p:cNvPr id="165" name="Rectangle: Rounded Corners 164">
              <a:extLst>
                <a:ext uri="{FF2B5EF4-FFF2-40B4-BE49-F238E27FC236}">
                  <a16:creationId xmlns:a16="http://schemas.microsoft.com/office/drawing/2014/main" id="{B8D11015-2E86-45B4-8F9B-C71BDDE40CC1}"/>
                </a:ext>
              </a:extLst>
            </p:cNvPr>
            <p:cNvSpPr/>
            <p:nvPr/>
          </p:nvSpPr>
          <p:spPr bwMode="auto">
            <a:xfrm>
              <a:off x="7915457" y="4879340"/>
              <a:ext cx="1249681" cy="925830"/>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66" name="Title 1">
              <a:extLst>
                <a:ext uri="{FF2B5EF4-FFF2-40B4-BE49-F238E27FC236}">
                  <a16:creationId xmlns:a16="http://schemas.microsoft.com/office/drawing/2014/main" id="{E017ED51-B8A1-424A-8F5E-C432271F10CA}"/>
                </a:ext>
              </a:extLst>
            </p:cNvPr>
            <p:cNvSpPr txBox="1">
              <a:spLocks/>
            </p:cNvSpPr>
            <p:nvPr/>
          </p:nvSpPr>
          <p:spPr>
            <a:xfrm>
              <a:off x="7915457" y="4680740"/>
              <a:ext cx="102870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1000" spc="0" dirty="0">
                  <a:solidFill>
                    <a:srgbClr val="000000"/>
                  </a:solidFill>
                  <a:latin typeface="Segoe UI Semibold" panose="020B0702040204020203" pitchFamily="34" charset="0"/>
                  <a:cs typeface="Segoe UI Semibold" panose="020B0702040204020203" pitchFamily="34" charset="0"/>
                </a:rPr>
                <a:t>Virtual node</a:t>
              </a:r>
            </a:p>
          </p:txBody>
        </p:sp>
      </p:grpSp>
      <p:grpSp>
        <p:nvGrpSpPr>
          <p:cNvPr id="189" name="Group 188">
            <a:extLst>
              <a:ext uri="{FF2B5EF4-FFF2-40B4-BE49-F238E27FC236}">
                <a16:creationId xmlns:a16="http://schemas.microsoft.com/office/drawing/2014/main" id="{FD5165FA-F672-438B-AC79-B5F4012C44DF}"/>
              </a:ext>
            </a:extLst>
          </p:cNvPr>
          <p:cNvGrpSpPr/>
          <p:nvPr/>
        </p:nvGrpSpPr>
        <p:grpSpPr>
          <a:xfrm>
            <a:off x="9037570" y="4495741"/>
            <a:ext cx="506186" cy="724478"/>
            <a:chOff x="8561524" y="4961767"/>
            <a:chExt cx="506186" cy="724478"/>
          </a:xfrm>
        </p:grpSpPr>
        <p:sp>
          <p:nvSpPr>
            <p:cNvPr id="170" name="Rectangle: Rounded Corners 169">
              <a:extLst>
                <a:ext uri="{FF2B5EF4-FFF2-40B4-BE49-F238E27FC236}">
                  <a16:creationId xmlns:a16="http://schemas.microsoft.com/office/drawing/2014/main" id="{47A8BBD1-1168-4BB9-A073-AB6CB2128DCF}"/>
                </a:ext>
              </a:extLst>
            </p:cNvPr>
            <p:cNvSpPr/>
            <p:nvPr/>
          </p:nvSpPr>
          <p:spPr bwMode="auto">
            <a:xfrm>
              <a:off x="8598152" y="5253315"/>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72" name="Title 1">
              <a:extLst>
                <a:ext uri="{FF2B5EF4-FFF2-40B4-BE49-F238E27FC236}">
                  <a16:creationId xmlns:a16="http://schemas.microsoft.com/office/drawing/2014/main" id="{B6D7016E-D773-4FD4-940C-2D0964564092}"/>
                </a:ext>
              </a:extLst>
            </p:cNvPr>
            <p:cNvSpPr txBox="1">
              <a:spLocks/>
            </p:cNvSpPr>
            <p:nvPr/>
          </p:nvSpPr>
          <p:spPr>
            <a:xfrm>
              <a:off x="8561524" y="4961767"/>
              <a:ext cx="506186"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dirty="0">
                  <a:solidFill>
                    <a:srgbClr val="000000"/>
                  </a:solidFill>
                  <a:latin typeface="Segoe UI Semibold" panose="020B0702040204020203" pitchFamily="34" charset="0"/>
                  <a:cs typeface="Segoe UI Semibold" panose="020B0702040204020203" pitchFamily="34" charset="0"/>
                </a:rPr>
                <a:t>IoT Edge Provider</a:t>
              </a:r>
            </a:p>
          </p:txBody>
        </p:sp>
        <p:grpSp>
          <p:nvGrpSpPr>
            <p:cNvPr id="91" name="Group 90">
              <a:extLst>
                <a:ext uri="{FF2B5EF4-FFF2-40B4-BE49-F238E27FC236}">
                  <a16:creationId xmlns:a16="http://schemas.microsoft.com/office/drawing/2014/main" id="{8BE62574-801F-46B5-B6CB-F05EA63C617E}"/>
                </a:ext>
              </a:extLst>
            </p:cNvPr>
            <p:cNvGrpSpPr/>
            <p:nvPr/>
          </p:nvGrpSpPr>
          <p:grpSpPr>
            <a:xfrm>
              <a:off x="8629602" y="5404481"/>
              <a:ext cx="370031" cy="130599"/>
              <a:chOff x="10316772" y="4362927"/>
              <a:chExt cx="281358" cy="99303"/>
            </a:xfrm>
          </p:grpSpPr>
          <p:sp>
            <p:nvSpPr>
              <p:cNvPr id="191" name="Freeform: Shape 190">
                <a:extLst>
                  <a:ext uri="{FF2B5EF4-FFF2-40B4-BE49-F238E27FC236}">
                    <a16:creationId xmlns:a16="http://schemas.microsoft.com/office/drawing/2014/main" id="{3C7F73C0-403C-47E2-88BF-8CBA797AE33D}"/>
                  </a:ext>
                </a:extLst>
              </p:cNvPr>
              <p:cNvSpPr/>
              <p:nvPr/>
            </p:nvSpPr>
            <p:spPr>
              <a:xfrm>
                <a:off x="10316772" y="4362927"/>
                <a:ext cx="281358" cy="99303"/>
              </a:xfrm>
              <a:custGeom>
                <a:avLst/>
                <a:gdLst>
                  <a:gd name="connsiteX0" fmla="*/ 980870 w 1036409"/>
                  <a:gd name="connsiteY0" fmla="*/ 32312 h 365791"/>
                  <a:gd name="connsiteX1" fmla="*/ 59197 w 1036409"/>
                  <a:gd name="connsiteY1" fmla="*/ 32312 h 365791"/>
                  <a:gd name="connsiteX2" fmla="*/ 32312 w 1036409"/>
                  <a:gd name="connsiteY2" fmla="*/ 59197 h 365791"/>
                  <a:gd name="connsiteX3" fmla="*/ 32312 w 1036409"/>
                  <a:gd name="connsiteY3" fmla="*/ 310252 h 365791"/>
                  <a:gd name="connsiteX4" fmla="*/ 59197 w 1036409"/>
                  <a:gd name="connsiteY4" fmla="*/ 337138 h 365791"/>
                  <a:gd name="connsiteX5" fmla="*/ 980870 w 1036409"/>
                  <a:gd name="connsiteY5" fmla="*/ 337138 h 365791"/>
                  <a:gd name="connsiteX6" fmla="*/ 1007756 w 1036409"/>
                  <a:gd name="connsiteY6" fmla="*/ 310252 h 365791"/>
                  <a:gd name="connsiteX7" fmla="*/ 1007756 w 1036409"/>
                  <a:gd name="connsiteY7" fmla="*/ 59197 h 365791"/>
                  <a:gd name="connsiteX8" fmla="*/ 980870 w 1036409"/>
                  <a:gd name="connsiteY8" fmla="*/ 32312 h 365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6409" h="365791">
                    <a:moveTo>
                      <a:pt x="980870" y="32312"/>
                    </a:moveTo>
                    <a:lnTo>
                      <a:pt x="59197" y="32312"/>
                    </a:lnTo>
                    <a:cubicBezTo>
                      <a:pt x="44342" y="32312"/>
                      <a:pt x="32312" y="44342"/>
                      <a:pt x="32312" y="59197"/>
                    </a:cubicBezTo>
                    <a:lnTo>
                      <a:pt x="32312" y="310252"/>
                    </a:lnTo>
                    <a:cubicBezTo>
                      <a:pt x="32312" y="325108"/>
                      <a:pt x="44342" y="337138"/>
                      <a:pt x="59197" y="337138"/>
                    </a:cubicBezTo>
                    <a:lnTo>
                      <a:pt x="980870" y="337138"/>
                    </a:lnTo>
                    <a:cubicBezTo>
                      <a:pt x="995726" y="337138"/>
                      <a:pt x="1007756" y="325108"/>
                      <a:pt x="1007756" y="310252"/>
                    </a:cubicBezTo>
                    <a:lnTo>
                      <a:pt x="1007756" y="59197"/>
                    </a:lnTo>
                    <a:cubicBezTo>
                      <a:pt x="1007756" y="44403"/>
                      <a:pt x="995665" y="32312"/>
                      <a:pt x="980870" y="32312"/>
                    </a:cubicBezTo>
                    <a:close/>
                  </a:path>
                </a:pathLst>
              </a:custGeom>
              <a:solidFill>
                <a:srgbClr val="0078D4"/>
              </a:solidFill>
              <a:ln w="20193"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4681274A-C4F0-4587-B8CC-28ADF55EDBE2}"/>
                  </a:ext>
                </a:extLst>
              </p:cNvPr>
              <p:cNvSpPr/>
              <p:nvPr/>
            </p:nvSpPr>
            <p:spPr>
              <a:xfrm>
                <a:off x="10542962" y="4379477"/>
                <a:ext cx="33101" cy="33101"/>
              </a:xfrm>
              <a:custGeom>
                <a:avLst/>
                <a:gdLst>
                  <a:gd name="connsiteX0" fmla="*/ 32312 w 121930"/>
                  <a:gd name="connsiteY0" fmla="*/ 32312 h 121930"/>
                  <a:gd name="connsiteX1" fmla="*/ 93277 w 121930"/>
                  <a:gd name="connsiteY1" fmla="*/ 32312 h 121930"/>
                  <a:gd name="connsiteX2" fmla="*/ 93277 w 121930"/>
                  <a:gd name="connsiteY2" fmla="*/ 93277 h 121930"/>
                  <a:gd name="connsiteX3" fmla="*/ 32312 w 121930"/>
                  <a:gd name="connsiteY3" fmla="*/ 93277 h 121930"/>
                </a:gdLst>
                <a:ahLst/>
                <a:cxnLst>
                  <a:cxn ang="0">
                    <a:pos x="connsiteX0" y="connsiteY0"/>
                  </a:cxn>
                  <a:cxn ang="0">
                    <a:pos x="connsiteX1" y="connsiteY1"/>
                  </a:cxn>
                  <a:cxn ang="0">
                    <a:pos x="connsiteX2" y="connsiteY2"/>
                  </a:cxn>
                  <a:cxn ang="0">
                    <a:pos x="connsiteX3" y="connsiteY3"/>
                  </a:cxn>
                </a:cxnLst>
                <a:rect l="l" t="t" r="r" b="b"/>
                <a:pathLst>
                  <a:path w="121930" h="121930">
                    <a:moveTo>
                      <a:pt x="32312" y="32312"/>
                    </a:moveTo>
                    <a:lnTo>
                      <a:pt x="93277" y="32312"/>
                    </a:lnTo>
                    <a:lnTo>
                      <a:pt x="93277" y="93277"/>
                    </a:lnTo>
                    <a:lnTo>
                      <a:pt x="32312" y="93277"/>
                    </a:lnTo>
                    <a:close/>
                  </a:path>
                </a:pathLst>
              </a:custGeom>
              <a:solidFill>
                <a:schemeClr val="bg1"/>
              </a:solidFill>
              <a:ln w="20193"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5BADCBCB-756C-453B-B632-5CB092F62BCC}"/>
                  </a:ext>
                </a:extLst>
              </p:cNvPr>
              <p:cNvSpPr/>
              <p:nvPr/>
            </p:nvSpPr>
            <p:spPr>
              <a:xfrm>
                <a:off x="10542962" y="4412579"/>
                <a:ext cx="33101" cy="33101"/>
              </a:xfrm>
              <a:custGeom>
                <a:avLst/>
                <a:gdLst>
                  <a:gd name="connsiteX0" fmla="*/ 32312 w 121930"/>
                  <a:gd name="connsiteY0" fmla="*/ 32312 h 121930"/>
                  <a:gd name="connsiteX1" fmla="*/ 93277 w 121930"/>
                  <a:gd name="connsiteY1" fmla="*/ 32312 h 121930"/>
                  <a:gd name="connsiteX2" fmla="*/ 93277 w 121930"/>
                  <a:gd name="connsiteY2" fmla="*/ 93277 h 121930"/>
                  <a:gd name="connsiteX3" fmla="*/ 32312 w 121930"/>
                  <a:gd name="connsiteY3" fmla="*/ 93277 h 121930"/>
                </a:gdLst>
                <a:ahLst/>
                <a:cxnLst>
                  <a:cxn ang="0">
                    <a:pos x="connsiteX0" y="connsiteY0"/>
                  </a:cxn>
                  <a:cxn ang="0">
                    <a:pos x="connsiteX1" y="connsiteY1"/>
                  </a:cxn>
                  <a:cxn ang="0">
                    <a:pos x="connsiteX2" y="connsiteY2"/>
                  </a:cxn>
                  <a:cxn ang="0">
                    <a:pos x="connsiteX3" y="connsiteY3"/>
                  </a:cxn>
                </a:cxnLst>
                <a:rect l="l" t="t" r="r" b="b"/>
                <a:pathLst>
                  <a:path w="121930" h="121930">
                    <a:moveTo>
                      <a:pt x="32312" y="32312"/>
                    </a:moveTo>
                    <a:lnTo>
                      <a:pt x="93277" y="32312"/>
                    </a:lnTo>
                    <a:lnTo>
                      <a:pt x="93277" y="93277"/>
                    </a:lnTo>
                    <a:lnTo>
                      <a:pt x="32312" y="93277"/>
                    </a:lnTo>
                    <a:close/>
                  </a:path>
                </a:pathLst>
              </a:custGeom>
              <a:solidFill>
                <a:schemeClr val="bg1"/>
              </a:solidFill>
              <a:ln w="20193" cap="flat">
                <a:noFill/>
                <a:prstDash val="solid"/>
                <a:miter/>
              </a:ln>
            </p:spPr>
            <p:txBody>
              <a:bodyPr rtlCol="0" anchor="ctr"/>
              <a:lstStyle/>
              <a:p>
                <a:endParaRPr lang="en-US"/>
              </a:p>
            </p:txBody>
          </p:sp>
        </p:grpSp>
      </p:grpSp>
      <p:grpSp>
        <p:nvGrpSpPr>
          <p:cNvPr id="196" name="Group 195">
            <a:extLst>
              <a:ext uri="{FF2B5EF4-FFF2-40B4-BE49-F238E27FC236}">
                <a16:creationId xmlns:a16="http://schemas.microsoft.com/office/drawing/2014/main" id="{B06CF51E-8F0C-4698-96A7-16F42D75FA82}"/>
              </a:ext>
            </a:extLst>
          </p:cNvPr>
          <p:cNvGrpSpPr/>
          <p:nvPr/>
        </p:nvGrpSpPr>
        <p:grpSpPr>
          <a:xfrm>
            <a:off x="8488930" y="4495741"/>
            <a:ext cx="506186" cy="724478"/>
            <a:chOff x="6302284" y="5191637"/>
            <a:chExt cx="506186" cy="724478"/>
          </a:xfrm>
        </p:grpSpPr>
        <p:sp>
          <p:nvSpPr>
            <p:cNvPr id="197" name="Rectangle: Rounded Corners 196">
              <a:extLst>
                <a:ext uri="{FF2B5EF4-FFF2-40B4-BE49-F238E27FC236}">
                  <a16:creationId xmlns:a16="http://schemas.microsoft.com/office/drawing/2014/main" id="{BDABAA29-B1FB-4032-AB9F-8C5C6FCA4D53}"/>
                </a:ext>
              </a:extLst>
            </p:cNvPr>
            <p:cNvSpPr/>
            <p:nvPr/>
          </p:nvSpPr>
          <p:spPr bwMode="auto">
            <a:xfrm>
              <a:off x="6338912" y="5483185"/>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98" name="Freeform: Shape 197">
              <a:extLst>
                <a:ext uri="{FF2B5EF4-FFF2-40B4-BE49-F238E27FC236}">
                  <a16:creationId xmlns:a16="http://schemas.microsoft.com/office/drawing/2014/main" id="{0B7C10DF-9343-475B-A231-44821AFBE0A7}"/>
                </a:ext>
              </a:extLst>
            </p:cNvPr>
            <p:cNvSpPr/>
            <p:nvPr/>
          </p:nvSpPr>
          <p:spPr>
            <a:xfrm>
              <a:off x="6424960" y="5556724"/>
              <a:ext cx="260834" cy="28585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199" name="Title 1">
              <a:extLst>
                <a:ext uri="{FF2B5EF4-FFF2-40B4-BE49-F238E27FC236}">
                  <a16:creationId xmlns:a16="http://schemas.microsoft.com/office/drawing/2014/main" id="{BD2D115B-7FCC-4E2D-9BEF-0D577AA81CB6}"/>
                </a:ext>
              </a:extLst>
            </p:cNvPr>
            <p:cNvSpPr txBox="1">
              <a:spLocks/>
            </p:cNvSpPr>
            <p:nvPr/>
          </p:nvSpPr>
          <p:spPr>
            <a:xfrm>
              <a:off x="6302284" y="5191637"/>
              <a:ext cx="506186"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Docker container</a:t>
              </a:r>
            </a:p>
          </p:txBody>
        </p:sp>
      </p:grpSp>
      <p:sp>
        <p:nvSpPr>
          <p:cNvPr id="201" name="Rectangle 200">
            <a:extLst>
              <a:ext uri="{FF2B5EF4-FFF2-40B4-BE49-F238E27FC236}">
                <a16:creationId xmlns:a16="http://schemas.microsoft.com/office/drawing/2014/main" id="{32CEDF34-DBA8-4415-BA92-D924D9AA3F43}"/>
              </a:ext>
            </a:extLst>
          </p:cNvPr>
          <p:cNvSpPr/>
          <p:nvPr/>
        </p:nvSpPr>
        <p:spPr bwMode="auto">
          <a:xfrm>
            <a:off x="10513995" y="4413314"/>
            <a:ext cx="759011" cy="878541"/>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0" name="Rectangle 199">
            <a:extLst>
              <a:ext uri="{FF2B5EF4-FFF2-40B4-BE49-F238E27FC236}">
                <a16:creationId xmlns:a16="http://schemas.microsoft.com/office/drawing/2014/main" id="{CC03C0F0-3226-43B8-B227-04AF42B3A973}"/>
              </a:ext>
            </a:extLst>
          </p:cNvPr>
          <p:cNvSpPr/>
          <p:nvPr/>
        </p:nvSpPr>
        <p:spPr bwMode="auto">
          <a:xfrm>
            <a:off x="8444389" y="4477763"/>
            <a:ext cx="592853" cy="793820"/>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68" name="Group 167">
            <a:extLst>
              <a:ext uri="{FF2B5EF4-FFF2-40B4-BE49-F238E27FC236}">
                <a16:creationId xmlns:a16="http://schemas.microsoft.com/office/drawing/2014/main" id="{6C59FA8A-12BE-42F1-AA9B-C46A2C83AC23}"/>
              </a:ext>
            </a:extLst>
          </p:cNvPr>
          <p:cNvGrpSpPr/>
          <p:nvPr/>
        </p:nvGrpSpPr>
        <p:grpSpPr>
          <a:xfrm>
            <a:off x="8488930" y="4495741"/>
            <a:ext cx="506186" cy="724478"/>
            <a:chOff x="6302284" y="5191637"/>
            <a:chExt cx="506186" cy="724478"/>
          </a:xfrm>
        </p:grpSpPr>
        <p:sp>
          <p:nvSpPr>
            <p:cNvPr id="173" name="Rectangle: Rounded Corners 172">
              <a:extLst>
                <a:ext uri="{FF2B5EF4-FFF2-40B4-BE49-F238E27FC236}">
                  <a16:creationId xmlns:a16="http://schemas.microsoft.com/office/drawing/2014/main" id="{ED2EC0F9-33E4-43CC-A059-B60780566602}"/>
                </a:ext>
              </a:extLst>
            </p:cNvPr>
            <p:cNvSpPr/>
            <p:nvPr/>
          </p:nvSpPr>
          <p:spPr bwMode="auto">
            <a:xfrm>
              <a:off x="6338912" y="5483185"/>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74" name="Freeform: Shape 173">
              <a:extLst>
                <a:ext uri="{FF2B5EF4-FFF2-40B4-BE49-F238E27FC236}">
                  <a16:creationId xmlns:a16="http://schemas.microsoft.com/office/drawing/2014/main" id="{D24CB47D-A424-4CC2-A5D5-539878B89DBC}"/>
                </a:ext>
              </a:extLst>
            </p:cNvPr>
            <p:cNvSpPr/>
            <p:nvPr/>
          </p:nvSpPr>
          <p:spPr>
            <a:xfrm>
              <a:off x="6424960" y="5556724"/>
              <a:ext cx="260834" cy="28585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175" name="Title 1">
              <a:extLst>
                <a:ext uri="{FF2B5EF4-FFF2-40B4-BE49-F238E27FC236}">
                  <a16:creationId xmlns:a16="http://schemas.microsoft.com/office/drawing/2014/main" id="{A2B611F8-6271-446F-8751-A7BAD1D437C1}"/>
                </a:ext>
              </a:extLst>
            </p:cNvPr>
            <p:cNvSpPr txBox="1">
              <a:spLocks/>
            </p:cNvSpPr>
            <p:nvPr/>
          </p:nvSpPr>
          <p:spPr>
            <a:xfrm>
              <a:off x="6302284" y="5191637"/>
              <a:ext cx="506186"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Docker containers</a:t>
              </a:r>
            </a:p>
          </p:txBody>
        </p:sp>
      </p:grpSp>
      <p:cxnSp>
        <p:nvCxnSpPr>
          <p:cNvPr id="204" name="Straight Connector 203">
            <a:extLst>
              <a:ext uri="{FF2B5EF4-FFF2-40B4-BE49-F238E27FC236}">
                <a16:creationId xmlns:a16="http://schemas.microsoft.com/office/drawing/2014/main" id="{4E8FD274-6566-4F6C-A14A-380F1BA6D361}"/>
              </a:ext>
            </a:extLst>
          </p:cNvPr>
          <p:cNvCxnSpPr>
            <a:cxnSpLocks/>
          </p:cNvCxnSpPr>
          <p:nvPr/>
        </p:nvCxnSpPr>
        <p:spPr>
          <a:xfrm>
            <a:off x="7604738" y="2858980"/>
            <a:ext cx="0" cy="27551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6" name="Rectangle 205">
            <a:extLst>
              <a:ext uri="{FF2B5EF4-FFF2-40B4-BE49-F238E27FC236}">
                <a16:creationId xmlns:a16="http://schemas.microsoft.com/office/drawing/2014/main" id="{A29625EE-4B18-4CED-88CD-243C5C30C102}"/>
              </a:ext>
            </a:extLst>
          </p:cNvPr>
          <p:cNvSpPr/>
          <p:nvPr/>
        </p:nvSpPr>
        <p:spPr>
          <a:xfrm>
            <a:off x="7122246" y="2399621"/>
            <a:ext cx="960582" cy="461665"/>
          </a:xfrm>
          <a:prstGeom prst="rect">
            <a:avLst/>
          </a:prstGeom>
        </p:spPr>
        <p:txBody>
          <a:bodyPr wrap="square">
            <a:spAutoFit/>
          </a:bodyPr>
          <a:lstStyle/>
          <a:p>
            <a:pPr algn="ctr" defTabSz="914192">
              <a:spcBef>
                <a:spcPct val="0"/>
              </a:spcBef>
              <a:defRPr/>
            </a:pPr>
            <a:r>
              <a:rPr lang="en-US" sz="800" dirty="0">
                <a:ln w="3175">
                  <a:noFill/>
                </a:ln>
                <a:solidFill>
                  <a:srgbClr val="000000"/>
                </a:solidFill>
                <a:latin typeface="Segoe UI" panose="020B0502040204020203" pitchFamily="34" charset="0"/>
                <a:cs typeface="Segoe UI" pitchFamily="34" charset="0"/>
              </a:rPr>
              <a:t>Decrypt</a:t>
            </a:r>
          </a:p>
          <a:p>
            <a:pPr algn="ctr" defTabSz="914192">
              <a:spcBef>
                <a:spcPct val="0"/>
              </a:spcBef>
              <a:defRPr/>
            </a:pPr>
            <a:r>
              <a:rPr lang="en-US" sz="800" dirty="0">
                <a:ln w="3175">
                  <a:noFill/>
                </a:ln>
                <a:solidFill>
                  <a:srgbClr val="000000"/>
                </a:solidFill>
                <a:latin typeface="Segoe UI" panose="020B0502040204020203" pitchFamily="34" charset="0"/>
                <a:cs typeface="Segoe UI" pitchFamily="34" charset="0"/>
              </a:rPr>
              <a:t>Decompress</a:t>
            </a:r>
          </a:p>
          <a:p>
            <a:pPr algn="ctr" defTabSz="914192">
              <a:spcBef>
                <a:spcPct val="0"/>
              </a:spcBef>
              <a:defRPr/>
            </a:pPr>
            <a:r>
              <a:rPr lang="en-US" sz="800" dirty="0">
                <a:ln w="3175">
                  <a:noFill/>
                </a:ln>
                <a:solidFill>
                  <a:srgbClr val="000000"/>
                </a:solidFill>
                <a:latin typeface="Segoe UI" panose="020B0502040204020203" pitchFamily="34" charset="0"/>
                <a:cs typeface="Segoe UI" pitchFamily="34" charset="0"/>
              </a:rPr>
              <a:t>Send to Storage</a:t>
            </a:r>
          </a:p>
        </p:txBody>
      </p:sp>
      <p:sp>
        <p:nvSpPr>
          <p:cNvPr id="96" name="Oval 95">
            <a:extLst>
              <a:ext uri="{FF2B5EF4-FFF2-40B4-BE49-F238E27FC236}">
                <a16:creationId xmlns:a16="http://schemas.microsoft.com/office/drawing/2014/main" id="{A4E69BED-E70C-491D-A4D1-CB63D027E205}"/>
              </a:ext>
            </a:extLst>
          </p:cNvPr>
          <p:cNvSpPr/>
          <p:nvPr/>
        </p:nvSpPr>
        <p:spPr bwMode="auto">
          <a:xfrm>
            <a:off x="7785395" y="2890906"/>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97" name="Oval 96">
            <a:extLst>
              <a:ext uri="{FF2B5EF4-FFF2-40B4-BE49-F238E27FC236}">
                <a16:creationId xmlns:a16="http://schemas.microsoft.com/office/drawing/2014/main" id="{9365DCE3-527D-4653-B768-D39E7E05D1D8}"/>
              </a:ext>
            </a:extLst>
          </p:cNvPr>
          <p:cNvSpPr/>
          <p:nvPr/>
        </p:nvSpPr>
        <p:spPr bwMode="auto">
          <a:xfrm>
            <a:off x="8303015" y="3863784"/>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98" name="Oval 97">
            <a:extLst>
              <a:ext uri="{FF2B5EF4-FFF2-40B4-BE49-F238E27FC236}">
                <a16:creationId xmlns:a16="http://schemas.microsoft.com/office/drawing/2014/main" id="{B8F5036B-13D9-4078-BEAB-7C679689B1A1}"/>
              </a:ext>
            </a:extLst>
          </p:cNvPr>
          <p:cNvSpPr/>
          <p:nvPr/>
        </p:nvSpPr>
        <p:spPr bwMode="auto">
          <a:xfrm>
            <a:off x="9576804" y="448961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dirty="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99" name="Title 16">
            <a:extLst>
              <a:ext uri="{FF2B5EF4-FFF2-40B4-BE49-F238E27FC236}">
                <a16:creationId xmlns:a16="http://schemas.microsoft.com/office/drawing/2014/main" id="{6159A3CC-0C28-42CE-998D-44E380BE8CEC}"/>
              </a:ext>
            </a:extLst>
          </p:cNvPr>
          <p:cNvSpPr txBox="1">
            <a:spLocks/>
          </p:cNvSpPr>
          <p:nvPr/>
        </p:nvSpPr>
        <p:spPr>
          <a:xfrm>
            <a:off x="710647" y="2225298"/>
            <a:ext cx="3609320"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lvl="0" indent="-342900">
              <a:spcAft>
                <a:spcPts val="2400"/>
              </a:spcAft>
              <a:buFont typeface="+mj-lt"/>
              <a:buAutoNum type="arabicPeriod"/>
              <a:defRPr/>
            </a:pPr>
            <a:r>
              <a:rPr lang="en-US" sz="1600" b="0" spc="0" dirty="0">
                <a:solidFill>
                  <a:srgbClr val="0078D4"/>
                </a:solidFill>
                <a:latin typeface="Segoe UI" panose="020B0502040204020203" pitchFamily="34" charset="0"/>
              </a:rPr>
              <a:t>Azure IoT Edge encrypts data and send to Azure, which then decrypts the data and send to storage</a:t>
            </a:r>
          </a:p>
        </p:txBody>
      </p:sp>
      <p:sp>
        <p:nvSpPr>
          <p:cNvPr id="100" name="Oval 99">
            <a:extLst>
              <a:ext uri="{FF2B5EF4-FFF2-40B4-BE49-F238E27FC236}">
                <a16:creationId xmlns:a16="http://schemas.microsoft.com/office/drawing/2014/main" id="{FC00A1AE-9EB9-42AF-BEB0-EFDB321F99BA}"/>
              </a:ext>
            </a:extLst>
          </p:cNvPr>
          <p:cNvSpPr/>
          <p:nvPr/>
        </p:nvSpPr>
        <p:spPr bwMode="auto">
          <a:xfrm>
            <a:off x="11045977" y="4013226"/>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dirty="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Tree>
    <p:extLst>
      <p:ext uri="{BB962C8B-B14F-4D97-AF65-F5344CB8AC3E}">
        <p14:creationId xmlns:p14="http://schemas.microsoft.com/office/powerpoint/2010/main" val="19915907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6"/>
                                        </p:tgtEl>
                                        <p:attrNameLst>
                                          <p:attrName>style.visibility</p:attrName>
                                        </p:attrNameLst>
                                      </p:cBhvr>
                                      <p:to>
                                        <p:strVal val="visible"/>
                                      </p:to>
                                    </p:set>
                                    <p:animEffect transition="in" filter="fade">
                                      <p:cBhvr>
                                        <p:cTn id="10" dur="500"/>
                                        <p:tgtEl>
                                          <p:spTgt spid="96"/>
                                        </p:tgtEl>
                                      </p:cBhvr>
                                    </p:animEffect>
                                  </p:childTnLst>
                                </p:cTn>
                              </p:par>
                              <p:par>
                                <p:cTn id="11" presetID="10"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nodeType="withEffect">
                                  <p:stCondLst>
                                    <p:cond delay="0"/>
                                  </p:stCondLst>
                                  <p:childTnLst>
                                    <p:set>
                                      <p:cBhvr>
                                        <p:cTn id="15" dur="1" fill="hold">
                                          <p:stCondLst>
                                            <p:cond delay="0"/>
                                          </p:stCondLst>
                                        </p:cTn>
                                        <p:tgtEl>
                                          <p:spTgt spid="204"/>
                                        </p:tgtEl>
                                        <p:attrNameLst>
                                          <p:attrName>style.visibility</p:attrName>
                                        </p:attrNameLst>
                                      </p:cBhvr>
                                      <p:to>
                                        <p:strVal val="visible"/>
                                      </p:to>
                                    </p:set>
                                    <p:animEffect transition="in" filter="fade">
                                      <p:cBhvr>
                                        <p:cTn id="16" dur="500"/>
                                        <p:tgtEl>
                                          <p:spTgt spid="20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6"/>
                                        </p:tgtEl>
                                        <p:attrNameLst>
                                          <p:attrName>style.visibility</p:attrName>
                                        </p:attrNameLst>
                                      </p:cBhvr>
                                      <p:to>
                                        <p:strVal val="visible"/>
                                      </p:to>
                                    </p:set>
                                    <p:animEffect transition="in" filter="fade">
                                      <p:cBhvr>
                                        <p:cTn id="19" dur="500"/>
                                        <p:tgtEl>
                                          <p:spTgt spid="206"/>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1"/>
                                        </p:tgtEl>
                                        <p:attrNameLst>
                                          <p:attrName>style.visibility</p:attrName>
                                        </p:attrNameLst>
                                      </p:cBhvr>
                                      <p:to>
                                        <p:strVal val="visible"/>
                                      </p:to>
                                    </p:set>
                                    <p:animEffect transition="in" filter="fade">
                                      <p:cBhvr>
                                        <p:cTn id="31" dur="500"/>
                                        <p:tgtEl>
                                          <p:spTgt spid="101"/>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fade">
                                      <p:cBhvr>
                                        <p:cTn id="35" dur="500"/>
                                        <p:tgtEl>
                                          <p:spTgt spid="64"/>
                                        </p:tgtEl>
                                      </p:cBhvr>
                                    </p:animEffect>
                                  </p:childTnLst>
                                </p:cTn>
                              </p:par>
                              <p:par>
                                <p:cTn id="36" presetID="10" presetClass="entr" presetSubtype="0" fill="hold" nodeType="with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500"/>
                                        <p:tgtEl>
                                          <p:spTgt spid="65"/>
                                        </p:tgtEl>
                                      </p:cBhvr>
                                    </p:animEffect>
                                  </p:childTnLst>
                                </p:cTn>
                              </p:par>
                            </p:childTnLst>
                          </p:cTn>
                        </p:par>
                        <p:par>
                          <p:cTn id="39" fill="hold">
                            <p:stCondLst>
                              <p:cond delay="1000"/>
                            </p:stCondLst>
                            <p:childTnLst>
                              <p:par>
                                <p:cTn id="40" presetID="10" presetClass="entr" presetSubtype="0" fill="hold"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par>
                          <p:cTn id="43" fill="hold">
                            <p:stCondLst>
                              <p:cond delay="1500"/>
                            </p:stCondLst>
                            <p:childTnLst>
                              <p:par>
                                <p:cTn id="44" presetID="10" presetClass="entr" presetSubtype="0" fill="hold" nodeType="afterEffect">
                                  <p:stCondLst>
                                    <p:cond delay="0"/>
                                  </p:stCondLst>
                                  <p:childTnLst>
                                    <p:set>
                                      <p:cBhvr>
                                        <p:cTn id="45" dur="1" fill="hold">
                                          <p:stCondLst>
                                            <p:cond delay="0"/>
                                          </p:stCondLst>
                                        </p:cTn>
                                        <p:tgtEl>
                                          <p:spTgt spid="142"/>
                                        </p:tgtEl>
                                        <p:attrNameLst>
                                          <p:attrName>style.visibility</p:attrName>
                                        </p:attrNameLst>
                                      </p:cBhvr>
                                      <p:to>
                                        <p:strVal val="visible"/>
                                      </p:to>
                                    </p:set>
                                    <p:animEffect transition="in" filter="fade">
                                      <p:cBhvr>
                                        <p:cTn id="46" dur="500"/>
                                        <p:tgtEl>
                                          <p:spTgt spid="142"/>
                                        </p:tgtEl>
                                      </p:cBhvr>
                                    </p:animEffect>
                                  </p:childTnLst>
                                </p:cTn>
                              </p:par>
                            </p:childTnLst>
                          </p:cTn>
                        </p:par>
                        <p:par>
                          <p:cTn id="47" fill="hold">
                            <p:stCondLst>
                              <p:cond delay="2000"/>
                            </p:stCondLst>
                            <p:childTnLst>
                              <p:par>
                                <p:cTn id="48" presetID="10" presetClass="entr" presetSubtype="0" fill="hold" nodeType="afterEffect">
                                  <p:stCondLst>
                                    <p:cond delay="0"/>
                                  </p:stCondLst>
                                  <p:childTnLst>
                                    <p:set>
                                      <p:cBhvr>
                                        <p:cTn id="49" dur="1" fill="hold">
                                          <p:stCondLst>
                                            <p:cond delay="0"/>
                                          </p:stCondLst>
                                        </p:cTn>
                                        <p:tgtEl>
                                          <p:spTgt spid="151"/>
                                        </p:tgtEl>
                                        <p:attrNameLst>
                                          <p:attrName>style.visibility</p:attrName>
                                        </p:attrNameLst>
                                      </p:cBhvr>
                                      <p:to>
                                        <p:strVal val="visible"/>
                                      </p:to>
                                    </p:set>
                                    <p:animEffect transition="in" filter="fade">
                                      <p:cBhvr>
                                        <p:cTn id="50" dur="500"/>
                                        <p:tgtEl>
                                          <p:spTgt spid="151"/>
                                        </p:tgtEl>
                                      </p:cBhvr>
                                    </p:animEffect>
                                  </p:childTnLst>
                                </p:cTn>
                              </p:par>
                            </p:childTnLst>
                          </p:cTn>
                        </p:par>
                        <p:par>
                          <p:cTn id="51" fill="hold">
                            <p:stCondLst>
                              <p:cond delay="2500"/>
                            </p:stCondLst>
                            <p:childTnLst>
                              <p:par>
                                <p:cTn id="52" presetID="10" presetClass="entr" presetSubtype="0" fill="hold" nodeType="afterEffect">
                                  <p:stCondLst>
                                    <p:cond delay="0"/>
                                  </p:stCondLst>
                                  <p:childTnLst>
                                    <p:set>
                                      <p:cBhvr>
                                        <p:cTn id="53" dur="1" fill="hold">
                                          <p:stCondLst>
                                            <p:cond delay="0"/>
                                          </p:stCondLst>
                                        </p:cTn>
                                        <p:tgtEl>
                                          <p:spTgt spid="153"/>
                                        </p:tgtEl>
                                        <p:attrNameLst>
                                          <p:attrName>style.visibility</p:attrName>
                                        </p:attrNameLst>
                                      </p:cBhvr>
                                      <p:to>
                                        <p:strVal val="visible"/>
                                      </p:to>
                                    </p:set>
                                    <p:animEffect transition="in" filter="fade">
                                      <p:cBhvr>
                                        <p:cTn id="54" dur="500"/>
                                        <p:tgtEl>
                                          <p:spTgt spid="153"/>
                                        </p:tgtEl>
                                      </p:cBhvr>
                                    </p:animEffect>
                                  </p:childTnLst>
                                </p:cTn>
                              </p:par>
                            </p:childTnLst>
                          </p:cTn>
                        </p:par>
                        <p:par>
                          <p:cTn id="55" fill="hold">
                            <p:stCondLst>
                              <p:cond delay="3000"/>
                            </p:stCondLst>
                            <p:childTnLst>
                              <p:par>
                                <p:cTn id="56" presetID="10" presetClass="entr" presetSubtype="0" fill="hold" nodeType="afterEffect">
                                  <p:stCondLst>
                                    <p:cond delay="0"/>
                                  </p:stCondLst>
                                  <p:childTnLst>
                                    <p:set>
                                      <p:cBhvr>
                                        <p:cTn id="57" dur="1" fill="hold">
                                          <p:stCondLst>
                                            <p:cond delay="0"/>
                                          </p:stCondLst>
                                        </p:cTn>
                                        <p:tgtEl>
                                          <p:spTgt spid="66"/>
                                        </p:tgtEl>
                                        <p:attrNameLst>
                                          <p:attrName>style.visibility</p:attrName>
                                        </p:attrNameLst>
                                      </p:cBhvr>
                                      <p:to>
                                        <p:strVal val="visible"/>
                                      </p:to>
                                    </p:set>
                                    <p:animEffect transition="in" filter="fade">
                                      <p:cBhvr>
                                        <p:cTn id="58" dur="500"/>
                                        <p:tgtEl>
                                          <p:spTgt spid="6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97"/>
                                        </p:tgtEl>
                                        <p:attrNameLst>
                                          <p:attrName>style.visibility</p:attrName>
                                        </p:attrNameLst>
                                      </p:cBhvr>
                                      <p:to>
                                        <p:strVal val="visible"/>
                                      </p:to>
                                    </p:set>
                                    <p:animEffect transition="in" filter="fade">
                                      <p:cBhvr>
                                        <p:cTn id="61" dur="500"/>
                                        <p:tgtEl>
                                          <p:spTgt spid="97"/>
                                        </p:tgtEl>
                                      </p:cBhvr>
                                    </p:animEffect>
                                  </p:childTnLst>
                                </p:cTn>
                              </p:par>
                            </p:childTnLst>
                          </p:cTn>
                        </p:par>
                        <p:par>
                          <p:cTn id="62" fill="hold">
                            <p:stCondLst>
                              <p:cond delay="3500"/>
                            </p:stCondLst>
                            <p:childTnLst>
                              <p:par>
                                <p:cTn id="63" presetID="1" presetClass="entr" presetSubtype="0" fill="hold" grpId="0" nodeType="afterEffect">
                                  <p:stCondLst>
                                    <p:cond delay="0"/>
                                  </p:stCondLst>
                                  <p:childTnLst>
                                    <p:set>
                                      <p:cBhvr>
                                        <p:cTn id="64" dur="1" fill="hold">
                                          <p:stCondLst>
                                            <p:cond delay="0"/>
                                          </p:stCondLst>
                                        </p:cTn>
                                        <p:tgtEl>
                                          <p:spTgt spid="20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89"/>
                                        </p:tgtEl>
                                        <p:attrNameLst>
                                          <p:attrName>style.visibility</p:attrName>
                                        </p:attrNameLst>
                                      </p:cBhvr>
                                      <p:to>
                                        <p:strVal val="visible"/>
                                      </p:to>
                                    </p:set>
                                    <p:animEffect transition="in" filter="fade">
                                      <p:cBhvr>
                                        <p:cTn id="69" dur="500"/>
                                        <p:tgtEl>
                                          <p:spTgt spid="18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03"/>
                                        </p:tgtEl>
                                        <p:attrNameLst>
                                          <p:attrName>style.visibility</p:attrName>
                                        </p:attrNameLst>
                                      </p:cBhvr>
                                      <p:to>
                                        <p:strVal val="visible"/>
                                      </p:to>
                                    </p:set>
                                    <p:animEffect transition="in" filter="fade">
                                      <p:cBhvr>
                                        <p:cTn id="72" dur="500"/>
                                        <p:tgtEl>
                                          <p:spTgt spid="10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98"/>
                                        </p:tgtEl>
                                        <p:attrNameLst>
                                          <p:attrName>style.visibility</p:attrName>
                                        </p:attrNameLst>
                                      </p:cBhvr>
                                      <p:to>
                                        <p:strVal val="visible"/>
                                      </p:to>
                                    </p:set>
                                    <p:animEffect transition="in" filter="fade">
                                      <p:cBhvr>
                                        <p:cTn id="75" dur="500"/>
                                        <p:tgtEl>
                                          <p:spTgt spid="98"/>
                                        </p:tgtEl>
                                      </p:cBhvr>
                                    </p:animEffect>
                                  </p:childTnLst>
                                </p:cTn>
                              </p:par>
                            </p:childTnLst>
                          </p:cTn>
                        </p:par>
                        <p:par>
                          <p:cTn id="76" fill="hold">
                            <p:stCondLst>
                              <p:cond delay="500"/>
                            </p:stCondLst>
                            <p:childTnLst>
                              <p:par>
                                <p:cTn id="77" presetID="22" presetClass="entr" presetSubtype="8" fill="hold" grpId="0" nodeType="afterEffect">
                                  <p:stCondLst>
                                    <p:cond delay="0"/>
                                  </p:stCondLst>
                                  <p:childTnLst>
                                    <p:set>
                                      <p:cBhvr>
                                        <p:cTn id="78" dur="1" fill="hold">
                                          <p:stCondLst>
                                            <p:cond delay="0"/>
                                          </p:stCondLst>
                                        </p:cTn>
                                        <p:tgtEl>
                                          <p:spTgt spid="188"/>
                                        </p:tgtEl>
                                        <p:attrNameLst>
                                          <p:attrName>style.visibility</p:attrName>
                                        </p:attrNameLst>
                                      </p:cBhvr>
                                      <p:to>
                                        <p:strVal val="visible"/>
                                      </p:to>
                                    </p:set>
                                    <p:animEffect transition="in" filter="wipe(left)">
                                      <p:cBhvr>
                                        <p:cTn id="79" dur="2000"/>
                                        <p:tgtEl>
                                          <p:spTgt spid="18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08"/>
                                        </p:tgtEl>
                                        <p:attrNameLst>
                                          <p:attrName>style.visibility</p:attrName>
                                        </p:attrNameLst>
                                      </p:cBhvr>
                                      <p:to>
                                        <p:strVal val="visible"/>
                                      </p:to>
                                    </p:set>
                                    <p:animEffect transition="in" filter="fade">
                                      <p:cBhvr>
                                        <p:cTn id="82" dur="500"/>
                                        <p:tgtEl>
                                          <p:spTgt spid="108"/>
                                        </p:tgtEl>
                                      </p:cBhvr>
                                    </p:animEffect>
                                  </p:childTnLst>
                                </p:cTn>
                              </p:par>
                              <p:par>
                                <p:cTn id="83" presetID="7" presetClass="emph" presetSubtype="2" autoRev="1" fill="hold" nodeType="withEffect">
                                  <p:stCondLst>
                                    <p:cond delay="0"/>
                                  </p:stCondLst>
                                  <p:childTnLst>
                                    <p:animClr clrSpc="rgb" dir="cw">
                                      <p:cBhvr>
                                        <p:cTn id="84" dur="1000" fill="hold"/>
                                        <p:tgtEl>
                                          <p:spTgt spid="188"/>
                                        </p:tgtEl>
                                        <p:attrNameLst>
                                          <p:attrName>stroke.color</p:attrName>
                                        </p:attrNameLst>
                                      </p:cBhvr>
                                      <p:to>
                                        <a:srgbClr val="DC3C00"/>
                                      </p:to>
                                    </p:animClr>
                                    <p:set>
                                      <p:cBhvr>
                                        <p:cTn id="85" dur="1000" fill="hold"/>
                                        <p:tgtEl>
                                          <p:spTgt spid="188"/>
                                        </p:tgtEl>
                                        <p:attrNameLst>
                                          <p:attrName>stroke.on</p:attrName>
                                        </p:attrNameLst>
                                      </p:cBhvr>
                                      <p:to>
                                        <p:strVal val="true"/>
                                      </p:to>
                                    </p:set>
                                  </p:childTnLst>
                                </p:cTn>
                              </p:par>
                              <p:par>
                                <p:cTn id="86" presetID="10" presetClass="entr" presetSubtype="0" fill="hold" grpId="0" nodeType="withEffect">
                                  <p:stCondLst>
                                    <p:cond delay="1500"/>
                                  </p:stCondLst>
                                  <p:childTnLst>
                                    <p:set>
                                      <p:cBhvr>
                                        <p:cTn id="87" dur="1" fill="hold">
                                          <p:stCondLst>
                                            <p:cond delay="0"/>
                                          </p:stCondLst>
                                        </p:cTn>
                                        <p:tgtEl>
                                          <p:spTgt spid="100"/>
                                        </p:tgtEl>
                                        <p:attrNameLst>
                                          <p:attrName>style.visibility</p:attrName>
                                        </p:attrNameLst>
                                      </p:cBhvr>
                                      <p:to>
                                        <p:strVal val="visible"/>
                                      </p:to>
                                    </p:set>
                                    <p:animEffect transition="in" filter="fade">
                                      <p:cBhvr>
                                        <p:cTn id="88" dur="500"/>
                                        <p:tgtEl>
                                          <p:spTgt spid="100"/>
                                        </p:tgtEl>
                                      </p:cBhvr>
                                    </p:animEffect>
                                  </p:childTnLst>
                                </p:cTn>
                              </p:par>
                            </p:childTnLst>
                          </p:cTn>
                        </p:par>
                        <p:par>
                          <p:cTn id="89" fill="hold">
                            <p:stCondLst>
                              <p:cond delay="2500"/>
                            </p:stCondLst>
                            <p:childTnLst>
                              <p:par>
                                <p:cTn id="90" presetID="10" presetClass="entr" presetSubtype="0" fill="hold" nodeType="afterEffect">
                                  <p:stCondLst>
                                    <p:cond delay="0"/>
                                  </p:stCondLst>
                                  <p:childTnLst>
                                    <p:set>
                                      <p:cBhvr>
                                        <p:cTn id="91" dur="1" fill="hold">
                                          <p:stCondLst>
                                            <p:cond delay="0"/>
                                          </p:stCondLst>
                                        </p:cTn>
                                        <p:tgtEl>
                                          <p:spTgt spid="168"/>
                                        </p:tgtEl>
                                        <p:attrNameLst>
                                          <p:attrName>style.visibility</p:attrName>
                                        </p:attrNameLst>
                                      </p:cBhvr>
                                      <p:to>
                                        <p:strVal val="visible"/>
                                      </p:to>
                                    </p:set>
                                    <p:animEffect transition="in" filter="fade">
                                      <p:cBhvr>
                                        <p:cTn id="92" dur="500"/>
                                        <p:tgtEl>
                                          <p:spTgt spid="168"/>
                                        </p:tgtEl>
                                      </p:cBhvr>
                                    </p:animEffect>
                                  </p:childTnLst>
                                </p:cTn>
                              </p:par>
                              <p:par>
                                <p:cTn id="93" presetID="63" presetClass="path" presetSubtype="0" accel="50000" decel="50000" fill="hold" nodeType="withEffect">
                                  <p:stCondLst>
                                    <p:cond delay="0"/>
                                  </p:stCondLst>
                                  <p:childTnLst>
                                    <p:animMotion origin="layout" path="M 4.58333E-6 1.85185E-6 L 0.1802 0.00116 " pathEditMode="relative" rAng="0" ptsTypes="AA">
                                      <p:cBhvr>
                                        <p:cTn id="94" dur="1000" fill="hold"/>
                                        <p:tgtEl>
                                          <p:spTgt spid="168"/>
                                        </p:tgtEl>
                                        <p:attrNameLst>
                                          <p:attrName>ppt_x</p:attrName>
                                          <p:attrName>ppt_y</p:attrName>
                                        </p:attrNameLst>
                                      </p:cBhvr>
                                      <p:rCtr x="9010" y="46"/>
                                    </p:animMotion>
                                  </p:childTnLst>
                                </p:cTn>
                              </p:par>
                              <p:par>
                                <p:cTn id="95" presetID="1" presetClass="exit" presetSubtype="0" fill="hold" grpId="1" nodeType="withEffect">
                                  <p:stCondLst>
                                    <p:cond delay="500"/>
                                  </p:stCondLst>
                                  <p:childTnLst>
                                    <p:set>
                                      <p:cBhvr>
                                        <p:cTn id="96" dur="1" fill="hold">
                                          <p:stCondLst>
                                            <p:cond delay="0"/>
                                          </p:stCondLst>
                                        </p:cTn>
                                        <p:tgtEl>
                                          <p:spTgt spid="200"/>
                                        </p:tgtEl>
                                        <p:attrNameLst>
                                          <p:attrName>style.visibility</p:attrName>
                                        </p:attrNameLst>
                                      </p:cBhvr>
                                      <p:to>
                                        <p:strVal val="hidden"/>
                                      </p:to>
                                    </p:set>
                                  </p:childTnLst>
                                </p:cTn>
                              </p:par>
                            </p:childTnLst>
                          </p:cTn>
                        </p:par>
                        <p:par>
                          <p:cTn id="97" fill="hold">
                            <p:stCondLst>
                              <p:cond delay="3500"/>
                            </p:stCondLst>
                            <p:childTnLst>
                              <p:par>
                                <p:cTn id="98" presetID="53" presetClass="entr" presetSubtype="16" fill="hold" nodeType="afterEffect">
                                  <p:stCondLst>
                                    <p:cond delay="0"/>
                                  </p:stCondLst>
                                  <p:childTnLst>
                                    <p:set>
                                      <p:cBhvr>
                                        <p:cTn id="99" dur="1" fill="hold">
                                          <p:stCondLst>
                                            <p:cond delay="0"/>
                                          </p:stCondLst>
                                        </p:cTn>
                                        <p:tgtEl>
                                          <p:spTgt spid="196"/>
                                        </p:tgtEl>
                                        <p:attrNameLst>
                                          <p:attrName>style.visibility</p:attrName>
                                        </p:attrNameLst>
                                      </p:cBhvr>
                                      <p:to>
                                        <p:strVal val="visible"/>
                                      </p:to>
                                    </p:set>
                                    <p:anim calcmode="lin" valueType="num">
                                      <p:cBhvr>
                                        <p:cTn id="100" dur="500" fill="hold"/>
                                        <p:tgtEl>
                                          <p:spTgt spid="196"/>
                                        </p:tgtEl>
                                        <p:attrNameLst>
                                          <p:attrName>ppt_w</p:attrName>
                                        </p:attrNameLst>
                                      </p:cBhvr>
                                      <p:tavLst>
                                        <p:tav tm="0">
                                          <p:val>
                                            <p:fltVal val="0"/>
                                          </p:val>
                                        </p:tav>
                                        <p:tav tm="100000">
                                          <p:val>
                                            <p:strVal val="#ppt_w"/>
                                          </p:val>
                                        </p:tav>
                                      </p:tavLst>
                                    </p:anim>
                                    <p:anim calcmode="lin" valueType="num">
                                      <p:cBhvr>
                                        <p:cTn id="101" dur="500" fill="hold"/>
                                        <p:tgtEl>
                                          <p:spTgt spid="196"/>
                                        </p:tgtEl>
                                        <p:attrNameLst>
                                          <p:attrName>ppt_h</p:attrName>
                                        </p:attrNameLst>
                                      </p:cBhvr>
                                      <p:tavLst>
                                        <p:tav tm="0">
                                          <p:val>
                                            <p:fltVal val="0"/>
                                          </p:val>
                                        </p:tav>
                                        <p:tav tm="100000">
                                          <p:val>
                                            <p:strVal val="#ppt_h"/>
                                          </p:val>
                                        </p:tav>
                                      </p:tavLst>
                                    </p:anim>
                                    <p:animEffect transition="in" filter="fade">
                                      <p:cBhvr>
                                        <p:cTn id="102" dur="500"/>
                                        <p:tgtEl>
                                          <p:spTgt spid="196"/>
                                        </p:tgtEl>
                                      </p:cBhvr>
                                    </p:animEffect>
                                  </p:childTnLst>
                                </p:cTn>
                              </p:par>
                            </p:childTnLst>
                          </p:cTn>
                        </p:par>
                        <p:par>
                          <p:cTn id="103" fill="hold">
                            <p:stCondLst>
                              <p:cond delay="4000"/>
                            </p:stCondLst>
                            <p:childTnLst>
                              <p:par>
                                <p:cTn id="104" presetID="63" presetClass="path" presetSubtype="0" accel="50000" decel="50000" fill="hold" nodeType="afterEffect">
                                  <p:stCondLst>
                                    <p:cond delay="0"/>
                                  </p:stCondLst>
                                  <p:childTnLst>
                                    <p:animMotion origin="layout" path="M 4.58333E-6 1.85185E-6 L 0.17382 0.00116 " pathEditMode="relative" rAng="0" ptsTypes="AA">
                                      <p:cBhvr>
                                        <p:cTn id="105" dur="1000" fill="hold"/>
                                        <p:tgtEl>
                                          <p:spTgt spid="196"/>
                                        </p:tgtEl>
                                        <p:attrNameLst>
                                          <p:attrName>ppt_x</p:attrName>
                                          <p:attrName>ppt_y</p:attrName>
                                        </p:attrNameLst>
                                      </p:cBhvr>
                                      <p:rCtr x="8685"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3" grpId="0"/>
      <p:bldP spid="108" grpId="0"/>
      <p:bldP spid="188" grpId="0" animBg="1"/>
      <p:bldP spid="200" grpId="0" animBg="1"/>
      <p:bldP spid="200" grpId="1" animBg="1"/>
      <p:bldP spid="206" grpId="0"/>
      <p:bldP spid="96" grpId="0" animBg="1"/>
      <p:bldP spid="97" grpId="0" animBg="1"/>
      <p:bldP spid="98" grpId="0" animBg="1"/>
      <p:bldP spid="99" grpId="0"/>
      <p:bldP spid="10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BA5BC-0FB7-4638-B66E-705575DA2CBF}"/>
              </a:ext>
            </a:extLst>
          </p:cNvPr>
          <p:cNvSpPr>
            <a:spLocks noGrp="1"/>
          </p:cNvSpPr>
          <p:nvPr>
            <p:ph type="title"/>
          </p:nvPr>
        </p:nvSpPr>
        <p:spPr/>
        <p:txBody>
          <a:bodyPr/>
          <a:lstStyle/>
          <a:p>
            <a:r>
              <a:rPr lang="en-US" dirty="0"/>
              <a:t>Product deep dive</a:t>
            </a:r>
          </a:p>
        </p:txBody>
      </p:sp>
      <p:grpSp>
        <p:nvGrpSpPr>
          <p:cNvPr id="89" name="Group 88"/>
          <p:cNvGrpSpPr/>
          <p:nvPr/>
        </p:nvGrpSpPr>
        <p:grpSpPr>
          <a:xfrm>
            <a:off x="8193898" y="3153691"/>
            <a:ext cx="1625340" cy="1401156"/>
            <a:chOff x="8331342" y="3727084"/>
            <a:chExt cx="1657931" cy="1429252"/>
          </a:xfrm>
        </p:grpSpPr>
        <p:sp>
          <p:nvSpPr>
            <p:cNvPr id="114" name="Hexagon 113">
              <a:extLst>
                <a:ext uri="{FF2B5EF4-FFF2-40B4-BE49-F238E27FC236}">
                  <a16:creationId xmlns:a16="http://schemas.microsoft.com/office/drawing/2014/main" id="{533719B5-4670-4C1D-9CB2-B49CF1D2BA02}"/>
                </a:ext>
              </a:extLst>
            </p:cNvPr>
            <p:cNvSpPr/>
            <p:nvPr/>
          </p:nvSpPr>
          <p:spPr bwMode="auto">
            <a:xfrm>
              <a:off x="8331342"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15" name="Rectangle 114">
              <a:extLst>
                <a:ext uri="{FF2B5EF4-FFF2-40B4-BE49-F238E27FC236}">
                  <a16:creationId xmlns:a16="http://schemas.microsoft.com/office/drawing/2014/main" id="{FA16BB40-496F-4CDC-8D7A-7E9F6B79A8BE}"/>
                </a:ext>
              </a:extLst>
            </p:cNvPr>
            <p:cNvSpPr/>
            <p:nvPr/>
          </p:nvSpPr>
          <p:spPr>
            <a:xfrm>
              <a:off x="8560198" y="4608752"/>
              <a:ext cx="1200219" cy="2585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Resources</a:t>
              </a:r>
            </a:p>
          </p:txBody>
        </p:sp>
        <p:sp>
          <p:nvSpPr>
            <p:cNvPr id="116" name="Books" title="Icon of a stack of books">
              <a:extLst>
                <a:ext uri="{FF2B5EF4-FFF2-40B4-BE49-F238E27FC236}">
                  <a16:creationId xmlns:a16="http://schemas.microsoft.com/office/drawing/2014/main" id="{F6556584-970D-4B8E-A73A-3A98F78A614A}"/>
                </a:ext>
              </a:extLst>
            </p:cNvPr>
            <p:cNvSpPr>
              <a:spLocks noChangeAspect="1" noEditPoints="1"/>
            </p:cNvSpPr>
            <p:nvPr/>
          </p:nvSpPr>
          <p:spPr bwMode="auto">
            <a:xfrm>
              <a:off x="8928689" y="4020219"/>
              <a:ext cx="463236" cy="36576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a:endParaRPr>
            </a:p>
          </p:txBody>
        </p:sp>
      </p:grpSp>
      <p:sp>
        <p:nvSpPr>
          <p:cNvPr id="111" name="Hexagon 110">
            <a:extLst>
              <a:ext uri="{FF2B5EF4-FFF2-40B4-BE49-F238E27FC236}">
                <a16:creationId xmlns:a16="http://schemas.microsoft.com/office/drawing/2014/main" id="{99064AFB-7CB0-4021-9914-2EA40EF42971}"/>
              </a:ext>
            </a:extLst>
          </p:cNvPr>
          <p:cNvSpPr/>
          <p:nvPr/>
        </p:nvSpPr>
        <p:spPr bwMode="auto">
          <a:xfrm>
            <a:off x="9658686" y="2300473"/>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12" name="Rectangle 111">
            <a:extLst>
              <a:ext uri="{FF2B5EF4-FFF2-40B4-BE49-F238E27FC236}">
                <a16:creationId xmlns:a16="http://schemas.microsoft.com/office/drawing/2014/main" id="{943B9012-C0B0-4B44-83A4-5A184C43A0F8}"/>
              </a:ext>
            </a:extLst>
          </p:cNvPr>
          <p:cNvSpPr/>
          <p:nvPr/>
        </p:nvSpPr>
        <p:spPr>
          <a:xfrm>
            <a:off x="10021309" y="3094156"/>
            <a:ext cx="900093" cy="416383"/>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505050"/>
                </a:solidFill>
                <a:latin typeface="Segoe UI" charset="0"/>
                <a:ea typeface="Segoe UI" charset="0"/>
                <a:cs typeface="Segoe UI" charset="0"/>
              </a:rPr>
              <a:t>Product deep dive</a:t>
            </a:r>
          </a:p>
        </p:txBody>
      </p:sp>
      <p:sp>
        <p:nvSpPr>
          <p:cNvPr id="113" name="Glasses_EA16" title="Icon of eye glasses">
            <a:extLst>
              <a:ext uri="{FF2B5EF4-FFF2-40B4-BE49-F238E27FC236}">
                <a16:creationId xmlns:a16="http://schemas.microsoft.com/office/drawing/2014/main" id="{98D25EF0-7F41-4147-9D71-B649DA4EC189}"/>
              </a:ext>
            </a:extLst>
          </p:cNvPr>
          <p:cNvSpPr>
            <a:spLocks noChangeAspect="1" noEditPoints="1"/>
          </p:cNvSpPr>
          <p:nvPr/>
        </p:nvSpPr>
        <p:spPr bwMode="auto">
          <a:xfrm>
            <a:off x="10158991" y="2632542"/>
            <a:ext cx="624729" cy="333163"/>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a:endParaRPr>
          </a:p>
        </p:txBody>
      </p:sp>
      <p:grpSp>
        <p:nvGrpSpPr>
          <p:cNvPr id="91" name="Group 90"/>
          <p:cNvGrpSpPr/>
          <p:nvPr/>
        </p:nvGrpSpPr>
        <p:grpSpPr>
          <a:xfrm>
            <a:off x="3799537" y="2300473"/>
            <a:ext cx="1625340" cy="1401156"/>
            <a:chOff x="3825022" y="2856757"/>
            <a:chExt cx="1657931" cy="1429252"/>
          </a:xfrm>
        </p:grpSpPr>
        <p:sp>
          <p:nvSpPr>
            <p:cNvPr id="108" name="Hexagon 107">
              <a:extLst>
                <a:ext uri="{FF2B5EF4-FFF2-40B4-BE49-F238E27FC236}">
                  <a16:creationId xmlns:a16="http://schemas.microsoft.com/office/drawing/2014/main" id="{E9AEA4D5-0344-408B-81B8-81F176F0CA1A}"/>
                </a:ext>
              </a:extLst>
            </p:cNvPr>
            <p:cNvSpPr/>
            <p:nvPr/>
          </p:nvSpPr>
          <p:spPr bwMode="auto">
            <a:xfrm>
              <a:off x="3825022"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09" name="Rectangle 108">
              <a:extLst>
                <a:ext uri="{FF2B5EF4-FFF2-40B4-BE49-F238E27FC236}">
                  <a16:creationId xmlns:a16="http://schemas.microsoft.com/office/drawing/2014/main" id="{2E6E921B-5532-4CBF-9B79-3015F0DC1520}"/>
                </a:ext>
              </a:extLst>
            </p:cNvPr>
            <p:cNvSpPr/>
            <p:nvPr/>
          </p:nvSpPr>
          <p:spPr>
            <a:xfrm>
              <a:off x="4075811" y="3749455"/>
              <a:ext cx="1156353" cy="2585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Top scenarios</a:t>
              </a:r>
            </a:p>
          </p:txBody>
        </p:sp>
        <p:sp>
          <p:nvSpPr>
            <p:cNvPr id="110" name="strategy" title="Icon of two circles and a curved arrow winding between three exes connecting them">
              <a:extLst>
                <a:ext uri="{FF2B5EF4-FFF2-40B4-BE49-F238E27FC236}">
                  <a16:creationId xmlns:a16="http://schemas.microsoft.com/office/drawing/2014/main" id="{A31BCD53-8416-4BE5-B301-45000BD1E1D5}"/>
                </a:ext>
              </a:extLst>
            </p:cNvPr>
            <p:cNvSpPr>
              <a:spLocks noChangeAspect="1" noEditPoints="1"/>
            </p:cNvSpPr>
            <p:nvPr/>
          </p:nvSpPr>
          <p:spPr bwMode="auto">
            <a:xfrm>
              <a:off x="4442060" y="3050347"/>
              <a:ext cx="423854" cy="564712"/>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9050" cap="flat">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a:endParaRPr>
            </a:p>
          </p:txBody>
        </p:sp>
      </p:grpSp>
      <p:grpSp>
        <p:nvGrpSpPr>
          <p:cNvPr id="92" name="Group 91"/>
          <p:cNvGrpSpPr/>
          <p:nvPr/>
        </p:nvGrpSpPr>
        <p:grpSpPr>
          <a:xfrm>
            <a:off x="2334750" y="3153691"/>
            <a:ext cx="1625340" cy="1401156"/>
            <a:chOff x="2322916" y="3727084"/>
            <a:chExt cx="1657931" cy="1429252"/>
          </a:xfrm>
        </p:grpSpPr>
        <p:sp>
          <p:nvSpPr>
            <p:cNvPr id="105" name="Hexagon 104">
              <a:extLst>
                <a:ext uri="{FF2B5EF4-FFF2-40B4-BE49-F238E27FC236}">
                  <a16:creationId xmlns:a16="http://schemas.microsoft.com/office/drawing/2014/main" id="{B9538ACC-6C5C-4BA1-B81E-53ED3F8323EE}"/>
                </a:ext>
              </a:extLst>
            </p:cNvPr>
            <p:cNvSpPr/>
            <p:nvPr/>
          </p:nvSpPr>
          <p:spPr bwMode="auto">
            <a:xfrm>
              <a:off x="2322916"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06" name="Rectangle 105">
              <a:extLst>
                <a:ext uri="{FF2B5EF4-FFF2-40B4-BE49-F238E27FC236}">
                  <a16:creationId xmlns:a16="http://schemas.microsoft.com/office/drawing/2014/main" id="{D8871EB6-0E30-48FC-A2FB-4AA36F9F243F}"/>
                </a:ext>
              </a:extLst>
            </p:cNvPr>
            <p:cNvSpPr/>
            <p:nvPr/>
          </p:nvSpPr>
          <p:spPr>
            <a:xfrm>
              <a:off x="2442790" y="4442553"/>
              <a:ext cx="1418182" cy="590931"/>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Azure Kubernetes Service </a:t>
              </a:r>
              <a:br>
                <a:rPr lang="en-US" sz="1176" dirty="0">
                  <a:solidFill>
                    <a:srgbClr val="FFFFFF"/>
                  </a:solidFill>
                  <a:latin typeface="Segoe UI" charset="0"/>
                  <a:ea typeface="Segoe UI" charset="0"/>
                  <a:cs typeface="Segoe UI" charset="0"/>
                </a:rPr>
              </a:br>
              <a:r>
                <a:rPr lang="en-US" sz="1176" dirty="0">
                  <a:solidFill>
                    <a:srgbClr val="FFFFFF"/>
                  </a:solidFill>
                  <a:latin typeface="Segoe UI" charset="0"/>
                  <a:ea typeface="Segoe UI" charset="0"/>
                  <a:cs typeface="Segoe UI" charset="0"/>
                </a:rPr>
                <a:t>Overview</a:t>
              </a:r>
            </a:p>
          </p:txBody>
        </p:sp>
        <p:sp>
          <p:nvSpPr>
            <p:cNvPr id="107" name="Eye" title="Icon of an eye">
              <a:extLst>
                <a:ext uri="{FF2B5EF4-FFF2-40B4-BE49-F238E27FC236}">
                  <a16:creationId xmlns:a16="http://schemas.microsoft.com/office/drawing/2014/main" id="{488C0ED6-160A-477F-A5A4-994CA5C85B4E}"/>
                </a:ext>
              </a:extLst>
            </p:cNvPr>
            <p:cNvSpPr>
              <a:spLocks noChangeAspect="1" noEditPoints="1"/>
            </p:cNvSpPr>
            <p:nvPr/>
          </p:nvSpPr>
          <p:spPr bwMode="auto">
            <a:xfrm>
              <a:off x="2884313" y="4027660"/>
              <a:ext cx="535136" cy="295458"/>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gradFill>
                  <a:gsLst>
                    <a:gs pos="0">
                      <a:srgbClr val="505050"/>
                    </a:gs>
                    <a:gs pos="100000">
                      <a:srgbClr val="505050"/>
                    </a:gs>
                  </a:gsLst>
                </a:gradFill>
                <a:latin typeface="Segoe UI"/>
              </a:endParaRPr>
            </a:p>
          </p:txBody>
        </p:sp>
      </p:grpSp>
      <p:grpSp>
        <p:nvGrpSpPr>
          <p:cNvPr id="93" name="Group 92"/>
          <p:cNvGrpSpPr/>
          <p:nvPr/>
        </p:nvGrpSpPr>
        <p:grpSpPr>
          <a:xfrm>
            <a:off x="869963" y="2300473"/>
            <a:ext cx="1625340" cy="1401156"/>
            <a:chOff x="832543" y="2856757"/>
            <a:chExt cx="1657931" cy="1429252"/>
          </a:xfrm>
        </p:grpSpPr>
        <p:sp>
          <p:nvSpPr>
            <p:cNvPr id="102" name="Hexagon 176">
              <a:extLst>
                <a:ext uri="{FF2B5EF4-FFF2-40B4-BE49-F238E27FC236}">
                  <a16:creationId xmlns:a16="http://schemas.microsoft.com/office/drawing/2014/main" id="{04E77473-2C92-4606-A34C-9BDBC958863C}"/>
                </a:ext>
              </a:extLst>
            </p:cNvPr>
            <p:cNvSpPr/>
            <p:nvPr/>
          </p:nvSpPr>
          <p:spPr bwMode="auto">
            <a:xfrm>
              <a:off x="832543"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03" name="Rectangle 102">
              <a:extLst>
                <a:ext uri="{FF2B5EF4-FFF2-40B4-BE49-F238E27FC236}">
                  <a16:creationId xmlns:a16="http://schemas.microsoft.com/office/drawing/2014/main" id="{9E7B51F0-D7A8-47EA-B604-86649B5113FD}"/>
                </a:ext>
              </a:extLst>
            </p:cNvPr>
            <p:cNvSpPr/>
            <p:nvPr/>
          </p:nvSpPr>
          <p:spPr>
            <a:xfrm>
              <a:off x="1084076" y="3749455"/>
              <a:ext cx="1154864" cy="258532"/>
            </a:xfrm>
            <a:prstGeom prst="rect">
              <a:avLst/>
            </a:prstGeom>
          </p:spPr>
          <p:txBody>
            <a:bodyPr wrap="square" anchor="ctr" anchorCtr="1">
              <a:spAutoFit/>
            </a:bodyPr>
            <a:lstStyle/>
            <a:p>
              <a:pPr algn="ctr" defTabSz="895923" fontAlgn="base">
                <a:lnSpc>
                  <a:spcPct val="90000"/>
                </a:lnSpc>
                <a:spcBef>
                  <a:spcPct val="0"/>
                </a:spcBef>
                <a:spcAft>
                  <a:spcPct val="0"/>
                </a:spcAft>
              </a:pPr>
              <a:r>
                <a:rPr lang="en-US" sz="1176" dirty="0">
                  <a:solidFill>
                    <a:srgbClr val="FFFFFF"/>
                  </a:solidFill>
                  <a:latin typeface="Segoe UI" charset="0"/>
                  <a:ea typeface="Segoe UI" charset="0"/>
                  <a:cs typeface="Segoe UI" charset="0"/>
                </a:rPr>
                <a:t>Introduction</a:t>
              </a:r>
            </a:p>
          </p:txBody>
        </p:sp>
        <p:sp>
          <p:nvSpPr>
            <p:cNvPr id="104" name="information" title="Icon of a circle with the letter i inside">
              <a:extLst>
                <a:ext uri="{FF2B5EF4-FFF2-40B4-BE49-F238E27FC236}">
                  <a16:creationId xmlns:a16="http://schemas.microsoft.com/office/drawing/2014/main" id="{03AAF476-9509-443D-9768-6FC88C86ABCA}"/>
                </a:ext>
              </a:extLst>
            </p:cNvPr>
            <p:cNvSpPr>
              <a:spLocks noChangeAspect="1" noEditPoints="1"/>
            </p:cNvSpPr>
            <p:nvPr/>
          </p:nvSpPr>
          <p:spPr bwMode="auto">
            <a:xfrm>
              <a:off x="1445231" y="3115102"/>
              <a:ext cx="432556" cy="435200"/>
            </a:xfrm>
            <a:custGeom>
              <a:avLst/>
              <a:gdLst>
                <a:gd name="T0" fmla="*/ 0 w 333"/>
                <a:gd name="T1" fmla="*/ 170 h 340"/>
                <a:gd name="T2" fmla="*/ 167 w 333"/>
                <a:gd name="T3" fmla="*/ 0 h 340"/>
                <a:gd name="T4" fmla="*/ 333 w 333"/>
                <a:gd name="T5" fmla="*/ 170 h 340"/>
                <a:gd name="T6" fmla="*/ 167 w 333"/>
                <a:gd name="T7" fmla="*/ 340 h 340"/>
                <a:gd name="T8" fmla="*/ 0 w 333"/>
                <a:gd name="T9" fmla="*/ 170 h 340"/>
                <a:gd name="T10" fmla="*/ 163 w 333"/>
                <a:gd name="T11" fmla="*/ 252 h 340"/>
                <a:gd name="T12" fmla="*/ 163 w 333"/>
                <a:gd name="T13" fmla="*/ 150 h 340"/>
                <a:gd name="T14" fmla="*/ 163 w 333"/>
                <a:gd name="T15" fmla="*/ 121 h 340"/>
                <a:gd name="T16" fmla="*/ 163 w 333"/>
                <a:gd name="T17" fmla="*/ 8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40">
                  <a:moveTo>
                    <a:pt x="0" y="170"/>
                  </a:moveTo>
                  <a:cubicBezTo>
                    <a:pt x="0" y="76"/>
                    <a:pt x="75" y="0"/>
                    <a:pt x="167" y="0"/>
                  </a:cubicBezTo>
                  <a:cubicBezTo>
                    <a:pt x="259" y="0"/>
                    <a:pt x="333" y="76"/>
                    <a:pt x="333" y="170"/>
                  </a:cubicBezTo>
                  <a:cubicBezTo>
                    <a:pt x="333" y="264"/>
                    <a:pt x="259" y="340"/>
                    <a:pt x="167" y="340"/>
                  </a:cubicBezTo>
                  <a:cubicBezTo>
                    <a:pt x="75" y="340"/>
                    <a:pt x="0" y="264"/>
                    <a:pt x="0" y="170"/>
                  </a:cubicBezTo>
                  <a:close/>
                  <a:moveTo>
                    <a:pt x="163" y="252"/>
                  </a:moveTo>
                  <a:cubicBezTo>
                    <a:pt x="163" y="150"/>
                    <a:pt x="163" y="150"/>
                    <a:pt x="163" y="150"/>
                  </a:cubicBezTo>
                  <a:moveTo>
                    <a:pt x="163" y="121"/>
                  </a:moveTo>
                  <a:cubicBezTo>
                    <a:pt x="163" y="88"/>
                    <a:pt x="163" y="88"/>
                    <a:pt x="163" y="88"/>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dirty="0">
                <a:gradFill>
                  <a:gsLst>
                    <a:gs pos="0">
                      <a:srgbClr val="505050"/>
                    </a:gs>
                    <a:gs pos="100000">
                      <a:srgbClr val="505050"/>
                    </a:gs>
                  </a:gsLst>
                  <a:lin ang="5400000" scaled="1"/>
                </a:gradFill>
                <a:latin typeface="Segoe UI"/>
              </a:endParaRPr>
            </a:p>
          </p:txBody>
        </p:sp>
      </p:grpSp>
      <p:grpSp>
        <p:nvGrpSpPr>
          <p:cNvPr id="94" name="Group 93"/>
          <p:cNvGrpSpPr/>
          <p:nvPr/>
        </p:nvGrpSpPr>
        <p:grpSpPr>
          <a:xfrm>
            <a:off x="5264324" y="3153691"/>
            <a:ext cx="1625340" cy="1401156"/>
            <a:chOff x="5327129" y="3727084"/>
            <a:chExt cx="1657931" cy="1429252"/>
          </a:xfrm>
        </p:grpSpPr>
        <p:sp>
          <p:nvSpPr>
            <p:cNvPr id="99" name="Hexagon 98">
              <a:extLst>
                <a:ext uri="{FF2B5EF4-FFF2-40B4-BE49-F238E27FC236}">
                  <a16:creationId xmlns:a16="http://schemas.microsoft.com/office/drawing/2014/main" id="{B137AF26-29E6-4E26-BDEC-67DBFCE25FB2}"/>
                </a:ext>
              </a:extLst>
            </p:cNvPr>
            <p:cNvSpPr/>
            <p:nvPr/>
          </p:nvSpPr>
          <p:spPr bwMode="auto">
            <a:xfrm>
              <a:off x="5327129"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00" name="Rectangle 99">
              <a:extLst>
                <a:ext uri="{FF2B5EF4-FFF2-40B4-BE49-F238E27FC236}">
                  <a16:creationId xmlns:a16="http://schemas.microsoft.com/office/drawing/2014/main" id="{52EED68E-8987-4BC0-9CAC-2BE2B1F3581D}"/>
                </a:ext>
              </a:extLst>
            </p:cNvPr>
            <p:cNvSpPr/>
            <p:nvPr/>
          </p:nvSpPr>
          <p:spPr>
            <a:xfrm>
              <a:off x="5566597" y="4525652"/>
              <a:ext cx="1178994" cy="4247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Customer stories</a:t>
              </a:r>
            </a:p>
          </p:txBody>
        </p:sp>
        <p:sp>
          <p:nvSpPr>
            <p:cNvPr id="101" name="hand_3" title="Icon of a hand giving a thumbs-up">
              <a:extLst>
                <a:ext uri="{FF2B5EF4-FFF2-40B4-BE49-F238E27FC236}">
                  <a16:creationId xmlns:a16="http://schemas.microsoft.com/office/drawing/2014/main" id="{98A1CABB-4682-4A7D-817A-028BE7BCF56F}"/>
                </a:ext>
              </a:extLst>
            </p:cNvPr>
            <p:cNvSpPr>
              <a:spLocks noChangeAspect="1"/>
            </p:cNvSpPr>
            <p:nvPr/>
          </p:nvSpPr>
          <p:spPr bwMode="auto">
            <a:xfrm>
              <a:off x="5929477" y="3976908"/>
              <a:ext cx="453234" cy="39696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dirty="0">
                <a:solidFill>
                  <a:srgbClr val="505050"/>
                </a:solidFill>
                <a:latin typeface="Segoe UI"/>
              </a:endParaRPr>
            </a:p>
          </p:txBody>
        </p:sp>
      </p:grpSp>
      <p:grpSp>
        <p:nvGrpSpPr>
          <p:cNvPr id="95" name="Group 94"/>
          <p:cNvGrpSpPr/>
          <p:nvPr/>
        </p:nvGrpSpPr>
        <p:grpSpPr>
          <a:xfrm>
            <a:off x="6729111" y="2300473"/>
            <a:ext cx="1625340" cy="1401156"/>
            <a:chOff x="6841355" y="2856757"/>
            <a:chExt cx="1657931" cy="1429252"/>
          </a:xfrm>
        </p:grpSpPr>
        <p:sp>
          <p:nvSpPr>
            <p:cNvPr id="96" name="Hexagon 95">
              <a:extLst>
                <a:ext uri="{FF2B5EF4-FFF2-40B4-BE49-F238E27FC236}">
                  <a16:creationId xmlns:a16="http://schemas.microsoft.com/office/drawing/2014/main" id="{99064AFB-7CB0-4021-9914-2EA40EF42971}"/>
                </a:ext>
              </a:extLst>
            </p:cNvPr>
            <p:cNvSpPr/>
            <p:nvPr/>
          </p:nvSpPr>
          <p:spPr bwMode="auto">
            <a:xfrm>
              <a:off x="6841355"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97" name="Rectangle 96">
              <a:extLst>
                <a:ext uri="{FF2B5EF4-FFF2-40B4-BE49-F238E27FC236}">
                  <a16:creationId xmlns:a16="http://schemas.microsoft.com/office/drawing/2014/main" id="{943B9012-C0B0-4B44-83A4-5A184C43A0F8}"/>
                </a:ext>
              </a:extLst>
            </p:cNvPr>
            <p:cNvSpPr/>
            <p:nvPr/>
          </p:nvSpPr>
          <p:spPr>
            <a:xfrm>
              <a:off x="7059514" y="3666355"/>
              <a:ext cx="1221612" cy="4247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a:solidFill>
                    <a:srgbClr val="FFFFFF"/>
                  </a:solidFill>
                  <a:latin typeface="Segoe UI" charset="0"/>
                  <a:ea typeface="Segoe UI" charset="0"/>
                  <a:cs typeface="Segoe UI" charset="0"/>
                </a:rPr>
                <a:t>Open source culture</a:t>
              </a:r>
              <a:endParaRPr lang="en-US" sz="1176" dirty="0">
                <a:solidFill>
                  <a:srgbClr val="FFFFFF"/>
                </a:solidFill>
                <a:latin typeface="Segoe UI" charset="0"/>
                <a:ea typeface="Segoe UI" charset="0"/>
                <a:cs typeface="Segoe UI" charset="0"/>
              </a:endParaRPr>
            </a:p>
          </p:txBody>
        </p:sp>
      </p:grpSp>
      <p:pic>
        <p:nvPicPr>
          <p:cNvPr id="119" name="Picture 1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3083" y="2577710"/>
            <a:ext cx="378657" cy="378657"/>
          </a:xfrm>
          <a:prstGeom prst="rect">
            <a:avLst/>
          </a:prstGeom>
        </p:spPr>
      </p:pic>
    </p:spTree>
    <p:extLst>
      <p:ext uri="{BB962C8B-B14F-4D97-AF65-F5344CB8AC3E}">
        <p14:creationId xmlns:p14="http://schemas.microsoft.com/office/powerpoint/2010/main" val="425110674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0457215" y="5188886"/>
            <a:ext cx="1472101" cy="1428350"/>
          </a:xfrm>
          <a:prstGeom prst="rect">
            <a:avLst/>
          </a:prstGeom>
        </p:spPr>
      </p:pic>
      <p:sp>
        <p:nvSpPr>
          <p:cNvPr id="12" name="Title 11">
            <a:extLst>
              <a:ext uri="{FF2B5EF4-FFF2-40B4-BE49-F238E27FC236}">
                <a16:creationId xmlns:a16="http://schemas.microsoft.com/office/drawing/2014/main" id="{7D3972CE-4DF6-48DE-87B9-C3D861FC49A6}"/>
              </a:ext>
            </a:extLst>
          </p:cNvPr>
          <p:cNvSpPr>
            <a:spLocks noGrp="1"/>
          </p:cNvSpPr>
          <p:nvPr>
            <p:ph type="title"/>
          </p:nvPr>
        </p:nvSpPr>
        <p:spPr/>
        <p:txBody>
          <a:bodyPr/>
          <a:lstStyle/>
          <a:p>
            <a:r>
              <a:rPr lang="en-US" dirty="0"/>
              <a:t>What is Kubernetes?</a:t>
            </a:r>
          </a:p>
        </p:txBody>
      </p:sp>
      <p:sp>
        <p:nvSpPr>
          <p:cNvPr id="13" name="Text Placeholder 12">
            <a:extLst>
              <a:ext uri="{FF2B5EF4-FFF2-40B4-BE49-F238E27FC236}">
                <a16:creationId xmlns:a16="http://schemas.microsoft.com/office/drawing/2014/main" id="{649B4D5E-E4C1-410E-883F-A7517663FE71}"/>
              </a:ext>
            </a:extLst>
          </p:cNvPr>
          <p:cNvSpPr>
            <a:spLocks noGrp="1"/>
          </p:cNvSpPr>
          <p:nvPr>
            <p:ph type="body" sz="quarter" idx="11"/>
          </p:nvPr>
        </p:nvSpPr>
        <p:spPr>
          <a:xfrm>
            <a:off x="269242" y="1175220"/>
            <a:ext cx="11788343" cy="4959050"/>
          </a:xfrm>
        </p:spPr>
        <p:txBody>
          <a:bodyPr/>
          <a:lstStyle/>
          <a:p>
            <a:pPr lvl="1"/>
            <a:r>
              <a:rPr lang="en-US" sz="2000" dirty="0"/>
              <a:t>Background</a:t>
            </a:r>
          </a:p>
          <a:p>
            <a:pPr lvl="2"/>
            <a:r>
              <a:rPr lang="en-US" sz="1600" dirty="0"/>
              <a:t>"Kubernetes is an open-source system for automating deployment, scaling, and management of containerized applications” </a:t>
            </a:r>
          </a:p>
          <a:p>
            <a:pPr lvl="2"/>
            <a:r>
              <a:rPr lang="en-US" sz="1600" dirty="0"/>
              <a:t>Schedules and runs application containers across a cluster of machines</a:t>
            </a:r>
          </a:p>
          <a:p>
            <a:pPr lvl="2"/>
            <a:r>
              <a:rPr lang="en-US" sz="1600" dirty="0"/>
              <a:t>Kubernetes v1.0 released on July 21, 2015. Joe Beda, Brendan Burns, &amp; Craig </a:t>
            </a:r>
            <a:r>
              <a:rPr lang="en-US" sz="1600" dirty="0" err="1"/>
              <a:t>McLuckie</a:t>
            </a:r>
            <a:endParaRPr lang="en-US" sz="1600" dirty="0"/>
          </a:p>
          <a:p>
            <a:pPr lvl="1"/>
            <a:r>
              <a:rPr lang="en-US" sz="2000" dirty="0"/>
              <a:t>Key features</a:t>
            </a:r>
          </a:p>
          <a:p>
            <a:pPr lvl="2"/>
            <a:r>
              <a:rPr lang="en-US" sz="1600" dirty="0"/>
              <a:t>Declarative infrastructure</a:t>
            </a:r>
          </a:p>
          <a:p>
            <a:pPr lvl="2"/>
            <a:r>
              <a:rPr lang="en-US" sz="1600" dirty="0"/>
              <a:t>Self-healing</a:t>
            </a:r>
          </a:p>
          <a:p>
            <a:pPr lvl="2"/>
            <a:r>
              <a:rPr lang="en-US" sz="1600" dirty="0"/>
              <a:t>Horizontal scaling</a:t>
            </a:r>
          </a:p>
          <a:p>
            <a:pPr lvl="2"/>
            <a:r>
              <a:rPr lang="en-US" sz="1600" dirty="0"/>
              <a:t>Automated rollouts and rollbacks</a:t>
            </a:r>
          </a:p>
          <a:p>
            <a:pPr lvl="2"/>
            <a:r>
              <a:rPr lang="en-US" sz="1600" dirty="0"/>
              <a:t>Service discovery and load balancing</a:t>
            </a:r>
          </a:p>
          <a:p>
            <a:pPr lvl="2"/>
            <a:r>
              <a:rPr lang="en-US" sz="1600" dirty="0"/>
              <a:t>Automatic bin packing</a:t>
            </a:r>
          </a:p>
          <a:p>
            <a:pPr lvl="2"/>
            <a:r>
              <a:rPr lang="en-US" sz="1600" dirty="0"/>
              <a:t>Storage orchestration</a:t>
            </a:r>
          </a:p>
          <a:p>
            <a:pPr lvl="2"/>
            <a:r>
              <a:rPr lang="en-US" sz="1600" dirty="0"/>
              <a:t>Secret and configuration management</a:t>
            </a:r>
          </a:p>
          <a:p>
            <a:pPr lvl="2"/>
            <a:r>
              <a:rPr lang="en-US" sz="1600" dirty="0"/>
              <a:t>Not a PaaS platform</a:t>
            </a:r>
          </a:p>
        </p:txBody>
      </p:sp>
    </p:spTree>
    <p:extLst>
      <p:ext uri="{BB962C8B-B14F-4D97-AF65-F5344CB8AC3E}">
        <p14:creationId xmlns:p14="http://schemas.microsoft.com/office/powerpoint/2010/main" val="87483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16">
            <a:extLst>
              <a:ext uri="{FF2B5EF4-FFF2-40B4-BE49-F238E27FC236}">
                <a16:creationId xmlns:a16="http://schemas.microsoft.com/office/drawing/2014/main" id="{AEC81F4C-68E2-40CE-B2C8-BDE35F9F007C}"/>
              </a:ext>
            </a:extLst>
          </p:cNvPr>
          <p:cNvSpPr txBox="1">
            <a:spLocks/>
          </p:cNvSpPr>
          <p:nvPr/>
        </p:nvSpPr>
        <p:spPr>
          <a:xfrm>
            <a:off x="588263" y="1430487"/>
            <a:ext cx="3326789"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Kubernetes users communicate with API server and apply desired state</a:t>
            </a:r>
          </a:p>
        </p:txBody>
      </p:sp>
      <p:sp>
        <p:nvSpPr>
          <p:cNvPr id="107" name="Title 16">
            <a:extLst>
              <a:ext uri="{FF2B5EF4-FFF2-40B4-BE49-F238E27FC236}">
                <a16:creationId xmlns:a16="http://schemas.microsoft.com/office/drawing/2014/main" id="{86C6DF61-CE3D-4CDF-AC02-7347199669F5}"/>
              </a:ext>
            </a:extLst>
          </p:cNvPr>
          <p:cNvSpPr txBox="1">
            <a:spLocks/>
          </p:cNvSpPr>
          <p:nvPr/>
        </p:nvSpPr>
        <p:spPr>
          <a:xfrm>
            <a:off x="588263" y="2592718"/>
            <a:ext cx="3326789" cy="49244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2"/>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Master nodes actively enforce desired state on worker nodes</a:t>
            </a:r>
          </a:p>
        </p:txBody>
      </p:sp>
      <p:sp>
        <p:nvSpPr>
          <p:cNvPr id="108" name="Title 16">
            <a:extLst>
              <a:ext uri="{FF2B5EF4-FFF2-40B4-BE49-F238E27FC236}">
                <a16:creationId xmlns:a16="http://schemas.microsoft.com/office/drawing/2014/main" id="{688B36B0-FE6F-49ED-9A40-0075B37D80EB}"/>
              </a:ext>
            </a:extLst>
          </p:cNvPr>
          <p:cNvSpPr txBox="1">
            <a:spLocks/>
          </p:cNvSpPr>
          <p:nvPr/>
        </p:nvSpPr>
        <p:spPr>
          <a:xfrm>
            <a:off x="588263" y="3508727"/>
            <a:ext cx="3326789"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3"/>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Worker nodes support communication between containers</a:t>
            </a:r>
          </a:p>
        </p:txBody>
      </p:sp>
      <p:sp>
        <p:nvSpPr>
          <p:cNvPr id="32" name="Title 16">
            <a:extLst>
              <a:ext uri="{FF2B5EF4-FFF2-40B4-BE49-F238E27FC236}">
                <a16:creationId xmlns:a16="http://schemas.microsoft.com/office/drawing/2014/main" id="{25BDE386-8551-407F-9D11-05D3620181B4}"/>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Light" panose="020B0502040204020203" pitchFamily="34" charset="0"/>
                <a:ea typeface="+mn-ea"/>
                <a:cs typeface="Segoe UI Light" panose="020B0502040204020203" pitchFamily="34" charset="0"/>
              </a:rPr>
              <a:t>Kubernetes 101</a:t>
            </a:r>
            <a:endParaRPr kumimoji="0" lang="en-US" sz="3600" b="0" i="0" u="none" strike="noStrike" kern="1200" cap="none" spc="-5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cxnSp>
        <p:nvCxnSpPr>
          <p:cNvPr id="28" name="Straight Connector 27">
            <a:extLst>
              <a:ext uri="{FF2B5EF4-FFF2-40B4-BE49-F238E27FC236}">
                <a16:creationId xmlns:a16="http://schemas.microsoft.com/office/drawing/2014/main" id="{21A40ABA-AC18-45E1-8433-659AF771727C}"/>
              </a:ext>
            </a:extLst>
          </p:cNvPr>
          <p:cNvCxnSpPr>
            <a:cxnSpLocks/>
          </p:cNvCxnSpPr>
          <p:nvPr/>
        </p:nvCxnSpPr>
        <p:spPr>
          <a:xfrm>
            <a:off x="4064000" y="1311424"/>
            <a:ext cx="0" cy="5229448"/>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F3F95540-B034-4175-993D-07AACE716AE1}"/>
              </a:ext>
            </a:extLst>
          </p:cNvPr>
          <p:cNvSpPr/>
          <p:nvPr/>
        </p:nvSpPr>
        <p:spPr bwMode="auto">
          <a:xfrm>
            <a:off x="5312517" y="2762470"/>
            <a:ext cx="2363527" cy="2420946"/>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BF32F5DD-5788-4BC8-BA30-0F4ABC1A0463}"/>
              </a:ext>
            </a:extLst>
          </p:cNvPr>
          <p:cNvGrpSpPr/>
          <p:nvPr/>
        </p:nvGrpSpPr>
        <p:grpSpPr>
          <a:xfrm>
            <a:off x="6082800" y="1172806"/>
            <a:ext cx="822960" cy="1184981"/>
            <a:chOff x="10070502" y="1600600"/>
            <a:chExt cx="822960" cy="1184981"/>
          </a:xfrm>
        </p:grpSpPr>
        <p:sp>
          <p:nvSpPr>
            <p:cNvPr id="119" name="Title 1">
              <a:extLst>
                <a:ext uri="{FF2B5EF4-FFF2-40B4-BE49-F238E27FC236}">
                  <a16:creationId xmlns:a16="http://schemas.microsoft.com/office/drawing/2014/main" id="{D5318C91-6D13-4DAB-B842-1CAF732CF086}"/>
                </a:ext>
              </a:extLst>
            </p:cNvPr>
            <p:cNvSpPr txBox="1">
              <a:spLocks/>
            </p:cNvSpPr>
            <p:nvPr/>
          </p:nvSpPr>
          <p:spPr>
            <a:xfrm>
              <a:off x="10123192" y="160060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control</a:t>
              </a:r>
            </a:p>
          </p:txBody>
        </p:sp>
        <p:sp>
          <p:nvSpPr>
            <p:cNvPr id="125" name="Rectangle: Rounded Corners 124">
              <a:extLst>
                <a:ext uri="{FF2B5EF4-FFF2-40B4-BE49-F238E27FC236}">
                  <a16:creationId xmlns:a16="http://schemas.microsoft.com/office/drawing/2014/main" id="{30D9D2E5-1574-4879-A120-C8CE467584F6}"/>
                </a:ext>
              </a:extLst>
            </p:cNvPr>
            <p:cNvSpPr/>
            <p:nvPr/>
          </p:nvSpPr>
          <p:spPr bwMode="auto">
            <a:xfrm>
              <a:off x="10070502" y="196262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39" name="Group 138">
              <a:extLst>
                <a:ext uri="{FF2B5EF4-FFF2-40B4-BE49-F238E27FC236}">
                  <a16:creationId xmlns:a16="http://schemas.microsoft.com/office/drawing/2014/main" id="{95847E25-3D3F-4D21-B359-04165B2B328C}"/>
                </a:ext>
              </a:extLst>
            </p:cNvPr>
            <p:cNvGrpSpPr/>
            <p:nvPr/>
          </p:nvGrpSpPr>
          <p:grpSpPr>
            <a:xfrm>
              <a:off x="10227777" y="2133941"/>
              <a:ext cx="508410" cy="480321"/>
              <a:chOff x="3172902" y="4132385"/>
              <a:chExt cx="355417" cy="335781"/>
            </a:xfrm>
          </p:grpSpPr>
          <p:grpSp>
            <p:nvGrpSpPr>
              <p:cNvPr id="140" name="Group 139">
                <a:extLst>
                  <a:ext uri="{FF2B5EF4-FFF2-40B4-BE49-F238E27FC236}">
                    <a16:creationId xmlns:a16="http://schemas.microsoft.com/office/drawing/2014/main" id="{E634036E-C426-4CA5-8A10-A885E91ADE90}"/>
                  </a:ext>
                </a:extLst>
              </p:cNvPr>
              <p:cNvGrpSpPr/>
              <p:nvPr/>
            </p:nvGrpSpPr>
            <p:grpSpPr>
              <a:xfrm>
                <a:off x="3234030" y="4132385"/>
                <a:ext cx="233160" cy="110531"/>
                <a:chOff x="3234867" y="4132385"/>
                <a:chExt cx="233160" cy="110531"/>
              </a:xfrm>
            </p:grpSpPr>
            <p:sp>
              <p:nvSpPr>
                <p:cNvPr id="148" name="Freeform: Shape 147">
                  <a:extLst>
                    <a:ext uri="{FF2B5EF4-FFF2-40B4-BE49-F238E27FC236}">
                      <a16:creationId xmlns:a16="http://schemas.microsoft.com/office/drawing/2014/main" id="{428939EC-5635-46DB-890A-44599811AF69}"/>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79521FC1-1E3A-447F-B890-3145797660C3}"/>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1" name="Group 140">
                <a:extLst>
                  <a:ext uri="{FF2B5EF4-FFF2-40B4-BE49-F238E27FC236}">
                    <a16:creationId xmlns:a16="http://schemas.microsoft.com/office/drawing/2014/main" id="{B4EBA5C8-4A41-4E17-812A-E10962BC20F3}"/>
                  </a:ext>
                </a:extLst>
              </p:cNvPr>
              <p:cNvGrpSpPr/>
              <p:nvPr/>
            </p:nvGrpSpPr>
            <p:grpSpPr>
              <a:xfrm>
                <a:off x="3172902" y="4245010"/>
                <a:ext cx="355417" cy="110531"/>
                <a:chOff x="3172902" y="4244590"/>
                <a:chExt cx="355417" cy="110531"/>
              </a:xfrm>
            </p:grpSpPr>
            <p:sp>
              <p:nvSpPr>
                <p:cNvPr id="145" name="Freeform: Shape 144">
                  <a:extLst>
                    <a:ext uri="{FF2B5EF4-FFF2-40B4-BE49-F238E27FC236}">
                      <a16:creationId xmlns:a16="http://schemas.microsoft.com/office/drawing/2014/main" id="{DCF84A87-2BAC-4430-81BA-6E4ECB19C051}"/>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789AE002-6E44-46A8-BE49-9362D44E36EE}"/>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82D83A5E-870C-4F6F-9D40-A2B1F80926E2}"/>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2" name="Group 141">
                <a:extLst>
                  <a:ext uri="{FF2B5EF4-FFF2-40B4-BE49-F238E27FC236}">
                    <a16:creationId xmlns:a16="http://schemas.microsoft.com/office/drawing/2014/main" id="{3130ACD5-3BCC-4ED9-B9D8-4B7D8F4D8E62}"/>
                  </a:ext>
                </a:extLst>
              </p:cNvPr>
              <p:cNvGrpSpPr/>
              <p:nvPr/>
            </p:nvGrpSpPr>
            <p:grpSpPr>
              <a:xfrm>
                <a:off x="3234030" y="4357635"/>
                <a:ext cx="233160" cy="110531"/>
                <a:chOff x="3234867" y="4132385"/>
                <a:chExt cx="233160" cy="110531"/>
              </a:xfrm>
            </p:grpSpPr>
            <p:sp>
              <p:nvSpPr>
                <p:cNvPr id="143" name="Freeform: Shape 142">
                  <a:extLst>
                    <a:ext uri="{FF2B5EF4-FFF2-40B4-BE49-F238E27FC236}">
                      <a16:creationId xmlns:a16="http://schemas.microsoft.com/office/drawing/2014/main" id="{6469F535-ADC2-40B1-85DC-9204AE2EC223}"/>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134592CE-5E48-4294-AF41-36B7C72002B4}"/>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027" name="Group 1026">
            <a:extLst>
              <a:ext uri="{FF2B5EF4-FFF2-40B4-BE49-F238E27FC236}">
                <a16:creationId xmlns:a16="http://schemas.microsoft.com/office/drawing/2014/main" id="{AF790124-DDB0-4C51-A8AB-552F13A0C4A6}"/>
              </a:ext>
            </a:extLst>
          </p:cNvPr>
          <p:cNvGrpSpPr/>
          <p:nvPr/>
        </p:nvGrpSpPr>
        <p:grpSpPr>
          <a:xfrm>
            <a:off x="6193537" y="2973337"/>
            <a:ext cx="601487" cy="703174"/>
            <a:chOff x="5225756" y="3078294"/>
            <a:chExt cx="601487" cy="703174"/>
          </a:xfrm>
        </p:grpSpPr>
        <p:sp>
          <p:nvSpPr>
            <p:cNvPr id="161" name="Title 1">
              <a:extLst>
                <a:ext uri="{FF2B5EF4-FFF2-40B4-BE49-F238E27FC236}">
                  <a16:creationId xmlns:a16="http://schemas.microsoft.com/office/drawing/2014/main" id="{97DB8C3E-405C-49E0-AD40-585BD87743BF}"/>
                </a:ext>
              </a:extLst>
            </p:cNvPr>
            <p:cNvSpPr txBox="1">
              <a:spLocks/>
            </p:cNvSpPr>
            <p:nvPr/>
          </p:nvSpPr>
          <p:spPr>
            <a:xfrm>
              <a:off x="5225756" y="30782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server</a:t>
              </a:r>
            </a:p>
          </p:txBody>
        </p:sp>
        <p:sp>
          <p:nvSpPr>
            <p:cNvPr id="177" name="Rectangle: Rounded Corners 176">
              <a:extLst>
                <a:ext uri="{FF2B5EF4-FFF2-40B4-BE49-F238E27FC236}">
                  <a16:creationId xmlns:a16="http://schemas.microsoft.com/office/drawing/2014/main" id="{C1832000-3772-4E96-BF1C-6A7975E1EE3C}"/>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7" name="plug" title="Icon of a power plug showing an A to B connection">
              <a:extLst>
                <a:ext uri="{FF2B5EF4-FFF2-40B4-BE49-F238E27FC236}">
                  <a16:creationId xmlns:a16="http://schemas.microsoft.com/office/drawing/2014/main" id="{A022FDEB-05CF-4C78-9BBB-5E99C6E7F726}"/>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037" name="Group 1036">
            <a:extLst>
              <a:ext uri="{FF2B5EF4-FFF2-40B4-BE49-F238E27FC236}">
                <a16:creationId xmlns:a16="http://schemas.microsoft.com/office/drawing/2014/main" id="{92055E3C-E586-479D-8A9B-9B8A5F08BA9F}"/>
              </a:ext>
            </a:extLst>
          </p:cNvPr>
          <p:cNvGrpSpPr/>
          <p:nvPr/>
        </p:nvGrpSpPr>
        <p:grpSpPr>
          <a:xfrm>
            <a:off x="5376865" y="3954777"/>
            <a:ext cx="1110459" cy="1121362"/>
            <a:chOff x="4871241" y="3960674"/>
            <a:chExt cx="1110459" cy="1121362"/>
          </a:xfrm>
        </p:grpSpPr>
        <p:sp>
          <p:nvSpPr>
            <p:cNvPr id="213" name="Title 1">
              <a:extLst>
                <a:ext uri="{FF2B5EF4-FFF2-40B4-BE49-F238E27FC236}">
                  <a16:creationId xmlns:a16="http://schemas.microsoft.com/office/drawing/2014/main" id="{95E12796-553E-4069-A2F4-E1684859A9E6}"/>
                </a:ext>
              </a:extLst>
            </p:cNvPr>
            <p:cNvSpPr txBox="1">
              <a:spLocks/>
            </p:cNvSpPr>
            <p:nvPr/>
          </p:nvSpPr>
          <p:spPr>
            <a:xfrm>
              <a:off x="4871241" y="4835815"/>
              <a:ext cx="111045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1"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replication, namespace, serviceaccounts, etc.</a:t>
              </a:r>
            </a:p>
          </p:txBody>
        </p:sp>
        <p:grpSp>
          <p:nvGrpSpPr>
            <p:cNvPr id="1034" name="Group 1033">
              <a:extLst>
                <a:ext uri="{FF2B5EF4-FFF2-40B4-BE49-F238E27FC236}">
                  <a16:creationId xmlns:a16="http://schemas.microsoft.com/office/drawing/2014/main" id="{552339A5-399B-4ACA-A114-F14E29CC6EF6}"/>
                </a:ext>
              </a:extLst>
            </p:cNvPr>
            <p:cNvGrpSpPr/>
            <p:nvPr/>
          </p:nvGrpSpPr>
          <p:grpSpPr>
            <a:xfrm>
              <a:off x="5125453" y="3960674"/>
              <a:ext cx="601487" cy="826284"/>
              <a:chOff x="5175257" y="3960674"/>
              <a:chExt cx="601487" cy="826284"/>
            </a:xfrm>
          </p:grpSpPr>
          <p:sp>
            <p:nvSpPr>
              <p:cNvPr id="210" name="Title 1">
                <a:extLst>
                  <a:ext uri="{FF2B5EF4-FFF2-40B4-BE49-F238E27FC236}">
                    <a16:creationId xmlns:a16="http://schemas.microsoft.com/office/drawing/2014/main" id="{C5095D6E-6F99-404B-BD0C-B95DA4F14F13}"/>
                  </a:ext>
                </a:extLst>
              </p:cNvPr>
              <p:cNvSpPr txBox="1">
                <a:spLocks/>
              </p:cNvSpPr>
              <p:nvPr/>
            </p:nvSpPr>
            <p:spPr>
              <a:xfrm>
                <a:off x="5175257" y="3960674"/>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-controller-manager</a:t>
                </a:r>
              </a:p>
            </p:txBody>
          </p:sp>
          <p:sp>
            <p:nvSpPr>
              <p:cNvPr id="211" name="Rectangle: Rounded Corners 210">
                <a:extLst>
                  <a:ext uri="{FF2B5EF4-FFF2-40B4-BE49-F238E27FC236}">
                    <a16:creationId xmlns:a16="http://schemas.microsoft.com/office/drawing/2014/main" id="{87E3F3CC-E7D0-4E7B-B14B-89DF92D26D11}"/>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15" name="remote" title="Icon of a remote control">
                <a:extLst>
                  <a:ext uri="{FF2B5EF4-FFF2-40B4-BE49-F238E27FC236}">
                    <a16:creationId xmlns:a16="http://schemas.microsoft.com/office/drawing/2014/main" id="{EC01C6BB-AB33-4A0F-9031-00E8B74390D5}"/>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035" name="Group 1034">
            <a:extLst>
              <a:ext uri="{FF2B5EF4-FFF2-40B4-BE49-F238E27FC236}">
                <a16:creationId xmlns:a16="http://schemas.microsoft.com/office/drawing/2014/main" id="{FA00B7BC-8B6B-4EE0-B29F-C43A0382C970}"/>
              </a:ext>
            </a:extLst>
          </p:cNvPr>
          <p:cNvGrpSpPr/>
          <p:nvPr/>
        </p:nvGrpSpPr>
        <p:grpSpPr>
          <a:xfrm>
            <a:off x="6755996" y="4076697"/>
            <a:ext cx="601487" cy="703174"/>
            <a:chOff x="6300176" y="4082594"/>
            <a:chExt cx="601487" cy="703174"/>
          </a:xfrm>
        </p:grpSpPr>
        <p:sp>
          <p:nvSpPr>
            <p:cNvPr id="218" name="Title 1">
              <a:extLst>
                <a:ext uri="{FF2B5EF4-FFF2-40B4-BE49-F238E27FC236}">
                  <a16:creationId xmlns:a16="http://schemas.microsoft.com/office/drawing/2014/main" id="{908600BB-AAFA-43FA-BD74-D4110F9C93AE}"/>
                </a:ext>
              </a:extLst>
            </p:cNvPr>
            <p:cNvSpPr txBox="1">
              <a:spLocks/>
            </p:cNvSpPr>
            <p:nvPr/>
          </p:nvSpPr>
          <p:spPr>
            <a:xfrm>
              <a:off x="6300176" y="40825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-scheduler</a:t>
              </a:r>
            </a:p>
          </p:txBody>
        </p:sp>
        <p:sp>
          <p:nvSpPr>
            <p:cNvPr id="219" name="Rectangle: Rounded Corners 218">
              <a:extLst>
                <a:ext uri="{FF2B5EF4-FFF2-40B4-BE49-F238E27FC236}">
                  <a16:creationId xmlns:a16="http://schemas.microsoft.com/office/drawing/2014/main" id="{71343A6A-2868-4646-87E6-937419311AB1}"/>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21" name="Calendar" title="Icon of a calendar">
              <a:extLst>
                <a:ext uri="{FF2B5EF4-FFF2-40B4-BE49-F238E27FC236}">
                  <a16:creationId xmlns:a16="http://schemas.microsoft.com/office/drawing/2014/main" id="{55A4EFFA-8420-4F7B-BADB-F6DA782B00CC}"/>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230" name="Straight Arrow Connector 229">
            <a:extLst>
              <a:ext uri="{FF2B5EF4-FFF2-40B4-BE49-F238E27FC236}">
                <a16:creationId xmlns:a16="http://schemas.microsoft.com/office/drawing/2014/main" id="{A8DC715A-6D90-4018-ADC5-623F6FACC598}"/>
              </a:ext>
            </a:extLst>
          </p:cNvPr>
          <p:cNvCxnSpPr>
            <a:cxnSpLocks/>
            <a:stCxn id="125" idx="2"/>
            <a:endCxn id="161" idx="0"/>
          </p:cNvCxnSpPr>
          <p:nvPr/>
        </p:nvCxnSpPr>
        <p:spPr>
          <a:xfrm>
            <a:off x="6494280" y="2357787"/>
            <a:ext cx="1" cy="61555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9" name="Connector: Elbow 1038">
            <a:extLst>
              <a:ext uri="{FF2B5EF4-FFF2-40B4-BE49-F238E27FC236}">
                <a16:creationId xmlns:a16="http://schemas.microsoft.com/office/drawing/2014/main" id="{ABF2490E-8DA1-410E-AFF0-8046496F2EAE}"/>
              </a:ext>
            </a:extLst>
          </p:cNvPr>
          <p:cNvCxnSpPr>
            <a:stCxn id="211" idx="3"/>
            <a:endCxn id="177" idx="2"/>
          </p:cNvCxnSpPr>
          <p:nvPr/>
        </p:nvCxnSpPr>
        <p:spPr>
          <a:xfrm flipV="1">
            <a:off x="6198886" y="3676511"/>
            <a:ext cx="182880" cy="83775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3" name="Connector: Elbow 232">
            <a:extLst>
              <a:ext uri="{FF2B5EF4-FFF2-40B4-BE49-F238E27FC236}">
                <a16:creationId xmlns:a16="http://schemas.microsoft.com/office/drawing/2014/main" id="{EDC6CCBC-D4A8-4BDD-8D62-679E7A457866}"/>
              </a:ext>
            </a:extLst>
          </p:cNvPr>
          <p:cNvCxnSpPr>
            <a:cxnSpLocks/>
            <a:stCxn id="219" idx="1"/>
            <a:endCxn id="177" idx="2"/>
          </p:cNvCxnSpPr>
          <p:nvPr/>
        </p:nvCxnSpPr>
        <p:spPr>
          <a:xfrm rot="10800000">
            <a:off x="6607336" y="3676511"/>
            <a:ext cx="182880" cy="83656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50" name="Group 1049">
            <a:extLst>
              <a:ext uri="{FF2B5EF4-FFF2-40B4-BE49-F238E27FC236}">
                <a16:creationId xmlns:a16="http://schemas.microsoft.com/office/drawing/2014/main" id="{3A2C2366-4220-4804-8B96-D0F2E1BF603D}"/>
              </a:ext>
            </a:extLst>
          </p:cNvPr>
          <p:cNvGrpSpPr/>
          <p:nvPr/>
        </p:nvGrpSpPr>
        <p:grpSpPr>
          <a:xfrm>
            <a:off x="6796908" y="4948561"/>
            <a:ext cx="533589" cy="701585"/>
            <a:chOff x="8440124" y="4245798"/>
            <a:chExt cx="533589" cy="701585"/>
          </a:xfrm>
        </p:grpSpPr>
        <p:grpSp>
          <p:nvGrpSpPr>
            <p:cNvPr id="265" name="Group 264">
              <a:extLst>
                <a:ext uri="{FF2B5EF4-FFF2-40B4-BE49-F238E27FC236}">
                  <a16:creationId xmlns:a16="http://schemas.microsoft.com/office/drawing/2014/main" id="{9988CA6F-5F0A-4491-B8C0-ED4FDFCABE19}"/>
                </a:ext>
              </a:extLst>
            </p:cNvPr>
            <p:cNvGrpSpPr/>
            <p:nvPr/>
          </p:nvGrpSpPr>
          <p:grpSpPr>
            <a:xfrm>
              <a:off x="8440124" y="4413794"/>
              <a:ext cx="533589" cy="533589"/>
              <a:chOff x="9475351" y="4318420"/>
              <a:chExt cx="533589" cy="533589"/>
            </a:xfrm>
          </p:grpSpPr>
          <p:sp>
            <p:nvSpPr>
              <p:cNvPr id="266" name="Rectangle: Rounded Corners 265">
                <a:extLst>
                  <a:ext uri="{FF2B5EF4-FFF2-40B4-BE49-F238E27FC236}">
                    <a16:creationId xmlns:a16="http://schemas.microsoft.com/office/drawing/2014/main" id="{F5D80DD2-041E-463C-80AD-F0AEB6EA8DF7}"/>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67" name="Rectangle: Rounded Corners 266">
                <a:extLst>
                  <a:ext uri="{FF2B5EF4-FFF2-40B4-BE49-F238E27FC236}">
                    <a16:creationId xmlns:a16="http://schemas.microsoft.com/office/drawing/2014/main" id="{F4586A11-6C52-4D84-BA5F-0B313012936A}"/>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Database_EFC7" title="Icon of a cylinder">
                <a:extLst>
                  <a:ext uri="{FF2B5EF4-FFF2-40B4-BE49-F238E27FC236}">
                    <a16:creationId xmlns:a16="http://schemas.microsoft.com/office/drawing/2014/main" id="{4D1304EB-FCA0-48A2-8396-4E55CF5333AF}"/>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40" name="Title 1">
              <a:extLst>
                <a:ext uri="{FF2B5EF4-FFF2-40B4-BE49-F238E27FC236}">
                  <a16:creationId xmlns:a16="http://schemas.microsoft.com/office/drawing/2014/main" id="{F8A7636E-EAB7-4CE1-8F7D-351134E24B04}"/>
                </a:ext>
              </a:extLst>
            </p:cNvPr>
            <p:cNvSpPr txBox="1">
              <a:spLocks/>
            </p:cNvSpPr>
            <p:nvPr/>
          </p:nvSpPr>
          <p:spPr>
            <a:xfrm>
              <a:off x="8524599" y="4245798"/>
              <a:ext cx="364639"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etcd</a:t>
              </a:r>
            </a:p>
          </p:txBody>
        </p:sp>
      </p:grpSp>
      <p:grpSp>
        <p:nvGrpSpPr>
          <p:cNvPr id="1048" name="Group 1047">
            <a:extLst>
              <a:ext uri="{FF2B5EF4-FFF2-40B4-BE49-F238E27FC236}">
                <a16:creationId xmlns:a16="http://schemas.microsoft.com/office/drawing/2014/main" id="{98EF5C87-171F-49A8-98CB-70A725FD4911}"/>
              </a:ext>
            </a:extLst>
          </p:cNvPr>
          <p:cNvGrpSpPr/>
          <p:nvPr/>
        </p:nvGrpSpPr>
        <p:grpSpPr>
          <a:xfrm>
            <a:off x="7071233" y="5354393"/>
            <a:ext cx="533589" cy="533589"/>
            <a:chOff x="9475351" y="4318420"/>
            <a:chExt cx="533589" cy="533589"/>
          </a:xfrm>
        </p:grpSpPr>
        <p:sp>
          <p:nvSpPr>
            <p:cNvPr id="244" name="Rectangle: Rounded Corners 243">
              <a:extLst>
                <a:ext uri="{FF2B5EF4-FFF2-40B4-BE49-F238E27FC236}">
                  <a16:creationId xmlns:a16="http://schemas.microsoft.com/office/drawing/2014/main" id="{590D43D2-34F6-4FA6-9E85-B963CA68C1E9}"/>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47" name="Rectangle: Rounded Corners 1046">
              <a:extLst>
                <a:ext uri="{FF2B5EF4-FFF2-40B4-BE49-F238E27FC236}">
                  <a16:creationId xmlns:a16="http://schemas.microsoft.com/office/drawing/2014/main" id="{8BB293B0-A9FF-435F-80CC-00C94D29CD33}"/>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Database_EFC7" title="Icon of a cylinder">
              <a:extLst>
                <a:ext uri="{FF2B5EF4-FFF2-40B4-BE49-F238E27FC236}">
                  <a16:creationId xmlns:a16="http://schemas.microsoft.com/office/drawing/2014/main" id="{3A61B703-0F76-4A65-BF02-09ABC07EA394}"/>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7BB52B20-347F-476D-81F2-7273D79E25E6}"/>
              </a:ext>
            </a:extLst>
          </p:cNvPr>
          <p:cNvGrpSpPr/>
          <p:nvPr/>
        </p:nvGrpSpPr>
        <p:grpSpPr>
          <a:xfrm>
            <a:off x="7345558" y="5592228"/>
            <a:ext cx="533589" cy="533589"/>
            <a:chOff x="9475351" y="4318420"/>
            <a:chExt cx="533589" cy="533589"/>
          </a:xfrm>
        </p:grpSpPr>
        <p:sp>
          <p:nvSpPr>
            <p:cNvPr id="261" name="Rectangle: Rounded Corners 260">
              <a:extLst>
                <a:ext uri="{FF2B5EF4-FFF2-40B4-BE49-F238E27FC236}">
                  <a16:creationId xmlns:a16="http://schemas.microsoft.com/office/drawing/2014/main" id="{6C0312F5-A8EB-42CA-9EF8-9F67C681A588}"/>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62" name="Rectangle: Rounded Corners 261">
              <a:extLst>
                <a:ext uri="{FF2B5EF4-FFF2-40B4-BE49-F238E27FC236}">
                  <a16:creationId xmlns:a16="http://schemas.microsoft.com/office/drawing/2014/main" id="{02942893-FE14-4326-8140-FC3255763B9B}"/>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3" name="Database_EFC7" title="Icon of a cylinder">
              <a:extLst>
                <a:ext uri="{FF2B5EF4-FFF2-40B4-BE49-F238E27FC236}">
                  <a16:creationId xmlns:a16="http://schemas.microsoft.com/office/drawing/2014/main" id="{D2E29EC6-BF80-4A5F-88CA-37D5A702B14F}"/>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1053" name="Connector: Elbow 1052">
            <a:extLst>
              <a:ext uri="{FF2B5EF4-FFF2-40B4-BE49-F238E27FC236}">
                <a16:creationId xmlns:a16="http://schemas.microsoft.com/office/drawing/2014/main" id="{DE4E3921-BFB8-4F75-8B0A-E65A0E0D42CB}"/>
              </a:ext>
            </a:extLst>
          </p:cNvPr>
          <p:cNvCxnSpPr>
            <a:stCxn id="177" idx="3"/>
            <a:endCxn id="244" idx="0"/>
          </p:cNvCxnSpPr>
          <p:nvPr/>
        </p:nvCxnSpPr>
        <p:spPr>
          <a:xfrm>
            <a:off x="6761346" y="3409717"/>
            <a:ext cx="731520" cy="194467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3" name="Title 1">
            <a:extLst>
              <a:ext uri="{FF2B5EF4-FFF2-40B4-BE49-F238E27FC236}">
                <a16:creationId xmlns:a16="http://schemas.microsoft.com/office/drawing/2014/main" id="{12884978-34CD-4DAB-84A8-4AACF38F6A77}"/>
              </a:ext>
            </a:extLst>
          </p:cNvPr>
          <p:cNvSpPr txBox="1">
            <a:spLocks/>
          </p:cNvSpPr>
          <p:nvPr/>
        </p:nvSpPr>
        <p:spPr>
          <a:xfrm>
            <a:off x="5312517" y="2566154"/>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Master node</a:t>
            </a:r>
          </a:p>
        </p:txBody>
      </p:sp>
      <p:sp>
        <p:nvSpPr>
          <p:cNvPr id="275" name="Rectangle: Rounded Corners 274">
            <a:extLst>
              <a:ext uri="{FF2B5EF4-FFF2-40B4-BE49-F238E27FC236}">
                <a16:creationId xmlns:a16="http://schemas.microsoft.com/office/drawing/2014/main" id="{535D0F86-CE8D-4060-9DA1-FAB54EE63B72}"/>
              </a:ext>
            </a:extLst>
          </p:cNvPr>
          <p:cNvSpPr/>
          <p:nvPr/>
        </p:nvSpPr>
        <p:spPr bwMode="auto">
          <a:xfrm>
            <a:off x="8377295" y="1463574"/>
            <a:ext cx="2566189" cy="2319105"/>
          </a:xfrm>
          <a:prstGeom prst="roundRect">
            <a:avLst>
              <a:gd name="adj" fmla="val 3125"/>
            </a:avLst>
          </a:prstGeom>
          <a:solidFill>
            <a:schemeClr val="bg1">
              <a:alpha val="2000"/>
            </a:scheme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76" name="Title 1">
            <a:extLst>
              <a:ext uri="{FF2B5EF4-FFF2-40B4-BE49-F238E27FC236}">
                <a16:creationId xmlns:a16="http://schemas.microsoft.com/office/drawing/2014/main" id="{35C114FF-4D11-4A84-AF65-12EF48DFCA0F}"/>
              </a:ext>
            </a:extLst>
          </p:cNvPr>
          <p:cNvSpPr txBox="1">
            <a:spLocks/>
          </p:cNvSpPr>
          <p:nvPr/>
        </p:nvSpPr>
        <p:spPr>
          <a:xfrm>
            <a:off x="8377295" y="1267258"/>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Worker node</a:t>
            </a:r>
          </a:p>
        </p:txBody>
      </p:sp>
      <p:grpSp>
        <p:nvGrpSpPr>
          <p:cNvPr id="3" name="Group 2">
            <a:extLst>
              <a:ext uri="{FF2B5EF4-FFF2-40B4-BE49-F238E27FC236}">
                <a16:creationId xmlns:a16="http://schemas.microsoft.com/office/drawing/2014/main" id="{DD11334B-4ED8-4926-8E15-068D7ABC4CD0}"/>
              </a:ext>
            </a:extLst>
          </p:cNvPr>
          <p:cNvGrpSpPr/>
          <p:nvPr/>
        </p:nvGrpSpPr>
        <p:grpSpPr>
          <a:xfrm>
            <a:off x="8858748" y="1556518"/>
            <a:ext cx="601487" cy="703174"/>
            <a:chOff x="8858748" y="1556518"/>
            <a:chExt cx="601487" cy="703174"/>
          </a:xfrm>
        </p:grpSpPr>
        <p:sp>
          <p:nvSpPr>
            <p:cNvPr id="280" name="Rectangle: Rounded Corners 279">
              <a:extLst>
                <a:ext uri="{FF2B5EF4-FFF2-40B4-BE49-F238E27FC236}">
                  <a16:creationId xmlns:a16="http://schemas.microsoft.com/office/drawing/2014/main" id="{10AC52D8-F953-4D4A-8900-64A078058EF7}"/>
                </a:ext>
              </a:extLst>
            </p:cNvPr>
            <p:cNvSpPr/>
            <p:nvPr/>
          </p:nvSpPr>
          <p:spPr bwMode="auto">
            <a:xfrm>
              <a:off x="8892968"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77" name="IoT_Hub" title="Icon of circles connecting to a center circle surrounded by brackets">
              <a:extLst>
                <a:ext uri="{FF2B5EF4-FFF2-40B4-BE49-F238E27FC236}">
                  <a16:creationId xmlns:a16="http://schemas.microsoft.com/office/drawing/2014/main" id="{D08C4130-9EA5-46AF-9A82-C1364BBFDA93}"/>
                </a:ext>
              </a:extLst>
            </p:cNvPr>
            <p:cNvSpPr>
              <a:spLocks noChangeAspect="1" noEditPoints="1"/>
            </p:cNvSpPr>
            <p:nvPr/>
          </p:nvSpPr>
          <p:spPr bwMode="auto">
            <a:xfrm>
              <a:off x="8958029" y="1791164"/>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9" name="Title 1">
              <a:extLst>
                <a:ext uri="{FF2B5EF4-FFF2-40B4-BE49-F238E27FC236}">
                  <a16:creationId xmlns:a16="http://schemas.microsoft.com/office/drawing/2014/main" id="{63E6ED49-784A-4A79-A667-BAAD48C40AFB}"/>
                </a:ext>
              </a:extLst>
            </p:cNvPr>
            <p:cNvSpPr txBox="1">
              <a:spLocks/>
            </p:cNvSpPr>
            <p:nvPr/>
          </p:nvSpPr>
          <p:spPr>
            <a:xfrm>
              <a:off x="8858748" y="155651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kubelet</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224" name="Rectangle 223">
            <a:extLst>
              <a:ext uri="{FF2B5EF4-FFF2-40B4-BE49-F238E27FC236}">
                <a16:creationId xmlns:a16="http://schemas.microsoft.com/office/drawing/2014/main" id="{17588EC5-154E-4ACC-BA1D-6D92EB359010}"/>
              </a:ext>
            </a:extLst>
          </p:cNvPr>
          <p:cNvSpPr/>
          <p:nvPr/>
        </p:nvSpPr>
        <p:spPr bwMode="auto">
          <a:xfrm>
            <a:off x="9244697" y="1763198"/>
            <a:ext cx="143010" cy="160345"/>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3" name="Rectangle 282">
            <a:extLst>
              <a:ext uri="{FF2B5EF4-FFF2-40B4-BE49-F238E27FC236}">
                <a16:creationId xmlns:a16="http://schemas.microsoft.com/office/drawing/2014/main" id="{CB5A9899-8F30-4947-8980-D4A921194DC3}"/>
              </a:ext>
            </a:extLst>
          </p:cNvPr>
          <p:cNvSpPr/>
          <p:nvPr/>
        </p:nvSpPr>
        <p:spPr bwMode="auto">
          <a:xfrm>
            <a:off x="8933396" y="2067276"/>
            <a:ext cx="143010" cy="160345"/>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D469F4EF-219D-4009-85F4-B5D9848F133E}"/>
              </a:ext>
            </a:extLst>
          </p:cNvPr>
          <p:cNvGrpSpPr/>
          <p:nvPr/>
        </p:nvGrpSpPr>
        <p:grpSpPr>
          <a:xfrm>
            <a:off x="9860544" y="1556518"/>
            <a:ext cx="601487" cy="703174"/>
            <a:chOff x="9860544" y="1556518"/>
            <a:chExt cx="601487" cy="703174"/>
          </a:xfrm>
        </p:grpSpPr>
        <p:sp>
          <p:nvSpPr>
            <p:cNvPr id="287" name="Rectangle: Rounded Corners 286">
              <a:extLst>
                <a:ext uri="{FF2B5EF4-FFF2-40B4-BE49-F238E27FC236}">
                  <a16:creationId xmlns:a16="http://schemas.microsoft.com/office/drawing/2014/main" id="{5A2DCCD8-9604-44F5-8970-8099F24F69D8}"/>
                </a:ext>
              </a:extLst>
            </p:cNvPr>
            <p:cNvSpPr/>
            <p:nvPr/>
          </p:nvSpPr>
          <p:spPr bwMode="auto">
            <a:xfrm>
              <a:off x="9894764"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85" name="Move_E7C2" title="Icon of four arrows pointing away from eachother">
              <a:extLst>
                <a:ext uri="{FF2B5EF4-FFF2-40B4-BE49-F238E27FC236}">
                  <a16:creationId xmlns:a16="http://schemas.microsoft.com/office/drawing/2014/main" id="{EE8753FA-CFA1-447E-8187-B3D4CBA9F706}"/>
                </a:ext>
              </a:extLst>
            </p:cNvPr>
            <p:cNvSpPr>
              <a:spLocks noChangeAspect="1" noEditPoints="1"/>
            </p:cNvSpPr>
            <p:nvPr/>
          </p:nvSpPr>
          <p:spPr bwMode="auto">
            <a:xfrm>
              <a:off x="9998469" y="1829768"/>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89" name="Title 1">
              <a:extLst>
                <a:ext uri="{FF2B5EF4-FFF2-40B4-BE49-F238E27FC236}">
                  <a16:creationId xmlns:a16="http://schemas.microsoft.com/office/drawing/2014/main" id="{9675BD9A-4791-4BEA-B791-969C5EC7ABC8}"/>
                </a:ext>
              </a:extLst>
            </p:cNvPr>
            <p:cNvSpPr txBox="1">
              <a:spLocks/>
            </p:cNvSpPr>
            <p:nvPr/>
          </p:nvSpPr>
          <p:spPr>
            <a:xfrm>
              <a:off x="9860544" y="155651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-proxy</a:t>
              </a:r>
            </a:p>
          </p:txBody>
        </p:sp>
      </p:grpSp>
      <p:grpSp>
        <p:nvGrpSpPr>
          <p:cNvPr id="8" name="Group 7">
            <a:extLst>
              <a:ext uri="{FF2B5EF4-FFF2-40B4-BE49-F238E27FC236}">
                <a16:creationId xmlns:a16="http://schemas.microsoft.com/office/drawing/2014/main" id="{07ED1951-309C-43AB-8DCE-234A8C6203DF}"/>
              </a:ext>
            </a:extLst>
          </p:cNvPr>
          <p:cNvGrpSpPr/>
          <p:nvPr/>
        </p:nvGrpSpPr>
        <p:grpSpPr>
          <a:xfrm>
            <a:off x="8509832" y="2442985"/>
            <a:ext cx="2301114" cy="1183682"/>
            <a:chOff x="8509832" y="2442985"/>
            <a:chExt cx="2301114" cy="1183682"/>
          </a:xfrm>
        </p:grpSpPr>
        <p:sp>
          <p:nvSpPr>
            <p:cNvPr id="293" name="Rectangle: Rounded Corners 292">
              <a:extLst>
                <a:ext uri="{FF2B5EF4-FFF2-40B4-BE49-F238E27FC236}">
                  <a16:creationId xmlns:a16="http://schemas.microsoft.com/office/drawing/2014/main" id="{7F0AC083-A131-405D-8671-167AA099E698}"/>
                </a:ext>
              </a:extLst>
            </p:cNvPr>
            <p:cNvSpPr/>
            <p:nvPr/>
          </p:nvSpPr>
          <p:spPr bwMode="auto">
            <a:xfrm>
              <a:off x="8509832" y="2616928"/>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94" name="Title 1">
              <a:extLst>
                <a:ext uri="{FF2B5EF4-FFF2-40B4-BE49-F238E27FC236}">
                  <a16:creationId xmlns:a16="http://schemas.microsoft.com/office/drawing/2014/main" id="{39B748F0-F653-4483-94F3-6D0E5ADB3932}"/>
                </a:ext>
              </a:extLst>
            </p:cNvPr>
            <p:cNvSpPr txBox="1">
              <a:spLocks/>
            </p:cNvSpPr>
            <p:nvPr/>
          </p:nvSpPr>
          <p:spPr>
            <a:xfrm>
              <a:off x="8509832" y="244298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295" name="Rectangle: Rounded Corners 294">
              <a:extLst>
                <a:ext uri="{FF2B5EF4-FFF2-40B4-BE49-F238E27FC236}">
                  <a16:creationId xmlns:a16="http://schemas.microsoft.com/office/drawing/2014/main" id="{DBD77670-F486-453B-A829-DE13FD160F11}"/>
                </a:ext>
              </a:extLst>
            </p:cNvPr>
            <p:cNvSpPr/>
            <p:nvPr/>
          </p:nvSpPr>
          <p:spPr bwMode="auto">
            <a:xfrm>
              <a:off x="8629910"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96" name="Rectangle: Rounded Corners 295">
              <a:extLst>
                <a:ext uri="{FF2B5EF4-FFF2-40B4-BE49-F238E27FC236}">
                  <a16:creationId xmlns:a16="http://schemas.microsoft.com/office/drawing/2014/main" id="{1BBA4773-424F-44F6-8F3F-89E325A51ACE}"/>
                </a:ext>
              </a:extLst>
            </p:cNvPr>
            <p:cNvSpPr/>
            <p:nvPr/>
          </p:nvSpPr>
          <p:spPr bwMode="auto">
            <a:xfrm>
              <a:off x="9722713"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97" name="Title 1">
              <a:extLst>
                <a:ext uri="{FF2B5EF4-FFF2-40B4-BE49-F238E27FC236}">
                  <a16:creationId xmlns:a16="http://schemas.microsoft.com/office/drawing/2014/main" id="{2D386035-B37B-4BC5-8A93-1CF4F5E54B0F}"/>
                </a:ext>
              </a:extLst>
            </p:cNvPr>
            <p:cNvSpPr txBox="1">
              <a:spLocks/>
            </p:cNvSpPr>
            <p:nvPr/>
          </p:nvSpPr>
          <p:spPr>
            <a:xfrm>
              <a:off x="8629910" y="276180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Prod</a:t>
              </a:r>
            </a:p>
          </p:txBody>
        </p:sp>
        <p:sp>
          <p:nvSpPr>
            <p:cNvPr id="298" name="Title 1">
              <a:extLst>
                <a:ext uri="{FF2B5EF4-FFF2-40B4-BE49-F238E27FC236}">
                  <a16:creationId xmlns:a16="http://schemas.microsoft.com/office/drawing/2014/main" id="{C38FECBD-944A-4FE4-962A-E797DA984C95}"/>
                </a:ext>
              </a:extLst>
            </p:cNvPr>
            <p:cNvSpPr txBox="1">
              <a:spLocks/>
            </p:cNvSpPr>
            <p:nvPr/>
          </p:nvSpPr>
          <p:spPr>
            <a:xfrm>
              <a:off x="9722713" y="276180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Prod</a:t>
              </a:r>
            </a:p>
          </p:txBody>
        </p:sp>
        <p:sp>
          <p:nvSpPr>
            <p:cNvPr id="301" name="Title 1">
              <a:extLst>
                <a:ext uri="{FF2B5EF4-FFF2-40B4-BE49-F238E27FC236}">
                  <a16:creationId xmlns:a16="http://schemas.microsoft.com/office/drawing/2014/main" id="{8BE6704C-3188-4BDB-BD2B-C7FEEAA0017E}"/>
                </a:ext>
              </a:extLst>
            </p:cNvPr>
            <p:cNvSpPr txBox="1">
              <a:spLocks/>
            </p:cNvSpPr>
            <p:nvPr/>
          </p:nvSpPr>
          <p:spPr>
            <a:xfrm>
              <a:off x="8813245" y="298788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sp>
          <p:nvSpPr>
            <p:cNvPr id="302" name="Title 1">
              <a:extLst>
                <a:ext uri="{FF2B5EF4-FFF2-40B4-BE49-F238E27FC236}">
                  <a16:creationId xmlns:a16="http://schemas.microsoft.com/office/drawing/2014/main" id="{561AB8FE-8BB7-4E79-AE5C-4052FEFE2072}"/>
                </a:ext>
              </a:extLst>
            </p:cNvPr>
            <p:cNvSpPr txBox="1">
              <a:spLocks/>
            </p:cNvSpPr>
            <p:nvPr/>
          </p:nvSpPr>
          <p:spPr>
            <a:xfrm>
              <a:off x="9906048" y="298788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grpSp>
          <p:nvGrpSpPr>
            <p:cNvPr id="228" name="Group 227">
              <a:extLst>
                <a:ext uri="{FF2B5EF4-FFF2-40B4-BE49-F238E27FC236}">
                  <a16:creationId xmlns:a16="http://schemas.microsoft.com/office/drawing/2014/main" id="{6925C046-1E7C-49BC-9169-2F2C0F8CBFA1}"/>
                </a:ext>
              </a:extLst>
            </p:cNvPr>
            <p:cNvGrpSpPr/>
            <p:nvPr/>
          </p:nvGrpSpPr>
          <p:grpSpPr>
            <a:xfrm>
              <a:off x="8776968" y="3171978"/>
              <a:ext cx="674040" cy="200439"/>
              <a:chOff x="8773830" y="4177977"/>
              <a:chExt cx="757312" cy="225202"/>
            </a:xfrm>
          </p:grpSpPr>
          <p:sp>
            <p:nvSpPr>
              <p:cNvPr id="300" name="Freeform: Shape 299">
                <a:extLst>
                  <a:ext uri="{FF2B5EF4-FFF2-40B4-BE49-F238E27FC236}">
                    <a16:creationId xmlns:a16="http://schemas.microsoft.com/office/drawing/2014/main" id="{E7EC56B4-A375-440E-ADD4-4ABCD468EBAD}"/>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3" name="Freeform: Shape 302">
                <a:extLst>
                  <a:ext uri="{FF2B5EF4-FFF2-40B4-BE49-F238E27FC236}">
                    <a16:creationId xmlns:a16="http://schemas.microsoft.com/office/drawing/2014/main" id="{757AB4E9-6960-440E-9B68-81B5857CAAF8}"/>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4" name="Freeform: Shape 303">
                <a:extLst>
                  <a:ext uri="{FF2B5EF4-FFF2-40B4-BE49-F238E27FC236}">
                    <a16:creationId xmlns:a16="http://schemas.microsoft.com/office/drawing/2014/main" id="{97F8956B-4FE5-4E13-9341-C215E78E1CC6}"/>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06" name="Group 305">
              <a:extLst>
                <a:ext uri="{FF2B5EF4-FFF2-40B4-BE49-F238E27FC236}">
                  <a16:creationId xmlns:a16="http://schemas.microsoft.com/office/drawing/2014/main" id="{0E132DB8-568C-46E7-BDE4-32454466DB6F}"/>
                </a:ext>
              </a:extLst>
            </p:cNvPr>
            <p:cNvGrpSpPr/>
            <p:nvPr/>
          </p:nvGrpSpPr>
          <p:grpSpPr>
            <a:xfrm>
              <a:off x="9869771" y="3171978"/>
              <a:ext cx="674040" cy="200439"/>
              <a:chOff x="8773830" y="4177977"/>
              <a:chExt cx="757312" cy="225202"/>
            </a:xfrm>
          </p:grpSpPr>
          <p:sp>
            <p:nvSpPr>
              <p:cNvPr id="307" name="Freeform: Shape 306">
                <a:extLst>
                  <a:ext uri="{FF2B5EF4-FFF2-40B4-BE49-F238E27FC236}">
                    <a16:creationId xmlns:a16="http://schemas.microsoft.com/office/drawing/2014/main" id="{C2B9193E-15A8-49FB-B921-CB19D61F26AD}"/>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1CD01932-A3F7-4EBD-BE2E-9F8EF3E96B2E}"/>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9" name="Freeform: Shape 308">
                <a:extLst>
                  <a:ext uri="{FF2B5EF4-FFF2-40B4-BE49-F238E27FC236}">
                    <a16:creationId xmlns:a16="http://schemas.microsoft.com/office/drawing/2014/main" id="{3C138E18-E0C5-4924-975F-A2DE46F68E74}"/>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232" name="Straight Arrow Connector 231">
            <a:extLst>
              <a:ext uri="{FF2B5EF4-FFF2-40B4-BE49-F238E27FC236}">
                <a16:creationId xmlns:a16="http://schemas.microsoft.com/office/drawing/2014/main" id="{3248272D-930A-4A7A-ACEA-CE8CC0C08809}"/>
              </a:ext>
            </a:extLst>
          </p:cNvPr>
          <p:cNvCxnSpPr>
            <a:cxnSpLocks/>
          </p:cNvCxnSpPr>
          <p:nvPr/>
        </p:nvCxnSpPr>
        <p:spPr>
          <a:xfrm flipH="1">
            <a:off x="8958517" y="2259692"/>
            <a:ext cx="1" cy="7315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0D22F40A-B8B7-4690-BFDD-223C2B2F5D43}"/>
              </a:ext>
            </a:extLst>
          </p:cNvPr>
          <p:cNvCxnSpPr>
            <a:cxnSpLocks/>
          </p:cNvCxnSpPr>
          <p:nvPr/>
        </p:nvCxnSpPr>
        <p:spPr>
          <a:xfrm flipH="1">
            <a:off x="10363349" y="2259692"/>
            <a:ext cx="1" cy="63458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9" name="Connector: Elbow 248">
            <a:extLst>
              <a:ext uri="{FF2B5EF4-FFF2-40B4-BE49-F238E27FC236}">
                <a16:creationId xmlns:a16="http://schemas.microsoft.com/office/drawing/2014/main" id="{6C0D05AE-DA77-4C5A-82BA-E4C4F862AF08}"/>
              </a:ext>
            </a:extLst>
          </p:cNvPr>
          <p:cNvCxnSpPr>
            <a:cxnSpLocks/>
          </p:cNvCxnSpPr>
          <p:nvPr/>
        </p:nvCxnSpPr>
        <p:spPr>
          <a:xfrm rot="16200000" flipH="1">
            <a:off x="9239153" y="2180301"/>
            <a:ext cx="728188" cy="886968"/>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2" name="Connector: Elbow 321">
            <a:extLst>
              <a:ext uri="{FF2B5EF4-FFF2-40B4-BE49-F238E27FC236}">
                <a16:creationId xmlns:a16="http://schemas.microsoft.com/office/drawing/2014/main" id="{B2EB3A10-2985-4C66-9FF6-05AE7976DFF1}"/>
              </a:ext>
            </a:extLst>
          </p:cNvPr>
          <p:cNvCxnSpPr>
            <a:cxnSpLocks/>
          </p:cNvCxnSpPr>
          <p:nvPr/>
        </p:nvCxnSpPr>
        <p:spPr>
          <a:xfrm rot="5400000">
            <a:off x="9401173" y="2131676"/>
            <a:ext cx="630936" cy="886968"/>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8" name="Rectangle: Rounded Corners 327">
            <a:extLst>
              <a:ext uri="{FF2B5EF4-FFF2-40B4-BE49-F238E27FC236}">
                <a16:creationId xmlns:a16="http://schemas.microsoft.com/office/drawing/2014/main" id="{B06B08BF-CF73-4E5A-9D10-5642E5BB577F}"/>
              </a:ext>
            </a:extLst>
          </p:cNvPr>
          <p:cNvSpPr/>
          <p:nvPr/>
        </p:nvSpPr>
        <p:spPr bwMode="auto">
          <a:xfrm>
            <a:off x="8377295" y="4371115"/>
            <a:ext cx="2566189" cy="2319105"/>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1" name="Title 1">
            <a:extLst>
              <a:ext uri="{FF2B5EF4-FFF2-40B4-BE49-F238E27FC236}">
                <a16:creationId xmlns:a16="http://schemas.microsoft.com/office/drawing/2014/main" id="{2FDF74E8-3ABE-4207-91B4-94C10362368F}"/>
              </a:ext>
            </a:extLst>
          </p:cNvPr>
          <p:cNvSpPr txBox="1">
            <a:spLocks/>
          </p:cNvSpPr>
          <p:nvPr/>
        </p:nvSpPr>
        <p:spPr>
          <a:xfrm>
            <a:off x="8377295" y="4174799"/>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Worker node</a:t>
            </a:r>
          </a:p>
        </p:txBody>
      </p:sp>
      <p:grpSp>
        <p:nvGrpSpPr>
          <p:cNvPr id="4" name="Group 3">
            <a:extLst>
              <a:ext uri="{FF2B5EF4-FFF2-40B4-BE49-F238E27FC236}">
                <a16:creationId xmlns:a16="http://schemas.microsoft.com/office/drawing/2014/main" id="{5617CBF3-C712-4170-A619-7DB4E9B4A04E}"/>
              </a:ext>
            </a:extLst>
          </p:cNvPr>
          <p:cNvGrpSpPr/>
          <p:nvPr/>
        </p:nvGrpSpPr>
        <p:grpSpPr>
          <a:xfrm>
            <a:off x="8858748" y="4464059"/>
            <a:ext cx="601487" cy="703174"/>
            <a:chOff x="8858748" y="4464059"/>
            <a:chExt cx="601487" cy="703174"/>
          </a:xfrm>
        </p:grpSpPr>
        <p:sp>
          <p:nvSpPr>
            <p:cNvPr id="329" name="Rectangle: Rounded Corners 328">
              <a:extLst>
                <a:ext uri="{FF2B5EF4-FFF2-40B4-BE49-F238E27FC236}">
                  <a16:creationId xmlns:a16="http://schemas.microsoft.com/office/drawing/2014/main" id="{E34B5D54-D18F-4E8E-A7E4-7E85B064DE11}"/>
                </a:ext>
              </a:extLst>
            </p:cNvPr>
            <p:cNvSpPr/>
            <p:nvPr/>
          </p:nvSpPr>
          <p:spPr bwMode="auto">
            <a:xfrm>
              <a:off x="8892968"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2" name="IoT_Hub" title="Icon of circles connecting to a center circle surrounded by brackets">
              <a:extLst>
                <a:ext uri="{FF2B5EF4-FFF2-40B4-BE49-F238E27FC236}">
                  <a16:creationId xmlns:a16="http://schemas.microsoft.com/office/drawing/2014/main" id="{31BAEA3E-3A1C-456E-933D-3C4266E6C0F1}"/>
                </a:ext>
              </a:extLst>
            </p:cNvPr>
            <p:cNvSpPr>
              <a:spLocks noChangeAspect="1" noEditPoints="1"/>
            </p:cNvSpPr>
            <p:nvPr/>
          </p:nvSpPr>
          <p:spPr bwMode="auto">
            <a:xfrm>
              <a:off x="8958029" y="4698705"/>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3" name="Title 1">
              <a:extLst>
                <a:ext uri="{FF2B5EF4-FFF2-40B4-BE49-F238E27FC236}">
                  <a16:creationId xmlns:a16="http://schemas.microsoft.com/office/drawing/2014/main" id="{EF44C339-8718-461C-920D-45C04327DD8C}"/>
                </a:ext>
              </a:extLst>
            </p:cNvPr>
            <p:cNvSpPr txBox="1">
              <a:spLocks/>
            </p:cNvSpPr>
            <p:nvPr/>
          </p:nvSpPr>
          <p:spPr>
            <a:xfrm>
              <a:off x="8858748"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kubelet</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334" name="Rectangle 333">
            <a:extLst>
              <a:ext uri="{FF2B5EF4-FFF2-40B4-BE49-F238E27FC236}">
                <a16:creationId xmlns:a16="http://schemas.microsoft.com/office/drawing/2014/main" id="{7C94C9CC-43D7-4FD9-9ABA-6DFD919C38E7}"/>
              </a:ext>
            </a:extLst>
          </p:cNvPr>
          <p:cNvSpPr/>
          <p:nvPr/>
        </p:nvSpPr>
        <p:spPr bwMode="auto">
          <a:xfrm>
            <a:off x="9244697" y="4670739"/>
            <a:ext cx="143010" cy="160345"/>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5" name="Rectangle 334">
            <a:extLst>
              <a:ext uri="{FF2B5EF4-FFF2-40B4-BE49-F238E27FC236}">
                <a16:creationId xmlns:a16="http://schemas.microsoft.com/office/drawing/2014/main" id="{1C531C8F-3095-4286-A715-D8783A37D830}"/>
              </a:ext>
            </a:extLst>
          </p:cNvPr>
          <p:cNvSpPr/>
          <p:nvPr/>
        </p:nvSpPr>
        <p:spPr bwMode="auto">
          <a:xfrm>
            <a:off x="8933396" y="4974817"/>
            <a:ext cx="143010" cy="160345"/>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27466EF8-7DCA-4B3A-A63D-E710B3825045}"/>
              </a:ext>
            </a:extLst>
          </p:cNvPr>
          <p:cNvGrpSpPr/>
          <p:nvPr/>
        </p:nvGrpSpPr>
        <p:grpSpPr>
          <a:xfrm>
            <a:off x="9860544" y="4464059"/>
            <a:ext cx="601487" cy="703174"/>
            <a:chOff x="9860544" y="4464059"/>
            <a:chExt cx="601487" cy="703174"/>
          </a:xfrm>
        </p:grpSpPr>
        <p:sp>
          <p:nvSpPr>
            <p:cNvPr id="330" name="Rectangle: Rounded Corners 329">
              <a:extLst>
                <a:ext uri="{FF2B5EF4-FFF2-40B4-BE49-F238E27FC236}">
                  <a16:creationId xmlns:a16="http://schemas.microsoft.com/office/drawing/2014/main" id="{5341C4C4-995D-4468-AC8B-6950E0022A02}"/>
                </a:ext>
              </a:extLst>
            </p:cNvPr>
            <p:cNvSpPr/>
            <p:nvPr/>
          </p:nvSpPr>
          <p:spPr bwMode="auto">
            <a:xfrm>
              <a:off x="9894764"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6" name="Move_E7C2" title="Icon of four arrows pointing away from eachother">
              <a:extLst>
                <a:ext uri="{FF2B5EF4-FFF2-40B4-BE49-F238E27FC236}">
                  <a16:creationId xmlns:a16="http://schemas.microsoft.com/office/drawing/2014/main" id="{34AA3DD2-491B-460F-BA60-F88429EACB9E}"/>
                </a:ext>
              </a:extLst>
            </p:cNvPr>
            <p:cNvSpPr>
              <a:spLocks noChangeAspect="1" noEditPoints="1"/>
            </p:cNvSpPr>
            <p:nvPr/>
          </p:nvSpPr>
          <p:spPr bwMode="auto">
            <a:xfrm>
              <a:off x="9998469" y="4737309"/>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37" name="Title 1">
              <a:extLst>
                <a:ext uri="{FF2B5EF4-FFF2-40B4-BE49-F238E27FC236}">
                  <a16:creationId xmlns:a16="http://schemas.microsoft.com/office/drawing/2014/main" id="{E7CCF254-B340-41A3-9B0D-419CFB39DF61}"/>
                </a:ext>
              </a:extLst>
            </p:cNvPr>
            <p:cNvSpPr txBox="1">
              <a:spLocks/>
            </p:cNvSpPr>
            <p:nvPr/>
          </p:nvSpPr>
          <p:spPr>
            <a:xfrm>
              <a:off x="9860544"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-proxy</a:t>
              </a:r>
            </a:p>
          </p:txBody>
        </p:sp>
      </p:grpSp>
      <p:grpSp>
        <p:nvGrpSpPr>
          <p:cNvPr id="9" name="Group 8">
            <a:extLst>
              <a:ext uri="{FF2B5EF4-FFF2-40B4-BE49-F238E27FC236}">
                <a16:creationId xmlns:a16="http://schemas.microsoft.com/office/drawing/2014/main" id="{5026020C-CDD2-462C-8237-CE5CDB2CBE4B}"/>
              </a:ext>
            </a:extLst>
          </p:cNvPr>
          <p:cNvGrpSpPr/>
          <p:nvPr/>
        </p:nvGrpSpPr>
        <p:grpSpPr>
          <a:xfrm>
            <a:off x="8509832" y="5350526"/>
            <a:ext cx="2301114" cy="1183682"/>
            <a:chOff x="8509832" y="5350526"/>
            <a:chExt cx="2301114" cy="1183682"/>
          </a:xfrm>
        </p:grpSpPr>
        <p:sp>
          <p:nvSpPr>
            <p:cNvPr id="338" name="Rectangle: Rounded Corners 337">
              <a:extLst>
                <a:ext uri="{FF2B5EF4-FFF2-40B4-BE49-F238E27FC236}">
                  <a16:creationId xmlns:a16="http://schemas.microsoft.com/office/drawing/2014/main" id="{6E355436-503C-4DD2-91DC-41F32A2FC47F}"/>
                </a:ext>
              </a:extLst>
            </p:cNvPr>
            <p:cNvSpPr/>
            <p:nvPr/>
          </p:nvSpPr>
          <p:spPr bwMode="auto">
            <a:xfrm>
              <a:off x="8509832" y="5524469"/>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9" name="Title 1">
              <a:extLst>
                <a:ext uri="{FF2B5EF4-FFF2-40B4-BE49-F238E27FC236}">
                  <a16:creationId xmlns:a16="http://schemas.microsoft.com/office/drawing/2014/main" id="{1A68EAD4-54DE-4502-AB0C-BDB1524FFCCC}"/>
                </a:ext>
              </a:extLst>
            </p:cNvPr>
            <p:cNvSpPr txBox="1">
              <a:spLocks/>
            </p:cNvSpPr>
            <p:nvPr/>
          </p:nvSpPr>
          <p:spPr>
            <a:xfrm>
              <a:off x="8509832" y="5350526"/>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340" name="Rectangle: Rounded Corners 339">
              <a:extLst>
                <a:ext uri="{FF2B5EF4-FFF2-40B4-BE49-F238E27FC236}">
                  <a16:creationId xmlns:a16="http://schemas.microsoft.com/office/drawing/2014/main" id="{CB754502-5E63-4349-8B7C-24222EFFAEAB}"/>
                </a:ext>
              </a:extLst>
            </p:cNvPr>
            <p:cNvSpPr/>
            <p:nvPr/>
          </p:nvSpPr>
          <p:spPr bwMode="auto">
            <a:xfrm>
              <a:off x="8629910"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41" name="Rectangle: Rounded Corners 340">
              <a:extLst>
                <a:ext uri="{FF2B5EF4-FFF2-40B4-BE49-F238E27FC236}">
                  <a16:creationId xmlns:a16="http://schemas.microsoft.com/office/drawing/2014/main" id="{A4EF8826-D2F6-4106-A412-D184A20143D2}"/>
                </a:ext>
              </a:extLst>
            </p:cNvPr>
            <p:cNvSpPr/>
            <p:nvPr/>
          </p:nvSpPr>
          <p:spPr bwMode="auto">
            <a:xfrm>
              <a:off x="9722713"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42" name="Title 1">
              <a:extLst>
                <a:ext uri="{FF2B5EF4-FFF2-40B4-BE49-F238E27FC236}">
                  <a16:creationId xmlns:a16="http://schemas.microsoft.com/office/drawing/2014/main" id="{51AAAE5B-FED0-4F4C-896A-4BFFED7FDA69}"/>
                </a:ext>
              </a:extLst>
            </p:cNvPr>
            <p:cNvSpPr txBox="1">
              <a:spLocks/>
            </p:cNvSpPr>
            <p:nvPr/>
          </p:nvSpPr>
          <p:spPr>
            <a:xfrm>
              <a:off x="8629910"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Prod</a:t>
              </a:r>
            </a:p>
          </p:txBody>
        </p:sp>
        <p:sp>
          <p:nvSpPr>
            <p:cNvPr id="343" name="Title 1">
              <a:extLst>
                <a:ext uri="{FF2B5EF4-FFF2-40B4-BE49-F238E27FC236}">
                  <a16:creationId xmlns:a16="http://schemas.microsoft.com/office/drawing/2014/main" id="{67DA73F4-502A-4334-9E39-C6BD1797E8CC}"/>
                </a:ext>
              </a:extLst>
            </p:cNvPr>
            <p:cNvSpPr txBox="1">
              <a:spLocks/>
            </p:cNvSpPr>
            <p:nvPr/>
          </p:nvSpPr>
          <p:spPr>
            <a:xfrm>
              <a:off x="9722713"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Prod</a:t>
              </a:r>
            </a:p>
          </p:txBody>
        </p:sp>
        <p:sp>
          <p:nvSpPr>
            <p:cNvPr id="344" name="Title 1">
              <a:extLst>
                <a:ext uri="{FF2B5EF4-FFF2-40B4-BE49-F238E27FC236}">
                  <a16:creationId xmlns:a16="http://schemas.microsoft.com/office/drawing/2014/main" id="{68E46159-46CA-4CFE-918F-327D203579E0}"/>
                </a:ext>
              </a:extLst>
            </p:cNvPr>
            <p:cNvSpPr txBox="1">
              <a:spLocks/>
            </p:cNvSpPr>
            <p:nvPr/>
          </p:nvSpPr>
          <p:spPr>
            <a:xfrm>
              <a:off x="8813245" y="589542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sp>
          <p:nvSpPr>
            <p:cNvPr id="345" name="Title 1">
              <a:extLst>
                <a:ext uri="{FF2B5EF4-FFF2-40B4-BE49-F238E27FC236}">
                  <a16:creationId xmlns:a16="http://schemas.microsoft.com/office/drawing/2014/main" id="{E9329EBC-5359-42A0-BB44-61195E8E43FF}"/>
                </a:ext>
              </a:extLst>
            </p:cNvPr>
            <p:cNvSpPr txBox="1">
              <a:spLocks/>
            </p:cNvSpPr>
            <p:nvPr/>
          </p:nvSpPr>
          <p:spPr>
            <a:xfrm>
              <a:off x="9906048" y="589542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grpSp>
          <p:nvGrpSpPr>
            <p:cNvPr id="346" name="Group 345">
              <a:extLst>
                <a:ext uri="{FF2B5EF4-FFF2-40B4-BE49-F238E27FC236}">
                  <a16:creationId xmlns:a16="http://schemas.microsoft.com/office/drawing/2014/main" id="{26AC6B63-7271-4A33-923B-51AB3F2AE12A}"/>
                </a:ext>
              </a:extLst>
            </p:cNvPr>
            <p:cNvGrpSpPr/>
            <p:nvPr/>
          </p:nvGrpSpPr>
          <p:grpSpPr>
            <a:xfrm>
              <a:off x="8776968" y="6079519"/>
              <a:ext cx="674040" cy="200439"/>
              <a:chOff x="8773830" y="4177977"/>
              <a:chExt cx="757312" cy="225202"/>
            </a:xfrm>
          </p:grpSpPr>
          <p:sp>
            <p:nvSpPr>
              <p:cNvPr id="355" name="Freeform: Shape 354">
                <a:extLst>
                  <a:ext uri="{FF2B5EF4-FFF2-40B4-BE49-F238E27FC236}">
                    <a16:creationId xmlns:a16="http://schemas.microsoft.com/office/drawing/2014/main" id="{BE452BAE-2839-4F4E-BC36-AD5F9EE19358}"/>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6" name="Freeform: Shape 355">
                <a:extLst>
                  <a:ext uri="{FF2B5EF4-FFF2-40B4-BE49-F238E27FC236}">
                    <a16:creationId xmlns:a16="http://schemas.microsoft.com/office/drawing/2014/main" id="{1A31B5F3-645F-4D6C-97D0-B0EE90383BA9}"/>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7" name="Freeform: Shape 356">
                <a:extLst>
                  <a:ext uri="{FF2B5EF4-FFF2-40B4-BE49-F238E27FC236}">
                    <a16:creationId xmlns:a16="http://schemas.microsoft.com/office/drawing/2014/main" id="{9020F086-65AC-46EA-A9F6-5067C4891171}"/>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47" name="Group 346">
              <a:extLst>
                <a:ext uri="{FF2B5EF4-FFF2-40B4-BE49-F238E27FC236}">
                  <a16:creationId xmlns:a16="http://schemas.microsoft.com/office/drawing/2014/main" id="{E315DE50-F595-4E0A-A2E6-41CB449C4990}"/>
                </a:ext>
              </a:extLst>
            </p:cNvPr>
            <p:cNvGrpSpPr/>
            <p:nvPr/>
          </p:nvGrpSpPr>
          <p:grpSpPr>
            <a:xfrm>
              <a:off x="9869771" y="6079519"/>
              <a:ext cx="674040" cy="200439"/>
              <a:chOff x="8773830" y="4177977"/>
              <a:chExt cx="757312" cy="225202"/>
            </a:xfrm>
          </p:grpSpPr>
          <p:sp>
            <p:nvSpPr>
              <p:cNvPr id="352" name="Freeform: Shape 351">
                <a:extLst>
                  <a:ext uri="{FF2B5EF4-FFF2-40B4-BE49-F238E27FC236}">
                    <a16:creationId xmlns:a16="http://schemas.microsoft.com/office/drawing/2014/main" id="{FCEE8175-9FC6-4EEC-9800-BB414EC73B35}"/>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3" name="Freeform: Shape 352">
                <a:extLst>
                  <a:ext uri="{FF2B5EF4-FFF2-40B4-BE49-F238E27FC236}">
                    <a16:creationId xmlns:a16="http://schemas.microsoft.com/office/drawing/2014/main" id="{FEE09F81-3B46-45F2-9816-A469B4660613}"/>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4" name="Freeform: Shape 353">
                <a:extLst>
                  <a:ext uri="{FF2B5EF4-FFF2-40B4-BE49-F238E27FC236}">
                    <a16:creationId xmlns:a16="http://schemas.microsoft.com/office/drawing/2014/main" id="{EAF98E0D-EC51-4228-9C1F-E31D1A12262A}"/>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348" name="Straight Arrow Connector 347">
            <a:extLst>
              <a:ext uri="{FF2B5EF4-FFF2-40B4-BE49-F238E27FC236}">
                <a16:creationId xmlns:a16="http://schemas.microsoft.com/office/drawing/2014/main" id="{E892ADA2-74D1-410D-990E-081E6F8649F3}"/>
              </a:ext>
            </a:extLst>
          </p:cNvPr>
          <p:cNvCxnSpPr>
            <a:cxnSpLocks/>
          </p:cNvCxnSpPr>
          <p:nvPr/>
        </p:nvCxnSpPr>
        <p:spPr>
          <a:xfrm flipH="1">
            <a:off x="8958517" y="5167233"/>
            <a:ext cx="1" cy="7315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A68573D6-7E89-4708-8C67-FD03265FD689}"/>
              </a:ext>
            </a:extLst>
          </p:cNvPr>
          <p:cNvCxnSpPr>
            <a:cxnSpLocks/>
          </p:cNvCxnSpPr>
          <p:nvPr/>
        </p:nvCxnSpPr>
        <p:spPr>
          <a:xfrm flipH="1">
            <a:off x="10363349" y="5167233"/>
            <a:ext cx="1" cy="63458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0" name="Connector: Elbow 349">
            <a:extLst>
              <a:ext uri="{FF2B5EF4-FFF2-40B4-BE49-F238E27FC236}">
                <a16:creationId xmlns:a16="http://schemas.microsoft.com/office/drawing/2014/main" id="{D5A60D68-0D6D-40EA-A667-01E63F2074EA}"/>
              </a:ext>
            </a:extLst>
          </p:cNvPr>
          <p:cNvCxnSpPr>
            <a:cxnSpLocks/>
          </p:cNvCxnSpPr>
          <p:nvPr/>
        </p:nvCxnSpPr>
        <p:spPr>
          <a:xfrm rot="16200000" flipH="1">
            <a:off x="9239153" y="5087842"/>
            <a:ext cx="728188" cy="886968"/>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1" name="Connector: Elbow 350">
            <a:extLst>
              <a:ext uri="{FF2B5EF4-FFF2-40B4-BE49-F238E27FC236}">
                <a16:creationId xmlns:a16="http://schemas.microsoft.com/office/drawing/2014/main" id="{E3C113B1-7AE0-4CAD-B8B7-BDB0E1626C53}"/>
              </a:ext>
            </a:extLst>
          </p:cNvPr>
          <p:cNvCxnSpPr>
            <a:cxnSpLocks/>
          </p:cNvCxnSpPr>
          <p:nvPr/>
        </p:nvCxnSpPr>
        <p:spPr>
          <a:xfrm rot="5400000">
            <a:off x="9401173" y="5039217"/>
            <a:ext cx="630936" cy="886968"/>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8" name="Connector: Elbow 277">
            <a:extLst>
              <a:ext uri="{FF2B5EF4-FFF2-40B4-BE49-F238E27FC236}">
                <a16:creationId xmlns:a16="http://schemas.microsoft.com/office/drawing/2014/main" id="{1DB81698-BB1A-4513-80F5-262BA84E1F10}"/>
              </a:ext>
            </a:extLst>
          </p:cNvPr>
          <p:cNvCxnSpPr>
            <a:cxnSpLocks/>
          </p:cNvCxnSpPr>
          <p:nvPr/>
        </p:nvCxnSpPr>
        <p:spPr>
          <a:xfrm flipV="1">
            <a:off x="6761346" y="2002134"/>
            <a:ext cx="2131622" cy="1188720"/>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3" name="Connector: Elbow 362">
            <a:extLst>
              <a:ext uri="{FF2B5EF4-FFF2-40B4-BE49-F238E27FC236}">
                <a16:creationId xmlns:a16="http://schemas.microsoft.com/office/drawing/2014/main" id="{CCDF630D-328E-4425-922F-03F381192C58}"/>
              </a:ext>
            </a:extLst>
          </p:cNvPr>
          <p:cNvCxnSpPr>
            <a:cxnSpLocks/>
          </p:cNvCxnSpPr>
          <p:nvPr/>
        </p:nvCxnSpPr>
        <p:spPr>
          <a:xfrm>
            <a:off x="6761346" y="3624408"/>
            <a:ext cx="2131622" cy="1280160"/>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1" name="Straight Arrow Connector 370">
            <a:extLst>
              <a:ext uri="{FF2B5EF4-FFF2-40B4-BE49-F238E27FC236}">
                <a16:creationId xmlns:a16="http://schemas.microsoft.com/office/drawing/2014/main" id="{3CA1B63C-88EA-422B-8CE8-A4AF8430B82E}"/>
              </a:ext>
            </a:extLst>
          </p:cNvPr>
          <p:cNvCxnSpPr>
            <a:cxnSpLocks/>
            <a:stCxn id="370" idx="3"/>
          </p:cNvCxnSpPr>
          <p:nvPr/>
        </p:nvCxnSpPr>
        <p:spPr>
          <a:xfrm flipH="1">
            <a:off x="10161288" y="1112496"/>
            <a:ext cx="545" cy="45164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2" name="Group 221">
            <a:extLst>
              <a:ext uri="{FF2B5EF4-FFF2-40B4-BE49-F238E27FC236}">
                <a16:creationId xmlns:a16="http://schemas.microsoft.com/office/drawing/2014/main" id="{9B8886D2-B8A2-4FA3-AB6A-AD65A4CA59FB}"/>
              </a:ext>
            </a:extLst>
          </p:cNvPr>
          <p:cNvGrpSpPr/>
          <p:nvPr/>
        </p:nvGrpSpPr>
        <p:grpSpPr>
          <a:xfrm>
            <a:off x="9703384" y="544127"/>
            <a:ext cx="914400" cy="568369"/>
            <a:chOff x="9197760" y="536507"/>
            <a:chExt cx="914400" cy="568369"/>
          </a:xfrm>
        </p:grpSpPr>
        <p:sp>
          <p:nvSpPr>
            <p:cNvPr id="370" name="globe_2" title="Icon of a sphere made of lines">
              <a:extLst>
                <a:ext uri="{FF2B5EF4-FFF2-40B4-BE49-F238E27FC236}">
                  <a16:creationId xmlns:a16="http://schemas.microsoft.com/office/drawing/2014/main" id="{10B1573F-E7C1-41A6-8C53-1D19298A406A}"/>
                </a:ext>
              </a:extLst>
            </p:cNvPr>
            <p:cNvSpPr>
              <a:spLocks noChangeAspect="1" noEditPoints="1"/>
            </p:cNvSpPr>
            <p:nvPr/>
          </p:nvSpPr>
          <p:spPr bwMode="auto">
            <a:xfrm>
              <a:off x="9472783" y="739116"/>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4" name="Title 1">
              <a:extLst>
                <a:ext uri="{FF2B5EF4-FFF2-40B4-BE49-F238E27FC236}">
                  <a16:creationId xmlns:a16="http://schemas.microsoft.com/office/drawing/2014/main" id="{70CD62EE-5848-454F-AECE-A705478E6E2F}"/>
                </a:ext>
              </a:extLst>
            </p:cNvPr>
            <p:cNvSpPr txBox="1">
              <a:spLocks/>
            </p:cNvSpPr>
            <p:nvPr/>
          </p:nvSpPr>
          <p:spPr>
            <a:xfrm>
              <a:off x="9197760" y="536507"/>
              <a:ext cx="91440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Internet</a:t>
              </a:r>
            </a:p>
          </p:txBody>
        </p:sp>
      </p:grpSp>
      <p:sp>
        <p:nvSpPr>
          <p:cNvPr id="128" name="Title 16">
            <a:extLst>
              <a:ext uri="{FF2B5EF4-FFF2-40B4-BE49-F238E27FC236}">
                <a16:creationId xmlns:a16="http://schemas.microsoft.com/office/drawing/2014/main" id="{302DD13F-FAAA-584A-ABBA-1E5202818341}"/>
              </a:ext>
            </a:extLst>
          </p:cNvPr>
          <p:cNvSpPr txBox="1">
            <a:spLocks/>
          </p:cNvSpPr>
          <p:nvPr/>
        </p:nvSpPr>
        <p:spPr>
          <a:xfrm>
            <a:off x="582849" y="4670958"/>
            <a:ext cx="3326789"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marR="0" lvl="0" indent="-342900" algn="l" defTabSz="932742" rtl="0" eaLnBrk="1" fontAlgn="auto" latinLnBrk="0" hangingPunct="1">
              <a:lnSpc>
                <a:spcPct val="100000"/>
              </a:lnSpc>
              <a:spcBef>
                <a:spcPct val="0"/>
              </a:spcBef>
              <a:spcAft>
                <a:spcPts val="0"/>
              </a:spcAft>
              <a:buClrTx/>
              <a:buSzTx/>
              <a:buFont typeface="+mj-lt"/>
              <a:buAutoNum type="arabicPeriod" startAt="4"/>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Worker nodes support communication from the</a:t>
            </a:r>
            <a:b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b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Internet</a:t>
            </a:r>
          </a:p>
        </p:txBody>
      </p:sp>
    </p:spTree>
    <p:extLst>
      <p:ext uri="{BB962C8B-B14F-4D97-AF65-F5344CB8AC3E}">
        <p14:creationId xmlns:p14="http://schemas.microsoft.com/office/powerpoint/2010/main" val="246399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230"/>
                                        </p:tgtEl>
                                        <p:attrNameLst>
                                          <p:attrName>style.visibility</p:attrName>
                                        </p:attrNameLst>
                                      </p:cBhvr>
                                      <p:to>
                                        <p:strVal val="visible"/>
                                      </p:to>
                                    </p:set>
                                    <p:animEffect transition="in" filter="wipe(up)">
                                      <p:cBhvr>
                                        <p:cTn id="14" dur="500"/>
                                        <p:tgtEl>
                                          <p:spTgt spid="230"/>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27"/>
                                        </p:tgtEl>
                                        <p:attrNameLst>
                                          <p:attrName>style.visibility</p:attrName>
                                        </p:attrNameLst>
                                      </p:cBhvr>
                                      <p:to>
                                        <p:strVal val="visible"/>
                                      </p:to>
                                    </p:set>
                                    <p:animEffect transition="in" filter="fade">
                                      <p:cBhvr>
                                        <p:cTn id="18" dur="500"/>
                                        <p:tgtEl>
                                          <p:spTgt spid="1027"/>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053"/>
                                        </p:tgtEl>
                                        <p:attrNameLst>
                                          <p:attrName>style.visibility</p:attrName>
                                        </p:attrNameLst>
                                      </p:cBhvr>
                                      <p:to>
                                        <p:strVal val="visible"/>
                                      </p:to>
                                    </p:set>
                                    <p:animEffect transition="in" filter="fade">
                                      <p:cBhvr>
                                        <p:cTn id="22" dur="500"/>
                                        <p:tgtEl>
                                          <p:spTgt spid="1053"/>
                                        </p:tgtEl>
                                      </p:cBhvr>
                                    </p:animEffect>
                                  </p:childTnLst>
                                </p:cTn>
                              </p:par>
                              <p:par>
                                <p:cTn id="23" presetID="10" presetClass="entr" presetSubtype="0" fill="hold" nodeType="withEffect">
                                  <p:stCondLst>
                                    <p:cond delay="0"/>
                                  </p:stCondLst>
                                  <p:childTnLst>
                                    <p:set>
                                      <p:cBhvr>
                                        <p:cTn id="24" dur="1" fill="hold">
                                          <p:stCondLst>
                                            <p:cond delay="0"/>
                                          </p:stCondLst>
                                        </p:cTn>
                                        <p:tgtEl>
                                          <p:spTgt spid="1050"/>
                                        </p:tgtEl>
                                        <p:attrNameLst>
                                          <p:attrName>style.visibility</p:attrName>
                                        </p:attrNameLst>
                                      </p:cBhvr>
                                      <p:to>
                                        <p:strVal val="visible"/>
                                      </p:to>
                                    </p:set>
                                    <p:animEffect transition="in" filter="fade">
                                      <p:cBhvr>
                                        <p:cTn id="25" dur="500"/>
                                        <p:tgtEl>
                                          <p:spTgt spid="1050"/>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048"/>
                                        </p:tgtEl>
                                        <p:attrNameLst>
                                          <p:attrName>style.visibility</p:attrName>
                                        </p:attrNameLst>
                                      </p:cBhvr>
                                      <p:to>
                                        <p:strVal val="visible"/>
                                      </p:to>
                                    </p:set>
                                    <p:animEffect transition="in" filter="fade">
                                      <p:cBhvr>
                                        <p:cTn id="29" dur="500"/>
                                        <p:tgtEl>
                                          <p:spTgt spid="1048"/>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260"/>
                                        </p:tgtEl>
                                        <p:attrNameLst>
                                          <p:attrName>style.visibility</p:attrName>
                                        </p:attrNameLst>
                                      </p:cBhvr>
                                      <p:to>
                                        <p:strVal val="visible"/>
                                      </p:to>
                                    </p:set>
                                    <p:animEffect transition="in" filter="fade">
                                      <p:cBhvr>
                                        <p:cTn id="33" dur="500"/>
                                        <p:tgtEl>
                                          <p:spTgt spid="26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07"/>
                                        </p:tgtEl>
                                        <p:attrNameLst>
                                          <p:attrName>style.visibility</p:attrName>
                                        </p:attrNameLst>
                                      </p:cBhvr>
                                      <p:to>
                                        <p:strVal val="visible"/>
                                      </p:to>
                                    </p:set>
                                    <p:animEffect transition="in" filter="fade">
                                      <p:cBhvr>
                                        <p:cTn id="38" dur="500"/>
                                        <p:tgtEl>
                                          <p:spTgt spid="107"/>
                                        </p:tgtEl>
                                      </p:cBhvr>
                                    </p:animEffect>
                                  </p:childTnLst>
                                </p:cTn>
                              </p:par>
                              <p:par>
                                <p:cTn id="39" presetID="10" presetClass="entr" presetSubtype="0" fill="hold" nodeType="withEffect">
                                  <p:stCondLst>
                                    <p:cond delay="0"/>
                                  </p:stCondLst>
                                  <p:childTnLst>
                                    <p:set>
                                      <p:cBhvr>
                                        <p:cTn id="40" dur="1" fill="hold">
                                          <p:stCondLst>
                                            <p:cond delay="0"/>
                                          </p:stCondLst>
                                        </p:cTn>
                                        <p:tgtEl>
                                          <p:spTgt spid="1035"/>
                                        </p:tgtEl>
                                        <p:attrNameLst>
                                          <p:attrName>style.visibility</p:attrName>
                                        </p:attrNameLst>
                                      </p:cBhvr>
                                      <p:to>
                                        <p:strVal val="visible"/>
                                      </p:to>
                                    </p:set>
                                    <p:animEffect transition="in" filter="fade">
                                      <p:cBhvr>
                                        <p:cTn id="41" dur="500"/>
                                        <p:tgtEl>
                                          <p:spTgt spid="1035"/>
                                        </p:tgtEl>
                                      </p:cBhvr>
                                    </p:animEffect>
                                  </p:childTnLst>
                                </p:cTn>
                              </p:par>
                              <p:par>
                                <p:cTn id="42" presetID="10" presetClass="entr" presetSubtype="0" fill="hold" nodeType="withEffect">
                                  <p:stCondLst>
                                    <p:cond delay="0"/>
                                  </p:stCondLst>
                                  <p:childTnLst>
                                    <p:set>
                                      <p:cBhvr>
                                        <p:cTn id="43" dur="1" fill="hold">
                                          <p:stCondLst>
                                            <p:cond delay="0"/>
                                          </p:stCondLst>
                                        </p:cTn>
                                        <p:tgtEl>
                                          <p:spTgt spid="233"/>
                                        </p:tgtEl>
                                        <p:attrNameLst>
                                          <p:attrName>style.visibility</p:attrName>
                                        </p:attrNameLst>
                                      </p:cBhvr>
                                      <p:to>
                                        <p:strVal val="visible"/>
                                      </p:to>
                                    </p:set>
                                    <p:animEffect transition="in" filter="fade">
                                      <p:cBhvr>
                                        <p:cTn id="44" dur="500"/>
                                        <p:tgtEl>
                                          <p:spTgt spid="233"/>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1037"/>
                                        </p:tgtEl>
                                        <p:attrNameLst>
                                          <p:attrName>style.visibility</p:attrName>
                                        </p:attrNameLst>
                                      </p:cBhvr>
                                      <p:to>
                                        <p:strVal val="visible"/>
                                      </p:to>
                                    </p:set>
                                    <p:animEffect transition="in" filter="fade">
                                      <p:cBhvr>
                                        <p:cTn id="48" dur="500"/>
                                        <p:tgtEl>
                                          <p:spTgt spid="1037"/>
                                        </p:tgtEl>
                                      </p:cBhvr>
                                    </p:animEffect>
                                  </p:childTnLst>
                                </p:cTn>
                              </p:par>
                              <p:par>
                                <p:cTn id="49" presetID="10" presetClass="entr" presetSubtype="0" fill="hold" nodeType="withEffect">
                                  <p:stCondLst>
                                    <p:cond delay="0"/>
                                  </p:stCondLst>
                                  <p:childTnLst>
                                    <p:set>
                                      <p:cBhvr>
                                        <p:cTn id="50" dur="1" fill="hold">
                                          <p:stCondLst>
                                            <p:cond delay="0"/>
                                          </p:stCondLst>
                                        </p:cTn>
                                        <p:tgtEl>
                                          <p:spTgt spid="1039"/>
                                        </p:tgtEl>
                                        <p:attrNameLst>
                                          <p:attrName>style.visibility</p:attrName>
                                        </p:attrNameLst>
                                      </p:cBhvr>
                                      <p:to>
                                        <p:strVal val="visible"/>
                                      </p:to>
                                    </p:set>
                                    <p:animEffect transition="in" filter="fade">
                                      <p:cBhvr>
                                        <p:cTn id="51" dur="500"/>
                                        <p:tgtEl>
                                          <p:spTgt spid="1039"/>
                                        </p:tgtEl>
                                      </p:cBhvr>
                                    </p:animEffect>
                                  </p:childTnLst>
                                </p:cTn>
                              </p:par>
                            </p:childTnLst>
                          </p:cTn>
                        </p:par>
                        <p:par>
                          <p:cTn id="52" fill="hold">
                            <p:stCondLst>
                              <p:cond delay="1000"/>
                            </p:stCondLst>
                            <p:childTnLst>
                              <p:par>
                                <p:cTn id="53" presetID="53" presetClass="entr" presetSubtype="16" fill="hold" grpId="0" nodeType="afterEffect">
                                  <p:stCondLst>
                                    <p:cond delay="0"/>
                                  </p:stCondLst>
                                  <p:childTnLst>
                                    <p:set>
                                      <p:cBhvr>
                                        <p:cTn id="54" dur="1" fill="hold">
                                          <p:stCondLst>
                                            <p:cond delay="0"/>
                                          </p:stCondLst>
                                        </p:cTn>
                                        <p:tgtEl>
                                          <p:spTgt spid="115"/>
                                        </p:tgtEl>
                                        <p:attrNameLst>
                                          <p:attrName>style.visibility</p:attrName>
                                        </p:attrNameLst>
                                      </p:cBhvr>
                                      <p:to>
                                        <p:strVal val="visible"/>
                                      </p:to>
                                    </p:set>
                                    <p:anim calcmode="lin" valueType="num">
                                      <p:cBhvr>
                                        <p:cTn id="55" dur="500" fill="hold"/>
                                        <p:tgtEl>
                                          <p:spTgt spid="115"/>
                                        </p:tgtEl>
                                        <p:attrNameLst>
                                          <p:attrName>ppt_w</p:attrName>
                                        </p:attrNameLst>
                                      </p:cBhvr>
                                      <p:tavLst>
                                        <p:tav tm="0">
                                          <p:val>
                                            <p:fltVal val="0"/>
                                          </p:val>
                                        </p:tav>
                                        <p:tav tm="100000">
                                          <p:val>
                                            <p:strVal val="#ppt_w"/>
                                          </p:val>
                                        </p:tav>
                                      </p:tavLst>
                                    </p:anim>
                                    <p:anim calcmode="lin" valueType="num">
                                      <p:cBhvr>
                                        <p:cTn id="56" dur="500" fill="hold"/>
                                        <p:tgtEl>
                                          <p:spTgt spid="115"/>
                                        </p:tgtEl>
                                        <p:attrNameLst>
                                          <p:attrName>ppt_h</p:attrName>
                                        </p:attrNameLst>
                                      </p:cBhvr>
                                      <p:tavLst>
                                        <p:tav tm="0">
                                          <p:val>
                                            <p:fltVal val="0"/>
                                          </p:val>
                                        </p:tav>
                                        <p:tav tm="100000">
                                          <p:val>
                                            <p:strVal val="#ppt_h"/>
                                          </p:val>
                                        </p:tav>
                                      </p:tavLst>
                                    </p:anim>
                                    <p:animEffect transition="in" filter="fade">
                                      <p:cBhvr>
                                        <p:cTn id="57" dur="500"/>
                                        <p:tgtEl>
                                          <p:spTgt spid="115"/>
                                        </p:tgtEl>
                                      </p:cBhvr>
                                    </p:animEffect>
                                  </p:childTnLst>
                                </p:cTn>
                              </p:par>
                            </p:childTnLst>
                          </p:cTn>
                        </p:par>
                        <p:par>
                          <p:cTn id="58" fill="hold">
                            <p:stCondLst>
                              <p:cond delay="1500"/>
                            </p:stCondLst>
                            <p:childTnLst>
                              <p:par>
                                <p:cTn id="59" presetID="10" presetClass="entr" presetSubtype="0" fill="hold" grpId="0" nodeType="afterEffect">
                                  <p:stCondLst>
                                    <p:cond delay="0"/>
                                  </p:stCondLst>
                                  <p:childTnLst>
                                    <p:set>
                                      <p:cBhvr>
                                        <p:cTn id="60" dur="1" fill="hold">
                                          <p:stCondLst>
                                            <p:cond delay="0"/>
                                          </p:stCondLst>
                                        </p:cTn>
                                        <p:tgtEl>
                                          <p:spTgt spid="273"/>
                                        </p:tgtEl>
                                        <p:attrNameLst>
                                          <p:attrName>style.visibility</p:attrName>
                                        </p:attrNameLst>
                                      </p:cBhvr>
                                      <p:to>
                                        <p:strVal val="visible"/>
                                      </p:to>
                                    </p:set>
                                    <p:animEffect transition="in" filter="fade">
                                      <p:cBhvr>
                                        <p:cTn id="61" dur="500"/>
                                        <p:tgtEl>
                                          <p:spTgt spid="27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08"/>
                                        </p:tgtEl>
                                        <p:attrNameLst>
                                          <p:attrName>style.visibility</p:attrName>
                                        </p:attrNameLst>
                                      </p:cBhvr>
                                      <p:to>
                                        <p:strVal val="visible"/>
                                      </p:to>
                                    </p:set>
                                    <p:animEffect transition="in" filter="fade">
                                      <p:cBhvr>
                                        <p:cTn id="66" dur="500"/>
                                        <p:tgtEl>
                                          <p:spTgt spid="108"/>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275"/>
                                        </p:tgtEl>
                                        <p:attrNameLst>
                                          <p:attrName>style.visibility</p:attrName>
                                        </p:attrNameLst>
                                      </p:cBhvr>
                                      <p:to>
                                        <p:strVal val="visible"/>
                                      </p:to>
                                    </p:set>
                                    <p:anim calcmode="lin" valueType="num">
                                      <p:cBhvr>
                                        <p:cTn id="69" dur="500" fill="hold"/>
                                        <p:tgtEl>
                                          <p:spTgt spid="275"/>
                                        </p:tgtEl>
                                        <p:attrNameLst>
                                          <p:attrName>ppt_w</p:attrName>
                                        </p:attrNameLst>
                                      </p:cBhvr>
                                      <p:tavLst>
                                        <p:tav tm="0">
                                          <p:val>
                                            <p:fltVal val="0"/>
                                          </p:val>
                                        </p:tav>
                                        <p:tav tm="100000">
                                          <p:val>
                                            <p:strVal val="#ppt_w"/>
                                          </p:val>
                                        </p:tav>
                                      </p:tavLst>
                                    </p:anim>
                                    <p:anim calcmode="lin" valueType="num">
                                      <p:cBhvr>
                                        <p:cTn id="70" dur="500" fill="hold"/>
                                        <p:tgtEl>
                                          <p:spTgt spid="275"/>
                                        </p:tgtEl>
                                        <p:attrNameLst>
                                          <p:attrName>ppt_h</p:attrName>
                                        </p:attrNameLst>
                                      </p:cBhvr>
                                      <p:tavLst>
                                        <p:tav tm="0">
                                          <p:val>
                                            <p:fltVal val="0"/>
                                          </p:val>
                                        </p:tav>
                                        <p:tav tm="100000">
                                          <p:val>
                                            <p:strVal val="#ppt_h"/>
                                          </p:val>
                                        </p:tav>
                                      </p:tavLst>
                                    </p:anim>
                                    <p:animEffect transition="in" filter="fade">
                                      <p:cBhvr>
                                        <p:cTn id="71" dur="500"/>
                                        <p:tgtEl>
                                          <p:spTgt spid="275"/>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328"/>
                                        </p:tgtEl>
                                        <p:attrNameLst>
                                          <p:attrName>style.visibility</p:attrName>
                                        </p:attrNameLst>
                                      </p:cBhvr>
                                      <p:to>
                                        <p:strVal val="visible"/>
                                      </p:to>
                                    </p:set>
                                    <p:anim calcmode="lin" valueType="num">
                                      <p:cBhvr>
                                        <p:cTn id="74" dur="500" fill="hold"/>
                                        <p:tgtEl>
                                          <p:spTgt spid="328"/>
                                        </p:tgtEl>
                                        <p:attrNameLst>
                                          <p:attrName>ppt_w</p:attrName>
                                        </p:attrNameLst>
                                      </p:cBhvr>
                                      <p:tavLst>
                                        <p:tav tm="0">
                                          <p:val>
                                            <p:fltVal val="0"/>
                                          </p:val>
                                        </p:tav>
                                        <p:tav tm="100000">
                                          <p:val>
                                            <p:strVal val="#ppt_w"/>
                                          </p:val>
                                        </p:tav>
                                      </p:tavLst>
                                    </p:anim>
                                    <p:anim calcmode="lin" valueType="num">
                                      <p:cBhvr>
                                        <p:cTn id="75" dur="500" fill="hold"/>
                                        <p:tgtEl>
                                          <p:spTgt spid="328"/>
                                        </p:tgtEl>
                                        <p:attrNameLst>
                                          <p:attrName>ppt_h</p:attrName>
                                        </p:attrNameLst>
                                      </p:cBhvr>
                                      <p:tavLst>
                                        <p:tav tm="0">
                                          <p:val>
                                            <p:fltVal val="0"/>
                                          </p:val>
                                        </p:tav>
                                        <p:tav tm="100000">
                                          <p:val>
                                            <p:strVal val="#ppt_h"/>
                                          </p:val>
                                        </p:tav>
                                      </p:tavLst>
                                    </p:anim>
                                    <p:animEffect transition="in" filter="fade">
                                      <p:cBhvr>
                                        <p:cTn id="76" dur="500"/>
                                        <p:tgtEl>
                                          <p:spTgt spid="328"/>
                                        </p:tgtEl>
                                      </p:cBhvr>
                                    </p:animEffect>
                                  </p:childTnLst>
                                </p:cTn>
                              </p:par>
                            </p:childTnLst>
                          </p:cTn>
                        </p:par>
                        <p:par>
                          <p:cTn id="77" fill="hold">
                            <p:stCondLst>
                              <p:cond delay="500"/>
                            </p:stCondLst>
                            <p:childTnLst>
                              <p:par>
                                <p:cTn id="78" presetID="10" presetClass="entr" presetSubtype="0" fill="hold" grpId="0" nodeType="afterEffect">
                                  <p:stCondLst>
                                    <p:cond delay="0"/>
                                  </p:stCondLst>
                                  <p:childTnLst>
                                    <p:set>
                                      <p:cBhvr>
                                        <p:cTn id="79" dur="1" fill="hold">
                                          <p:stCondLst>
                                            <p:cond delay="0"/>
                                          </p:stCondLst>
                                        </p:cTn>
                                        <p:tgtEl>
                                          <p:spTgt spid="276"/>
                                        </p:tgtEl>
                                        <p:attrNameLst>
                                          <p:attrName>style.visibility</p:attrName>
                                        </p:attrNameLst>
                                      </p:cBhvr>
                                      <p:to>
                                        <p:strVal val="visible"/>
                                      </p:to>
                                    </p:set>
                                    <p:animEffect transition="in" filter="fade">
                                      <p:cBhvr>
                                        <p:cTn id="80" dur="500"/>
                                        <p:tgtEl>
                                          <p:spTgt spid="27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31"/>
                                        </p:tgtEl>
                                        <p:attrNameLst>
                                          <p:attrName>style.visibility</p:attrName>
                                        </p:attrNameLst>
                                      </p:cBhvr>
                                      <p:to>
                                        <p:strVal val="visible"/>
                                      </p:to>
                                    </p:set>
                                    <p:animEffect transition="in" filter="fade">
                                      <p:cBhvr>
                                        <p:cTn id="83" dur="500"/>
                                        <p:tgtEl>
                                          <p:spTgt spid="331"/>
                                        </p:tgtEl>
                                      </p:cBhvr>
                                    </p:animEffect>
                                  </p:childTnLst>
                                </p:cTn>
                              </p:par>
                            </p:childTnLst>
                          </p:cTn>
                        </p:par>
                        <p:par>
                          <p:cTn id="84" fill="hold">
                            <p:stCondLst>
                              <p:cond delay="1000"/>
                            </p:stCondLst>
                            <p:childTnLst>
                              <p:par>
                                <p:cTn id="85" presetID="10" presetClass="entr" presetSubtype="0" fill="hold" nodeType="afterEffect">
                                  <p:stCondLst>
                                    <p:cond delay="0"/>
                                  </p:stCondLst>
                                  <p:childTnLst>
                                    <p:set>
                                      <p:cBhvr>
                                        <p:cTn id="86" dur="1" fill="hold">
                                          <p:stCondLst>
                                            <p:cond delay="0"/>
                                          </p:stCondLst>
                                        </p:cTn>
                                        <p:tgtEl>
                                          <p:spTgt spid="278"/>
                                        </p:tgtEl>
                                        <p:attrNameLst>
                                          <p:attrName>style.visibility</p:attrName>
                                        </p:attrNameLst>
                                      </p:cBhvr>
                                      <p:to>
                                        <p:strVal val="visible"/>
                                      </p:to>
                                    </p:set>
                                    <p:animEffect transition="in" filter="fade">
                                      <p:cBhvr>
                                        <p:cTn id="87" dur="500"/>
                                        <p:tgtEl>
                                          <p:spTgt spid="278"/>
                                        </p:tgtEl>
                                      </p:cBhvr>
                                    </p:animEffect>
                                  </p:childTnLst>
                                </p:cTn>
                              </p:par>
                              <p:par>
                                <p:cTn id="88" presetID="10" presetClass="entr" presetSubtype="0" fill="hold" nodeType="withEffect">
                                  <p:stCondLst>
                                    <p:cond delay="0"/>
                                  </p:stCondLst>
                                  <p:childTnLst>
                                    <p:set>
                                      <p:cBhvr>
                                        <p:cTn id="89" dur="1" fill="hold">
                                          <p:stCondLst>
                                            <p:cond delay="0"/>
                                          </p:stCondLst>
                                        </p:cTn>
                                        <p:tgtEl>
                                          <p:spTgt spid="3"/>
                                        </p:tgtEl>
                                        <p:attrNameLst>
                                          <p:attrName>style.visibility</p:attrName>
                                        </p:attrNameLst>
                                      </p:cBhvr>
                                      <p:to>
                                        <p:strVal val="visible"/>
                                      </p:to>
                                    </p:set>
                                    <p:animEffect transition="in" filter="fade">
                                      <p:cBhvr>
                                        <p:cTn id="90" dur="500"/>
                                        <p:tgtEl>
                                          <p:spTgt spid="3"/>
                                        </p:tgtEl>
                                      </p:cBhvr>
                                    </p:animEffect>
                                  </p:childTnLst>
                                </p:cTn>
                              </p:par>
                              <p:par>
                                <p:cTn id="91" presetID="10" presetClass="entr" presetSubtype="0" fill="hold" nodeType="withEffect">
                                  <p:stCondLst>
                                    <p:cond delay="0"/>
                                  </p:stCondLst>
                                  <p:childTnLst>
                                    <p:set>
                                      <p:cBhvr>
                                        <p:cTn id="92" dur="1" fill="hold">
                                          <p:stCondLst>
                                            <p:cond delay="0"/>
                                          </p:stCondLst>
                                        </p:cTn>
                                        <p:tgtEl>
                                          <p:spTgt spid="4"/>
                                        </p:tgtEl>
                                        <p:attrNameLst>
                                          <p:attrName>style.visibility</p:attrName>
                                        </p:attrNameLst>
                                      </p:cBhvr>
                                      <p:to>
                                        <p:strVal val="visible"/>
                                      </p:to>
                                    </p:set>
                                    <p:animEffect transition="in" filter="fade">
                                      <p:cBhvr>
                                        <p:cTn id="93" dur="500"/>
                                        <p:tgtEl>
                                          <p:spTgt spid="4"/>
                                        </p:tgtEl>
                                      </p:cBhvr>
                                    </p:animEffect>
                                  </p:childTnLst>
                                </p:cTn>
                              </p:par>
                              <p:par>
                                <p:cTn id="94" presetID="10" presetClass="entr" presetSubtype="0" fill="hold" nodeType="withEffect">
                                  <p:stCondLst>
                                    <p:cond delay="0"/>
                                  </p:stCondLst>
                                  <p:childTnLst>
                                    <p:set>
                                      <p:cBhvr>
                                        <p:cTn id="95" dur="1" fill="hold">
                                          <p:stCondLst>
                                            <p:cond delay="0"/>
                                          </p:stCondLst>
                                        </p:cTn>
                                        <p:tgtEl>
                                          <p:spTgt spid="363"/>
                                        </p:tgtEl>
                                        <p:attrNameLst>
                                          <p:attrName>style.visibility</p:attrName>
                                        </p:attrNameLst>
                                      </p:cBhvr>
                                      <p:to>
                                        <p:strVal val="visible"/>
                                      </p:to>
                                    </p:set>
                                    <p:animEffect transition="in" filter="fade">
                                      <p:cBhvr>
                                        <p:cTn id="96" dur="500"/>
                                        <p:tgtEl>
                                          <p:spTgt spid="363"/>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128"/>
                                        </p:tgtEl>
                                        <p:attrNameLst>
                                          <p:attrName>style.visibility</p:attrName>
                                        </p:attrNameLst>
                                      </p:cBhvr>
                                      <p:to>
                                        <p:strVal val="visible"/>
                                      </p:to>
                                    </p:set>
                                    <p:animEffect transition="in" filter="fade">
                                      <p:cBhvr>
                                        <p:cTn id="101" dur="500"/>
                                        <p:tgtEl>
                                          <p:spTgt spid="128"/>
                                        </p:tgtEl>
                                      </p:cBhvr>
                                    </p:animEffect>
                                  </p:childTnLst>
                                </p:cTn>
                              </p:par>
                              <p:par>
                                <p:cTn id="102" presetID="10" presetClass="entr" presetSubtype="0" fill="hold" nodeType="withEffect">
                                  <p:stCondLst>
                                    <p:cond delay="0"/>
                                  </p:stCondLst>
                                  <p:childTnLst>
                                    <p:set>
                                      <p:cBhvr>
                                        <p:cTn id="103" dur="1" fill="hold">
                                          <p:stCondLst>
                                            <p:cond delay="0"/>
                                          </p:stCondLst>
                                        </p:cTn>
                                        <p:tgtEl>
                                          <p:spTgt spid="222"/>
                                        </p:tgtEl>
                                        <p:attrNameLst>
                                          <p:attrName>style.visibility</p:attrName>
                                        </p:attrNameLst>
                                      </p:cBhvr>
                                      <p:to>
                                        <p:strVal val="visible"/>
                                      </p:to>
                                    </p:set>
                                    <p:animEffect transition="in" filter="fade">
                                      <p:cBhvr>
                                        <p:cTn id="104" dur="500"/>
                                        <p:tgtEl>
                                          <p:spTgt spid="222"/>
                                        </p:tgtEl>
                                      </p:cBhvr>
                                    </p:animEffect>
                                  </p:childTnLst>
                                </p:cTn>
                              </p:par>
                            </p:childTnLst>
                          </p:cTn>
                        </p:par>
                        <p:par>
                          <p:cTn id="105" fill="hold">
                            <p:stCondLst>
                              <p:cond delay="500"/>
                            </p:stCondLst>
                            <p:childTnLst>
                              <p:par>
                                <p:cTn id="106" presetID="22" presetClass="entr" presetSubtype="1" fill="hold" nodeType="afterEffect">
                                  <p:stCondLst>
                                    <p:cond delay="0"/>
                                  </p:stCondLst>
                                  <p:childTnLst>
                                    <p:set>
                                      <p:cBhvr>
                                        <p:cTn id="107" dur="1" fill="hold">
                                          <p:stCondLst>
                                            <p:cond delay="0"/>
                                          </p:stCondLst>
                                        </p:cTn>
                                        <p:tgtEl>
                                          <p:spTgt spid="371"/>
                                        </p:tgtEl>
                                        <p:attrNameLst>
                                          <p:attrName>style.visibility</p:attrName>
                                        </p:attrNameLst>
                                      </p:cBhvr>
                                      <p:to>
                                        <p:strVal val="visible"/>
                                      </p:to>
                                    </p:set>
                                    <p:animEffect transition="in" filter="wipe(up)">
                                      <p:cBhvr>
                                        <p:cTn id="108" dur="500"/>
                                        <p:tgtEl>
                                          <p:spTgt spid="371"/>
                                        </p:tgtEl>
                                      </p:cBhvr>
                                    </p:animEffect>
                                  </p:childTnLst>
                                </p:cTn>
                              </p:par>
                            </p:childTnLst>
                          </p:cTn>
                        </p:par>
                        <p:par>
                          <p:cTn id="109" fill="hold">
                            <p:stCondLst>
                              <p:cond delay="1000"/>
                            </p:stCondLst>
                            <p:childTnLst>
                              <p:par>
                                <p:cTn id="110" presetID="10" presetClass="entr" presetSubtype="0" fill="hold" nodeType="afterEffect">
                                  <p:stCondLst>
                                    <p:cond delay="0"/>
                                  </p:stCondLst>
                                  <p:childTnLst>
                                    <p:set>
                                      <p:cBhvr>
                                        <p:cTn id="111" dur="1" fill="hold">
                                          <p:stCondLst>
                                            <p:cond delay="0"/>
                                          </p:stCondLst>
                                        </p:cTn>
                                        <p:tgtEl>
                                          <p:spTgt spid="6"/>
                                        </p:tgtEl>
                                        <p:attrNameLst>
                                          <p:attrName>style.visibility</p:attrName>
                                        </p:attrNameLst>
                                      </p:cBhvr>
                                      <p:to>
                                        <p:strVal val="visible"/>
                                      </p:to>
                                    </p:set>
                                    <p:animEffect transition="in" filter="fade">
                                      <p:cBhvr>
                                        <p:cTn id="112" dur="500"/>
                                        <p:tgtEl>
                                          <p:spTgt spid="6"/>
                                        </p:tgtEl>
                                      </p:cBhvr>
                                    </p:animEffect>
                                  </p:childTnLst>
                                </p:cTn>
                              </p:par>
                              <p:par>
                                <p:cTn id="113" presetID="10" presetClass="entr" presetSubtype="0" fill="hold" nodeType="withEffect">
                                  <p:stCondLst>
                                    <p:cond delay="0"/>
                                  </p:stCondLst>
                                  <p:childTnLst>
                                    <p:set>
                                      <p:cBhvr>
                                        <p:cTn id="114" dur="1" fill="hold">
                                          <p:stCondLst>
                                            <p:cond delay="0"/>
                                          </p:stCondLst>
                                        </p:cTn>
                                        <p:tgtEl>
                                          <p:spTgt spid="7"/>
                                        </p:tgtEl>
                                        <p:attrNameLst>
                                          <p:attrName>style.visibility</p:attrName>
                                        </p:attrNameLst>
                                      </p:cBhvr>
                                      <p:to>
                                        <p:strVal val="visible"/>
                                      </p:to>
                                    </p:set>
                                    <p:animEffect transition="in" filter="fade">
                                      <p:cBhvr>
                                        <p:cTn id="115" dur="500"/>
                                        <p:tgtEl>
                                          <p:spTgt spid="7"/>
                                        </p:tgtEl>
                                      </p:cBhvr>
                                    </p:animEffect>
                                  </p:childTnLst>
                                </p:cTn>
                              </p:par>
                            </p:childTnLst>
                          </p:cTn>
                        </p:par>
                        <p:par>
                          <p:cTn id="116" fill="hold">
                            <p:stCondLst>
                              <p:cond delay="1500"/>
                            </p:stCondLst>
                            <p:childTnLst>
                              <p:par>
                                <p:cTn id="117" presetID="22" presetClass="entr" presetSubtype="1" fill="hold" nodeType="afterEffect">
                                  <p:stCondLst>
                                    <p:cond delay="0"/>
                                  </p:stCondLst>
                                  <p:childTnLst>
                                    <p:set>
                                      <p:cBhvr>
                                        <p:cTn id="118" dur="1" fill="hold">
                                          <p:stCondLst>
                                            <p:cond delay="0"/>
                                          </p:stCondLst>
                                        </p:cTn>
                                        <p:tgtEl>
                                          <p:spTgt spid="232"/>
                                        </p:tgtEl>
                                        <p:attrNameLst>
                                          <p:attrName>style.visibility</p:attrName>
                                        </p:attrNameLst>
                                      </p:cBhvr>
                                      <p:to>
                                        <p:strVal val="visible"/>
                                      </p:to>
                                    </p:set>
                                    <p:animEffect transition="in" filter="wipe(up)">
                                      <p:cBhvr>
                                        <p:cTn id="119" dur="500"/>
                                        <p:tgtEl>
                                          <p:spTgt spid="232"/>
                                        </p:tgtEl>
                                      </p:cBhvr>
                                    </p:animEffect>
                                  </p:childTnLst>
                                </p:cTn>
                              </p:par>
                              <p:par>
                                <p:cTn id="120" presetID="22" presetClass="entr" presetSubtype="1" fill="hold" nodeType="withEffect">
                                  <p:stCondLst>
                                    <p:cond delay="0"/>
                                  </p:stCondLst>
                                  <p:childTnLst>
                                    <p:set>
                                      <p:cBhvr>
                                        <p:cTn id="121" dur="1" fill="hold">
                                          <p:stCondLst>
                                            <p:cond delay="0"/>
                                          </p:stCondLst>
                                        </p:cTn>
                                        <p:tgtEl>
                                          <p:spTgt spid="315"/>
                                        </p:tgtEl>
                                        <p:attrNameLst>
                                          <p:attrName>style.visibility</p:attrName>
                                        </p:attrNameLst>
                                      </p:cBhvr>
                                      <p:to>
                                        <p:strVal val="visible"/>
                                      </p:to>
                                    </p:set>
                                    <p:animEffect transition="in" filter="wipe(up)">
                                      <p:cBhvr>
                                        <p:cTn id="122" dur="500"/>
                                        <p:tgtEl>
                                          <p:spTgt spid="315"/>
                                        </p:tgtEl>
                                      </p:cBhvr>
                                    </p:animEffect>
                                  </p:childTnLst>
                                </p:cTn>
                              </p:par>
                              <p:par>
                                <p:cTn id="123" presetID="22" presetClass="entr" presetSubtype="1" fill="hold" nodeType="withEffect">
                                  <p:stCondLst>
                                    <p:cond delay="0"/>
                                  </p:stCondLst>
                                  <p:childTnLst>
                                    <p:set>
                                      <p:cBhvr>
                                        <p:cTn id="124" dur="1" fill="hold">
                                          <p:stCondLst>
                                            <p:cond delay="0"/>
                                          </p:stCondLst>
                                        </p:cTn>
                                        <p:tgtEl>
                                          <p:spTgt spid="349"/>
                                        </p:tgtEl>
                                        <p:attrNameLst>
                                          <p:attrName>style.visibility</p:attrName>
                                        </p:attrNameLst>
                                      </p:cBhvr>
                                      <p:to>
                                        <p:strVal val="visible"/>
                                      </p:to>
                                    </p:set>
                                    <p:animEffect transition="in" filter="wipe(up)">
                                      <p:cBhvr>
                                        <p:cTn id="125" dur="500"/>
                                        <p:tgtEl>
                                          <p:spTgt spid="349"/>
                                        </p:tgtEl>
                                      </p:cBhvr>
                                    </p:animEffect>
                                  </p:childTnLst>
                                </p:cTn>
                              </p:par>
                              <p:par>
                                <p:cTn id="126" presetID="22" presetClass="entr" presetSubtype="1" fill="hold" nodeType="withEffect">
                                  <p:stCondLst>
                                    <p:cond delay="0"/>
                                  </p:stCondLst>
                                  <p:childTnLst>
                                    <p:set>
                                      <p:cBhvr>
                                        <p:cTn id="127" dur="1" fill="hold">
                                          <p:stCondLst>
                                            <p:cond delay="0"/>
                                          </p:stCondLst>
                                        </p:cTn>
                                        <p:tgtEl>
                                          <p:spTgt spid="348"/>
                                        </p:tgtEl>
                                        <p:attrNameLst>
                                          <p:attrName>style.visibility</p:attrName>
                                        </p:attrNameLst>
                                      </p:cBhvr>
                                      <p:to>
                                        <p:strVal val="visible"/>
                                      </p:to>
                                    </p:set>
                                    <p:animEffect transition="in" filter="wipe(up)">
                                      <p:cBhvr>
                                        <p:cTn id="128" dur="500"/>
                                        <p:tgtEl>
                                          <p:spTgt spid="348"/>
                                        </p:tgtEl>
                                      </p:cBhvr>
                                    </p:animEffect>
                                  </p:childTnLst>
                                </p:cTn>
                              </p:par>
                            </p:childTnLst>
                          </p:cTn>
                        </p:par>
                        <p:par>
                          <p:cTn id="129" fill="hold">
                            <p:stCondLst>
                              <p:cond delay="2000"/>
                            </p:stCondLst>
                            <p:childTnLst>
                              <p:par>
                                <p:cTn id="130" presetID="10" presetClass="entr" presetSubtype="0" fill="hold" nodeType="afterEffect">
                                  <p:stCondLst>
                                    <p:cond delay="0"/>
                                  </p:stCondLst>
                                  <p:childTnLst>
                                    <p:set>
                                      <p:cBhvr>
                                        <p:cTn id="131" dur="1" fill="hold">
                                          <p:stCondLst>
                                            <p:cond delay="0"/>
                                          </p:stCondLst>
                                        </p:cTn>
                                        <p:tgtEl>
                                          <p:spTgt spid="8"/>
                                        </p:tgtEl>
                                        <p:attrNameLst>
                                          <p:attrName>style.visibility</p:attrName>
                                        </p:attrNameLst>
                                      </p:cBhvr>
                                      <p:to>
                                        <p:strVal val="visible"/>
                                      </p:to>
                                    </p:set>
                                    <p:animEffect transition="in" filter="fade">
                                      <p:cBhvr>
                                        <p:cTn id="132" dur="500"/>
                                        <p:tgtEl>
                                          <p:spTgt spid="8"/>
                                        </p:tgtEl>
                                      </p:cBhvr>
                                    </p:animEffect>
                                  </p:childTnLst>
                                </p:cTn>
                              </p:par>
                              <p:par>
                                <p:cTn id="133" presetID="10" presetClass="entr" presetSubtype="0" fill="hold" nodeType="withEffect">
                                  <p:stCondLst>
                                    <p:cond delay="0"/>
                                  </p:stCondLst>
                                  <p:childTnLst>
                                    <p:set>
                                      <p:cBhvr>
                                        <p:cTn id="134" dur="1" fill="hold">
                                          <p:stCondLst>
                                            <p:cond delay="0"/>
                                          </p:stCondLst>
                                        </p:cTn>
                                        <p:tgtEl>
                                          <p:spTgt spid="9"/>
                                        </p:tgtEl>
                                        <p:attrNameLst>
                                          <p:attrName>style.visibility</p:attrName>
                                        </p:attrNameLst>
                                      </p:cBhvr>
                                      <p:to>
                                        <p:strVal val="visible"/>
                                      </p:to>
                                    </p:set>
                                    <p:animEffect transition="in" filter="fade">
                                      <p:cBhvr>
                                        <p:cTn id="135" dur="500"/>
                                        <p:tgtEl>
                                          <p:spTgt spid="9"/>
                                        </p:tgtEl>
                                      </p:cBhvr>
                                    </p:animEffect>
                                  </p:childTnLst>
                                </p:cTn>
                              </p:par>
                            </p:childTnLst>
                          </p:cTn>
                        </p:par>
                        <p:par>
                          <p:cTn id="136" fill="hold">
                            <p:stCondLst>
                              <p:cond delay="2500"/>
                            </p:stCondLst>
                            <p:childTnLst>
                              <p:par>
                                <p:cTn id="137" presetID="10" presetClass="entr" presetSubtype="0" fill="hold" nodeType="afterEffect">
                                  <p:stCondLst>
                                    <p:cond delay="0"/>
                                  </p:stCondLst>
                                  <p:childTnLst>
                                    <p:set>
                                      <p:cBhvr>
                                        <p:cTn id="138" dur="1" fill="hold">
                                          <p:stCondLst>
                                            <p:cond delay="0"/>
                                          </p:stCondLst>
                                        </p:cTn>
                                        <p:tgtEl>
                                          <p:spTgt spid="322"/>
                                        </p:tgtEl>
                                        <p:attrNameLst>
                                          <p:attrName>style.visibility</p:attrName>
                                        </p:attrNameLst>
                                      </p:cBhvr>
                                      <p:to>
                                        <p:strVal val="visible"/>
                                      </p:to>
                                    </p:set>
                                    <p:animEffect transition="in" filter="fade">
                                      <p:cBhvr>
                                        <p:cTn id="139" dur="500"/>
                                        <p:tgtEl>
                                          <p:spTgt spid="322"/>
                                        </p:tgtEl>
                                      </p:cBhvr>
                                    </p:animEffect>
                                  </p:childTnLst>
                                </p:cTn>
                              </p:par>
                              <p:par>
                                <p:cTn id="140" presetID="10" presetClass="entr" presetSubtype="0" fill="hold" nodeType="withEffect">
                                  <p:stCondLst>
                                    <p:cond delay="0"/>
                                  </p:stCondLst>
                                  <p:childTnLst>
                                    <p:set>
                                      <p:cBhvr>
                                        <p:cTn id="141" dur="1" fill="hold">
                                          <p:stCondLst>
                                            <p:cond delay="0"/>
                                          </p:stCondLst>
                                        </p:cTn>
                                        <p:tgtEl>
                                          <p:spTgt spid="249"/>
                                        </p:tgtEl>
                                        <p:attrNameLst>
                                          <p:attrName>style.visibility</p:attrName>
                                        </p:attrNameLst>
                                      </p:cBhvr>
                                      <p:to>
                                        <p:strVal val="visible"/>
                                      </p:to>
                                    </p:set>
                                    <p:animEffect transition="in" filter="fade">
                                      <p:cBhvr>
                                        <p:cTn id="142" dur="500"/>
                                        <p:tgtEl>
                                          <p:spTgt spid="249"/>
                                        </p:tgtEl>
                                      </p:cBhvr>
                                    </p:animEffect>
                                  </p:childTnLst>
                                </p:cTn>
                              </p:par>
                              <p:par>
                                <p:cTn id="143" presetID="10" presetClass="entr" presetSubtype="0" fill="hold" nodeType="withEffect">
                                  <p:stCondLst>
                                    <p:cond delay="0"/>
                                  </p:stCondLst>
                                  <p:childTnLst>
                                    <p:set>
                                      <p:cBhvr>
                                        <p:cTn id="144" dur="1" fill="hold">
                                          <p:stCondLst>
                                            <p:cond delay="0"/>
                                          </p:stCondLst>
                                        </p:cTn>
                                        <p:tgtEl>
                                          <p:spTgt spid="351"/>
                                        </p:tgtEl>
                                        <p:attrNameLst>
                                          <p:attrName>style.visibility</p:attrName>
                                        </p:attrNameLst>
                                      </p:cBhvr>
                                      <p:to>
                                        <p:strVal val="visible"/>
                                      </p:to>
                                    </p:set>
                                    <p:animEffect transition="in" filter="fade">
                                      <p:cBhvr>
                                        <p:cTn id="145" dur="500"/>
                                        <p:tgtEl>
                                          <p:spTgt spid="351"/>
                                        </p:tgtEl>
                                      </p:cBhvr>
                                    </p:animEffect>
                                  </p:childTnLst>
                                </p:cTn>
                              </p:par>
                              <p:par>
                                <p:cTn id="146" presetID="10" presetClass="entr" presetSubtype="0" fill="hold" nodeType="withEffect">
                                  <p:stCondLst>
                                    <p:cond delay="0"/>
                                  </p:stCondLst>
                                  <p:childTnLst>
                                    <p:set>
                                      <p:cBhvr>
                                        <p:cTn id="147" dur="1" fill="hold">
                                          <p:stCondLst>
                                            <p:cond delay="0"/>
                                          </p:stCondLst>
                                        </p:cTn>
                                        <p:tgtEl>
                                          <p:spTgt spid="350"/>
                                        </p:tgtEl>
                                        <p:attrNameLst>
                                          <p:attrName>style.visibility</p:attrName>
                                        </p:attrNameLst>
                                      </p:cBhvr>
                                      <p:to>
                                        <p:strVal val="visible"/>
                                      </p:to>
                                    </p:set>
                                    <p:animEffect transition="in" filter="fade">
                                      <p:cBhvr>
                                        <p:cTn id="148" dur="500"/>
                                        <p:tgtEl>
                                          <p:spTgt spid="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7" grpId="0"/>
      <p:bldP spid="108" grpId="0"/>
      <p:bldP spid="115" grpId="0" animBg="1"/>
      <p:bldP spid="273" grpId="0"/>
      <p:bldP spid="275" grpId="0" animBg="1"/>
      <p:bldP spid="276" grpId="0"/>
      <p:bldP spid="328" grpId="0" animBg="1"/>
      <p:bldP spid="331" grpId="0"/>
      <p:bldP spid="12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3BD3E94-ED90-41B6-8248-8323FF5A98F6}"/>
              </a:ext>
            </a:extLst>
          </p:cNvPr>
          <p:cNvGrpSpPr/>
          <p:nvPr/>
        </p:nvGrpSpPr>
        <p:grpSpPr>
          <a:xfrm>
            <a:off x="7546458" y="1357801"/>
            <a:ext cx="2349601" cy="4641252"/>
            <a:chOff x="7565432" y="2034237"/>
            <a:chExt cx="1839770" cy="3634165"/>
          </a:xfrm>
        </p:grpSpPr>
        <p:sp>
          <p:nvSpPr>
            <p:cNvPr id="32" name="Rectangle: Rounded Corners 31">
              <a:extLst>
                <a:ext uri="{FF2B5EF4-FFF2-40B4-BE49-F238E27FC236}">
                  <a16:creationId xmlns:a16="http://schemas.microsoft.com/office/drawing/2014/main" id="{D1E6783F-AEC4-4A39-9B15-8582A77C945C}"/>
                </a:ext>
              </a:extLst>
            </p:cNvPr>
            <p:cNvSpPr/>
            <p:nvPr/>
          </p:nvSpPr>
          <p:spPr bwMode="auto">
            <a:xfrm>
              <a:off x="7565432" y="2034237"/>
              <a:ext cx="822843" cy="822843"/>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33" name="Title 1">
              <a:extLst>
                <a:ext uri="{FF2B5EF4-FFF2-40B4-BE49-F238E27FC236}">
                  <a16:creationId xmlns:a16="http://schemas.microsoft.com/office/drawing/2014/main" id="{62BB8BA5-B0A1-4B46-88F3-5E94D2655B44}"/>
                </a:ext>
              </a:extLst>
            </p:cNvPr>
            <p:cNvSpPr txBox="1">
              <a:spLocks/>
            </p:cNvSpPr>
            <p:nvPr/>
          </p:nvSpPr>
          <p:spPr>
            <a:xfrm>
              <a:off x="7565432" y="2375842"/>
              <a:ext cx="822843" cy="13963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980" b="0" i="0" u="none" strike="noStrike" kern="1200" cap="none" spc="0" normalizeH="0" baseline="0" noProof="0" dirty="0">
                  <a:ln w="3175">
                    <a:noFill/>
                  </a:ln>
                  <a:gradFill>
                    <a:gsLst>
                      <a:gs pos="2655">
                        <a:srgbClr val="505050"/>
                      </a:gs>
                      <a:gs pos="31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pod</a:t>
              </a:r>
            </a:p>
          </p:txBody>
        </p:sp>
        <p:sp>
          <p:nvSpPr>
            <p:cNvPr id="34" name="Rectangle: Rounded Corners 33">
              <a:extLst>
                <a:ext uri="{FF2B5EF4-FFF2-40B4-BE49-F238E27FC236}">
                  <a16:creationId xmlns:a16="http://schemas.microsoft.com/office/drawing/2014/main" id="{D42443FE-E8F5-4870-B2A1-FDBA0CFB8CD3}"/>
                </a:ext>
              </a:extLst>
            </p:cNvPr>
            <p:cNvSpPr/>
            <p:nvPr/>
          </p:nvSpPr>
          <p:spPr bwMode="auto">
            <a:xfrm>
              <a:off x="8572074" y="2034237"/>
              <a:ext cx="822843" cy="822843"/>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35" name="Title 1">
              <a:extLst>
                <a:ext uri="{FF2B5EF4-FFF2-40B4-BE49-F238E27FC236}">
                  <a16:creationId xmlns:a16="http://schemas.microsoft.com/office/drawing/2014/main" id="{BE1F32BC-9F25-4F2E-BD0D-02EAC279A247}"/>
                </a:ext>
              </a:extLst>
            </p:cNvPr>
            <p:cNvSpPr txBox="1">
              <a:spLocks/>
            </p:cNvSpPr>
            <p:nvPr/>
          </p:nvSpPr>
          <p:spPr>
            <a:xfrm>
              <a:off x="8572074" y="2375842"/>
              <a:ext cx="822843" cy="13963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980" b="0" i="0" u="none" strike="noStrike" kern="1200" cap="none" spc="0" normalizeH="0" baseline="0" noProof="0" dirty="0">
                  <a:ln w="3175">
                    <a:noFill/>
                  </a:ln>
                  <a:gradFill>
                    <a:gsLst>
                      <a:gs pos="2655">
                        <a:srgbClr val="505050"/>
                      </a:gs>
                      <a:gs pos="31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deployment</a:t>
              </a:r>
            </a:p>
          </p:txBody>
        </p:sp>
        <p:sp>
          <p:nvSpPr>
            <p:cNvPr id="36" name="Rectangle: Rounded Corners 35">
              <a:extLst>
                <a:ext uri="{FF2B5EF4-FFF2-40B4-BE49-F238E27FC236}">
                  <a16:creationId xmlns:a16="http://schemas.microsoft.com/office/drawing/2014/main" id="{48A84481-3359-4932-8365-2C6F15EF9E7A}"/>
                </a:ext>
              </a:extLst>
            </p:cNvPr>
            <p:cNvSpPr/>
            <p:nvPr/>
          </p:nvSpPr>
          <p:spPr bwMode="auto">
            <a:xfrm>
              <a:off x="7565432" y="2948798"/>
              <a:ext cx="822843" cy="822843"/>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37" name="Title 1">
              <a:extLst>
                <a:ext uri="{FF2B5EF4-FFF2-40B4-BE49-F238E27FC236}">
                  <a16:creationId xmlns:a16="http://schemas.microsoft.com/office/drawing/2014/main" id="{40D5C83D-3781-4A58-9D12-1F62F4967581}"/>
                </a:ext>
              </a:extLst>
            </p:cNvPr>
            <p:cNvSpPr txBox="1">
              <a:spLocks/>
            </p:cNvSpPr>
            <p:nvPr/>
          </p:nvSpPr>
          <p:spPr>
            <a:xfrm>
              <a:off x="7565432" y="3290403"/>
              <a:ext cx="822843" cy="13963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980" b="0" i="0" u="none" strike="noStrike" kern="1200" cap="none" spc="0" normalizeH="0" baseline="0" noProof="0" dirty="0">
                  <a:ln w="3175">
                    <a:noFill/>
                  </a:ln>
                  <a:gradFill>
                    <a:gsLst>
                      <a:gs pos="2655">
                        <a:srgbClr val="505050"/>
                      </a:gs>
                      <a:gs pos="31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service</a:t>
              </a:r>
            </a:p>
          </p:txBody>
        </p:sp>
        <p:sp>
          <p:nvSpPr>
            <p:cNvPr id="38" name="Rectangle: Rounded Corners 37">
              <a:extLst>
                <a:ext uri="{FF2B5EF4-FFF2-40B4-BE49-F238E27FC236}">
                  <a16:creationId xmlns:a16="http://schemas.microsoft.com/office/drawing/2014/main" id="{669FA7BE-A68E-4743-A172-C49507F2A5D8}"/>
                </a:ext>
              </a:extLst>
            </p:cNvPr>
            <p:cNvSpPr/>
            <p:nvPr/>
          </p:nvSpPr>
          <p:spPr bwMode="auto">
            <a:xfrm>
              <a:off x="8572074" y="2948798"/>
              <a:ext cx="822843" cy="822843"/>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39" name="Title 1">
              <a:extLst>
                <a:ext uri="{FF2B5EF4-FFF2-40B4-BE49-F238E27FC236}">
                  <a16:creationId xmlns:a16="http://schemas.microsoft.com/office/drawing/2014/main" id="{9EB4E7BD-FE4C-4678-A32F-C026FA9BD228}"/>
                </a:ext>
              </a:extLst>
            </p:cNvPr>
            <p:cNvSpPr txBox="1">
              <a:spLocks/>
            </p:cNvSpPr>
            <p:nvPr/>
          </p:nvSpPr>
          <p:spPr>
            <a:xfrm>
              <a:off x="8572074" y="3332456"/>
              <a:ext cx="822843" cy="139633"/>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588"/>
                </a:spcAft>
                <a:buClrTx/>
                <a:buSzTx/>
                <a:buFontTx/>
                <a:buNone/>
                <a:tabLst/>
                <a:defRPr/>
              </a:pPr>
              <a:r>
                <a:rPr kumimoji="0" lang="en-US" sz="980" b="0" i="0" u="none" strike="noStrike" kern="1200" cap="none" spc="0" normalizeH="0" baseline="0" noProof="0" dirty="0">
                  <a:ln w="3175">
                    <a:noFill/>
                  </a:ln>
                  <a:gradFill>
                    <a:gsLst>
                      <a:gs pos="2655">
                        <a:srgbClr val="505050"/>
                      </a:gs>
                      <a:gs pos="31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Replica set</a:t>
              </a:r>
            </a:p>
          </p:txBody>
        </p:sp>
        <p:sp>
          <p:nvSpPr>
            <p:cNvPr id="40" name="Rectangle: Rounded Corners 39">
              <a:extLst>
                <a:ext uri="{FF2B5EF4-FFF2-40B4-BE49-F238E27FC236}">
                  <a16:creationId xmlns:a16="http://schemas.microsoft.com/office/drawing/2014/main" id="{CAFD89D0-497D-4AE0-87AB-4C409BCD637E}"/>
                </a:ext>
              </a:extLst>
            </p:cNvPr>
            <p:cNvSpPr/>
            <p:nvPr/>
          </p:nvSpPr>
          <p:spPr bwMode="auto">
            <a:xfrm>
              <a:off x="7575717" y="3911555"/>
              <a:ext cx="822843" cy="822843"/>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41" name="Title 1">
              <a:extLst>
                <a:ext uri="{FF2B5EF4-FFF2-40B4-BE49-F238E27FC236}">
                  <a16:creationId xmlns:a16="http://schemas.microsoft.com/office/drawing/2014/main" id="{71982431-3DD4-462A-9282-FBCB55644972}"/>
                </a:ext>
              </a:extLst>
            </p:cNvPr>
            <p:cNvSpPr txBox="1">
              <a:spLocks/>
            </p:cNvSpPr>
            <p:nvPr/>
          </p:nvSpPr>
          <p:spPr>
            <a:xfrm>
              <a:off x="7575717" y="4253160"/>
              <a:ext cx="822843" cy="13963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980" b="0" i="0" u="none" strike="noStrike" kern="1200" cap="none" spc="0" normalizeH="0" baseline="0" noProof="0" dirty="0">
                  <a:ln w="3175">
                    <a:noFill/>
                  </a:ln>
                  <a:gradFill>
                    <a:gsLst>
                      <a:gs pos="2655">
                        <a:srgbClr val="505050"/>
                      </a:gs>
                      <a:gs pos="31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ingress</a:t>
              </a:r>
            </a:p>
          </p:txBody>
        </p:sp>
        <p:sp>
          <p:nvSpPr>
            <p:cNvPr id="42" name="Rectangle: Rounded Corners 41">
              <a:extLst>
                <a:ext uri="{FF2B5EF4-FFF2-40B4-BE49-F238E27FC236}">
                  <a16:creationId xmlns:a16="http://schemas.microsoft.com/office/drawing/2014/main" id="{BBA0E264-4680-4566-A3E7-BA432B52743F}"/>
                </a:ext>
              </a:extLst>
            </p:cNvPr>
            <p:cNvSpPr/>
            <p:nvPr/>
          </p:nvSpPr>
          <p:spPr bwMode="auto">
            <a:xfrm>
              <a:off x="8582359" y="3911555"/>
              <a:ext cx="822843" cy="822843"/>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43" name="Title 1">
              <a:extLst>
                <a:ext uri="{FF2B5EF4-FFF2-40B4-BE49-F238E27FC236}">
                  <a16:creationId xmlns:a16="http://schemas.microsoft.com/office/drawing/2014/main" id="{55DC3CA1-1CCD-4784-9F5F-958E5E0592E7}"/>
                </a:ext>
              </a:extLst>
            </p:cNvPr>
            <p:cNvSpPr txBox="1">
              <a:spLocks/>
            </p:cNvSpPr>
            <p:nvPr/>
          </p:nvSpPr>
          <p:spPr>
            <a:xfrm>
              <a:off x="8582359" y="4295213"/>
              <a:ext cx="822843" cy="139633"/>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588"/>
                </a:spcAft>
                <a:buClrTx/>
                <a:buSzTx/>
                <a:buFontTx/>
                <a:buNone/>
                <a:tabLst/>
                <a:defRPr/>
              </a:pPr>
              <a:r>
                <a:rPr kumimoji="0" lang="en-US" sz="980" b="0" i="0" u="none" strike="noStrike" kern="1200" cap="none" spc="0" normalizeH="0" baseline="0" noProof="0" dirty="0">
                  <a:ln w="3175">
                    <a:noFill/>
                  </a:ln>
                  <a:gradFill>
                    <a:gsLst>
                      <a:gs pos="2655">
                        <a:srgbClr val="505050"/>
                      </a:gs>
                      <a:gs pos="31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Daemon set </a:t>
              </a:r>
            </a:p>
            <a:p>
              <a:pPr marL="0" marR="0" lvl="0" indent="0" algn="ctr" defTabSz="914192" rtl="0" eaLnBrk="1" fontAlgn="auto" latinLnBrk="0" hangingPunct="1">
                <a:lnSpc>
                  <a:spcPct val="90000"/>
                </a:lnSpc>
                <a:spcBef>
                  <a:spcPct val="0"/>
                </a:spcBef>
                <a:spcAft>
                  <a:spcPts val="588"/>
                </a:spcAft>
                <a:buClrTx/>
                <a:buSzTx/>
                <a:buFontTx/>
                <a:buNone/>
                <a:tabLst/>
                <a:defRPr/>
              </a:pPr>
              <a:r>
                <a:rPr kumimoji="0" lang="en-US" sz="980" b="0" i="0" u="none" strike="noStrike" kern="1200" cap="none" spc="0" normalizeH="0" baseline="0" noProof="0" dirty="0">
                  <a:ln w="3175">
                    <a:noFill/>
                  </a:ln>
                  <a:gradFill>
                    <a:gsLst>
                      <a:gs pos="2655">
                        <a:srgbClr val="505050"/>
                      </a:gs>
                      <a:gs pos="31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job</a:t>
              </a:r>
            </a:p>
          </p:txBody>
        </p:sp>
        <p:sp>
          <p:nvSpPr>
            <p:cNvPr id="44" name="Rectangle: Rounded Corners 43">
              <a:extLst>
                <a:ext uri="{FF2B5EF4-FFF2-40B4-BE49-F238E27FC236}">
                  <a16:creationId xmlns:a16="http://schemas.microsoft.com/office/drawing/2014/main" id="{5348596E-C50B-4D8D-B4E8-2C32C01067F9}"/>
                </a:ext>
              </a:extLst>
            </p:cNvPr>
            <p:cNvSpPr/>
            <p:nvPr/>
          </p:nvSpPr>
          <p:spPr bwMode="auto">
            <a:xfrm>
              <a:off x="7575717" y="4845559"/>
              <a:ext cx="822843" cy="822843"/>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45" name="Title 1">
              <a:extLst>
                <a:ext uri="{FF2B5EF4-FFF2-40B4-BE49-F238E27FC236}">
                  <a16:creationId xmlns:a16="http://schemas.microsoft.com/office/drawing/2014/main" id="{A987750F-8032-4514-B6B4-DBBB890CA9DA}"/>
                </a:ext>
              </a:extLst>
            </p:cNvPr>
            <p:cNvSpPr txBox="1">
              <a:spLocks/>
            </p:cNvSpPr>
            <p:nvPr/>
          </p:nvSpPr>
          <p:spPr>
            <a:xfrm>
              <a:off x="7575717" y="5187164"/>
              <a:ext cx="822843" cy="13963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980" b="0" i="0" u="none" strike="noStrike" kern="1200" cap="none" spc="0" normalizeH="0" baseline="0" noProof="0" dirty="0">
                  <a:ln w="3175">
                    <a:noFill/>
                  </a:ln>
                  <a:gradFill>
                    <a:gsLst>
                      <a:gs pos="2655">
                        <a:srgbClr val="505050"/>
                      </a:gs>
                      <a:gs pos="31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namespace</a:t>
              </a:r>
            </a:p>
          </p:txBody>
        </p:sp>
        <p:sp>
          <p:nvSpPr>
            <p:cNvPr id="46" name="Rectangle: Rounded Corners 45">
              <a:extLst>
                <a:ext uri="{FF2B5EF4-FFF2-40B4-BE49-F238E27FC236}">
                  <a16:creationId xmlns:a16="http://schemas.microsoft.com/office/drawing/2014/main" id="{06043E78-114D-4F83-9E3F-9C3F89B346A4}"/>
                </a:ext>
              </a:extLst>
            </p:cNvPr>
            <p:cNvSpPr/>
            <p:nvPr/>
          </p:nvSpPr>
          <p:spPr bwMode="auto">
            <a:xfrm>
              <a:off x="8582359" y="4845559"/>
              <a:ext cx="822843" cy="822843"/>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47" name="Title 1">
              <a:extLst>
                <a:ext uri="{FF2B5EF4-FFF2-40B4-BE49-F238E27FC236}">
                  <a16:creationId xmlns:a16="http://schemas.microsoft.com/office/drawing/2014/main" id="{5627FB94-7B4C-49E2-AC59-D63C48C99275}"/>
                </a:ext>
              </a:extLst>
            </p:cNvPr>
            <p:cNvSpPr txBox="1">
              <a:spLocks/>
            </p:cNvSpPr>
            <p:nvPr/>
          </p:nvSpPr>
          <p:spPr>
            <a:xfrm>
              <a:off x="8582359" y="5229217"/>
              <a:ext cx="822843" cy="139633"/>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588"/>
                </a:spcAft>
                <a:buClrTx/>
                <a:buSzTx/>
                <a:buFontTx/>
                <a:buNone/>
                <a:tabLst/>
                <a:defRPr/>
              </a:pPr>
              <a:r>
                <a:rPr kumimoji="0" lang="en-US" sz="980" b="0" i="0" u="none" strike="noStrike" kern="1200" cap="none" spc="0" normalizeH="0" baseline="0" noProof="0" dirty="0">
                  <a:ln w="3175">
                    <a:noFill/>
                  </a:ln>
                  <a:gradFill>
                    <a:gsLst>
                      <a:gs pos="2655">
                        <a:srgbClr val="505050"/>
                      </a:gs>
                      <a:gs pos="31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Secret</a:t>
              </a:r>
            </a:p>
            <a:p>
              <a:pPr marL="0" marR="0" lvl="0" indent="0" algn="ctr" defTabSz="914192" rtl="0" eaLnBrk="1" fontAlgn="auto" latinLnBrk="0" hangingPunct="1">
                <a:lnSpc>
                  <a:spcPct val="90000"/>
                </a:lnSpc>
                <a:spcBef>
                  <a:spcPct val="0"/>
                </a:spcBef>
                <a:spcAft>
                  <a:spcPts val="588"/>
                </a:spcAft>
                <a:buClrTx/>
                <a:buSzTx/>
                <a:buFontTx/>
                <a:buNone/>
                <a:tabLst/>
                <a:defRPr/>
              </a:pPr>
              <a:r>
                <a:rPr kumimoji="0" lang="en-US" sz="980" b="0" i="0" u="none" strike="noStrike" kern="1200" cap="none" spc="0" normalizeH="0" baseline="0" noProof="0" dirty="0">
                  <a:ln w="3175">
                    <a:noFill/>
                  </a:ln>
                  <a:gradFill>
                    <a:gsLst>
                      <a:gs pos="2655">
                        <a:srgbClr val="505050"/>
                      </a:gs>
                      <a:gs pos="31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Config-map</a:t>
              </a:r>
            </a:p>
          </p:txBody>
        </p:sp>
      </p:grpSp>
      <p:sp>
        <p:nvSpPr>
          <p:cNvPr id="48" name="Title 1">
            <a:extLst>
              <a:ext uri="{FF2B5EF4-FFF2-40B4-BE49-F238E27FC236}">
                <a16:creationId xmlns:a16="http://schemas.microsoft.com/office/drawing/2014/main" id="{2A866D5A-B014-46FE-90D7-A551BD8CB15B}"/>
              </a:ext>
            </a:extLst>
          </p:cNvPr>
          <p:cNvSpPr txBox="1">
            <a:spLocks/>
          </p:cNvSpPr>
          <p:nvPr/>
        </p:nvSpPr>
        <p:spPr>
          <a:xfrm>
            <a:off x="431674" y="2070356"/>
            <a:ext cx="4451483" cy="1291723"/>
          </a:xfrm>
          <a:prstGeom prst="rect">
            <a:avLst/>
          </a:prstGeom>
        </p:spPr>
        <p:txBody>
          <a:bodyPr vert="horz" wrap="square" lIns="0" tIns="0" rIns="0" bIns="0" rtlCol="0" anchor="t">
            <a:noAutofit/>
          </a:bodyPr>
          <a:lst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136" b="0" i="0" u="none" strike="noStrike" kern="1200" cap="none" spc="0" normalizeH="0" baseline="0" noProof="0" dirty="0">
                <a:ln w="3175">
                  <a:noFill/>
                </a:ln>
                <a:solidFill>
                  <a:srgbClr val="505050"/>
                </a:solidFill>
                <a:effectLst/>
                <a:uLnTx/>
                <a:uFillTx/>
                <a:latin typeface="Segoe UI Light"/>
                <a:ea typeface="+mn-ea"/>
              </a:rPr>
              <a:t>Kubernetes Resources</a:t>
            </a:r>
          </a:p>
        </p:txBody>
      </p:sp>
    </p:spTree>
    <p:extLst>
      <p:ext uri="{BB962C8B-B14F-4D97-AF65-F5344CB8AC3E}">
        <p14:creationId xmlns:p14="http://schemas.microsoft.com/office/powerpoint/2010/main" val="83583298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7" name="Group 176">
            <a:extLst>
              <a:ext uri="{FF2B5EF4-FFF2-40B4-BE49-F238E27FC236}">
                <a16:creationId xmlns:a16="http://schemas.microsoft.com/office/drawing/2014/main" id="{A75207DB-394C-4F2B-B125-617267CF705A}"/>
              </a:ext>
            </a:extLst>
          </p:cNvPr>
          <p:cNvGrpSpPr/>
          <p:nvPr/>
        </p:nvGrpSpPr>
        <p:grpSpPr>
          <a:xfrm>
            <a:off x="7353945" y="2615684"/>
            <a:ext cx="2546047" cy="1024872"/>
            <a:chOff x="7353945" y="2615684"/>
            <a:chExt cx="2546047" cy="1024872"/>
          </a:xfrm>
        </p:grpSpPr>
        <p:sp>
          <p:nvSpPr>
            <p:cNvPr id="140" name="Title 1">
              <a:extLst>
                <a:ext uri="{FF2B5EF4-FFF2-40B4-BE49-F238E27FC236}">
                  <a16:creationId xmlns:a16="http://schemas.microsoft.com/office/drawing/2014/main" id="{B3F11DD2-39AC-41A7-A312-9E439E2B3CA3}"/>
                </a:ext>
              </a:extLst>
            </p:cNvPr>
            <p:cNvSpPr txBox="1">
              <a:spLocks/>
            </p:cNvSpPr>
            <p:nvPr/>
          </p:nvSpPr>
          <p:spPr>
            <a:xfrm>
              <a:off x="7353946" y="2615684"/>
              <a:ext cx="1737909"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Azure Container Registry</a:t>
              </a:r>
            </a:p>
          </p:txBody>
        </p:sp>
        <p:sp>
          <p:nvSpPr>
            <p:cNvPr id="142" name="Rectangle: Rounded Corners 141">
              <a:extLst>
                <a:ext uri="{FF2B5EF4-FFF2-40B4-BE49-F238E27FC236}">
                  <a16:creationId xmlns:a16="http://schemas.microsoft.com/office/drawing/2014/main" id="{315EAF01-DB5B-4F13-9B8B-C929AAEB4318}"/>
                </a:ext>
              </a:extLst>
            </p:cNvPr>
            <p:cNvSpPr/>
            <p:nvPr/>
          </p:nvSpPr>
          <p:spPr bwMode="auto">
            <a:xfrm>
              <a:off x="7353945" y="2817596"/>
              <a:ext cx="2546047" cy="822960"/>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sp>
        <p:nvSpPr>
          <p:cNvPr id="5" name="Title 16">
            <a:extLst>
              <a:ext uri="{FF2B5EF4-FFF2-40B4-BE49-F238E27FC236}">
                <a16:creationId xmlns:a16="http://schemas.microsoft.com/office/drawing/2014/main" id="{F2152EA2-AAB0-45FF-B08D-B2BEA5B8C79D}"/>
              </a:ext>
            </a:extLst>
          </p:cNvPr>
          <p:cNvSpPr txBox="1">
            <a:spLocks/>
          </p:cNvSpPr>
          <p:nvPr/>
        </p:nvSpPr>
        <p:spPr>
          <a:xfrm>
            <a:off x="588263" y="1430487"/>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Developer/CI system </a:t>
            </a:r>
            <a:b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b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builds container image </a:t>
            </a:r>
          </a:p>
        </p:txBody>
      </p:sp>
      <p:sp>
        <p:nvSpPr>
          <p:cNvPr id="6" name="Title 16">
            <a:extLst>
              <a:ext uri="{FF2B5EF4-FFF2-40B4-BE49-F238E27FC236}">
                <a16:creationId xmlns:a16="http://schemas.microsoft.com/office/drawing/2014/main" id="{93E19E65-7BDF-4EB8-A5CB-E096879ED585}"/>
              </a:ext>
            </a:extLst>
          </p:cNvPr>
          <p:cNvSpPr txBox="1">
            <a:spLocks/>
          </p:cNvSpPr>
          <p:nvPr/>
        </p:nvSpPr>
        <p:spPr>
          <a:xfrm>
            <a:off x="588263" y="2316914"/>
            <a:ext cx="30825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2"/>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Image pushed to Azure Container Registry</a:t>
            </a:r>
          </a:p>
        </p:txBody>
      </p:sp>
      <p:sp>
        <p:nvSpPr>
          <p:cNvPr id="7" name="Title 16">
            <a:extLst>
              <a:ext uri="{FF2B5EF4-FFF2-40B4-BE49-F238E27FC236}">
                <a16:creationId xmlns:a16="http://schemas.microsoft.com/office/drawing/2014/main" id="{628BB3D2-024E-4F83-A830-70CC80F0DB91}"/>
              </a:ext>
            </a:extLst>
          </p:cNvPr>
          <p:cNvSpPr txBox="1">
            <a:spLocks/>
          </p:cNvSpPr>
          <p:nvPr/>
        </p:nvSpPr>
        <p:spPr>
          <a:xfrm>
            <a:off x="588263" y="3203341"/>
            <a:ext cx="3175354"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3"/>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Azure Container Registry quarantines image until scanning passes</a:t>
            </a:r>
          </a:p>
        </p:txBody>
      </p:sp>
      <p:sp>
        <p:nvSpPr>
          <p:cNvPr id="8" name="Title 16">
            <a:extLst>
              <a:ext uri="{FF2B5EF4-FFF2-40B4-BE49-F238E27FC236}">
                <a16:creationId xmlns:a16="http://schemas.microsoft.com/office/drawing/2014/main" id="{320170F3-81CF-4934-BED0-2722B1DDFC78}"/>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Light" panose="020B0502040204020203" pitchFamily="34" charset="0"/>
                <a:ea typeface="+mn-ea"/>
                <a:cs typeface="Segoe UI Light" panose="020B0502040204020203" pitchFamily="34" charset="0"/>
              </a:rPr>
              <a:t>Azure Container Registry – vulnerability scanning</a:t>
            </a:r>
            <a:endParaRPr kumimoji="0" lang="en-US" sz="3600" b="0" i="0" u="none" strike="noStrike" kern="1200" cap="none" spc="-5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cxnSp>
        <p:nvCxnSpPr>
          <p:cNvPr id="9" name="Straight Connector 8">
            <a:extLst>
              <a:ext uri="{FF2B5EF4-FFF2-40B4-BE49-F238E27FC236}">
                <a16:creationId xmlns:a16="http://schemas.microsoft.com/office/drawing/2014/main" id="{7194F5F3-ED55-4700-92C0-7D7A52BA5BE6}"/>
              </a:ext>
            </a:extLst>
          </p:cNvPr>
          <p:cNvCxnSpPr>
            <a:cxnSpLocks/>
          </p:cNvCxnSpPr>
          <p:nvPr/>
        </p:nvCxnSpPr>
        <p:spPr>
          <a:xfrm>
            <a:off x="4064000" y="1311424"/>
            <a:ext cx="0" cy="5229448"/>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Title 16">
            <a:extLst>
              <a:ext uri="{FF2B5EF4-FFF2-40B4-BE49-F238E27FC236}">
                <a16:creationId xmlns:a16="http://schemas.microsoft.com/office/drawing/2014/main" id="{5BCC1A5E-8625-4D0D-B27E-FE50DAB7CC3F}"/>
              </a:ext>
            </a:extLst>
          </p:cNvPr>
          <p:cNvSpPr txBox="1">
            <a:spLocks/>
          </p:cNvSpPr>
          <p:nvPr/>
        </p:nvSpPr>
        <p:spPr>
          <a:xfrm>
            <a:off x="588263" y="4335989"/>
            <a:ext cx="3326789"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4"/>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Azure Container Registry </a:t>
            </a:r>
            <a:b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b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scans content leveraging Aqua, </a:t>
            </a:r>
            <a:r>
              <a:rPr kumimoji="0" lang="en-US" sz="1600" b="0" i="0" u="none" strike="noStrike" kern="1200" cap="none" spc="0" normalizeH="0" baseline="0" noProof="0" dirty="0" err="1">
                <a:ln w="3175">
                  <a:noFill/>
                </a:ln>
                <a:solidFill>
                  <a:srgbClr val="0078D4"/>
                </a:solidFill>
                <a:effectLst/>
                <a:uLnTx/>
                <a:uFillTx/>
                <a:latin typeface="Segoe UI" panose="020B0502040204020203" pitchFamily="34" charset="0"/>
                <a:ea typeface="+mn-ea"/>
                <a:cs typeface="Segoe UI" pitchFamily="34" charset="0"/>
              </a:rPr>
              <a:t>Twistlock</a:t>
            </a:r>
            <a:endPar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endParaRPr>
          </a:p>
        </p:txBody>
      </p:sp>
      <p:sp>
        <p:nvSpPr>
          <p:cNvPr id="129" name="Title 16">
            <a:extLst>
              <a:ext uri="{FF2B5EF4-FFF2-40B4-BE49-F238E27FC236}">
                <a16:creationId xmlns:a16="http://schemas.microsoft.com/office/drawing/2014/main" id="{4A1831A1-B088-4762-89E6-B4C3FD565EDF}"/>
              </a:ext>
            </a:extLst>
          </p:cNvPr>
          <p:cNvSpPr txBox="1">
            <a:spLocks/>
          </p:cNvSpPr>
          <p:nvPr/>
        </p:nvSpPr>
        <p:spPr>
          <a:xfrm>
            <a:off x="588263" y="5468635"/>
            <a:ext cx="3236294"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5"/>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Azure Container Registry publishes the image to the repository</a:t>
            </a:r>
          </a:p>
        </p:txBody>
      </p:sp>
      <p:grpSp>
        <p:nvGrpSpPr>
          <p:cNvPr id="148" name="Group 147">
            <a:extLst>
              <a:ext uri="{FF2B5EF4-FFF2-40B4-BE49-F238E27FC236}">
                <a16:creationId xmlns:a16="http://schemas.microsoft.com/office/drawing/2014/main" id="{D5214C1A-3483-4FE2-A65D-04D0683CD0E2}"/>
              </a:ext>
            </a:extLst>
          </p:cNvPr>
          <p:cNvGrpSpPr/>
          <p:nvPr/>
        </p:nvGrpSpPr>
        <p:grpSpPr>
          <a:xfrm>
            <a:off x="4843953" y="2609464"/>
            <a:ext cx="822960" cy="1031092"/>
            <a:chOff x="4934024" y="2596690"/>
            <a:chExt cx="822960" cy="1031092"/>
          </a:xfrm>
        </p:grpSpPr>
        <p:sp>
          <p:nvSpPr>
            <p:cNvPr id="149" name="Title 1">
              <a:extLst>
                <a:ext uri="{FF2B5EF4-FFF2-40B4-BE49-F238E27FC236}">
                  <a16:creationId xmlns:a16="http://schemas.microsoft.com/office/drawing/2014/main" id="{85DD3D06-2D9E-4C89-97D7-4618B9DEB4CC}"/>
                </a:ext>
              </a:extLst>
            </p:cNvPr>
            <p:cNvSpPr txBox="1">
              <a:spLocks/>
            </p:cNvSpPr>
            <p:nvPr/>
          </p:nvSpPr>
          <p:spPr>
            <a:xfrm>
              <a:off x="4986714" y="2596690"/>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a:t>
              </a:r>
            </a:p>
          </p:txBody>
        </p:sp>
        <p:sp>
          <p:nvSpPr>
            <p:cNvPr id="150" name="Rectangle: Rounded Corners 149">
              <a:extLst>
                <a:ext uri="{FF2B5EF4-FFF2-40B4-BE49-F238E27FC236}">
                  <a16:creationId xmlns:a16="http://schemas.microsoft.com/office/drawing/2014/main" id="{5C6F3CC1-6DA0-4E0D-92D7-3372318D087E}"/>
                </a:ext>
              </a:extLst>
            </p:cNvPr>
            <p:cNvSpPr/>
            <p:nvPr/>
          </p:nvSpPr>
          <p:spPr bwMode="auto">
            <a:xfrm>
              <a:off x="4934024"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1" name="people_4" title="Icon of a person">
              <a:extLst>
                <a:ext uri="{FF2B5EF4-FFF2-40B4-BE49-F238E27FC236}">
                  <a16:creationId xmlns:a16="http://schemas.microsoft.com/office/drawing/2014/main" id="{9D4BEF36-F73A-4C78-BD59-8F95C4880599}"/>
                </a:ext>
              </a:extLst>
            </p:cNvPr>
            <p:cNvSpPr>
              <a:spLocks noChangeAspect="1" noEditPoints="1"/>
            </p:cNvSpPr>
            <p:nvPr/>
          </p:nvSpPr>
          <p:spPr bwMode="auto">
            <a:xfrm>
              <a:off x="5127796" y="2972909"/>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71" name="Group 170">
            <a:extLst>
              <a:ext uri="{FF2B5EF4-FFF2-40B4-BE49-F238E27FC236}">
                <a16:creationId xmlns:a16="http://schemas.microsoft.com/office/drawing/2014/main" id="{5BFF641F-76E3-445C-A863-1BF438ED1CAA}"/>
              </a:ext>
            </a:extLst>
          </p:cNvPr>
          <p:cNvGrpSpPr/>
          <p:nvPr/>
        </p:nvGrpSpPr>
        <p:grpSpPr>
          <a:xfrm>
            <a:off x="5769351" y="2455575"/>
            <a:ext cx="822960" cy="1184981"/>
            <a:chOff x="5859422" y="2442801"/>
            <a:chExt cx="822960" cy="1184981"/>
          </a:xfrm>
        </p:grpSpPr>
        <p:sp>
          <p:nvSpPr>
            <p:cNvPr id="145" name="Title 1">
              <a:extLst>
                <a:ext uri="{FF2B5EF4-FFF2-40B4-BE49-F238E27FC236}">
                  <a16:creationId xmlns:a16="http://schemas.microsoft.com/office/drawing/2014/main" id="{4E4FF42B-88BB-40EA-9F2E-248985C5B3E2}"/>
                </a:ext>
              </a:extLst>
            </p:cNvPr>
            <p:cNvSpPr txBox="1">
              <a:spLocks/>
            </p:cNvSpPr>
            <p:nvPr/>
          </p:nvSpPr>
          <p:spPr>
            <a:xfrm>
              <a:off x="5912112" y="2442801"/>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 image</a:t>
              </a:r>
            </a:p>
          </p:txBody>
        </p:sp>
        <p:sp>
          <p:nvSpPr>
            <p:cNvPr id="146" name="Rectangle: Rounded Corners 145">
              <a:extLst>
                <a:ext uri="{FF2B5EF4-FFF2-40B4-BE49-F238E27FC236}">
                  <a16:creationId xmlns:a16="http://schemas.microsoft.com/office/drawing/2014/main" id="{34ECA6D0-5BE9-4F60-8D5A-F902B9E37204}"/>
                </a:ext>
              </a:extLst>
            </p:cNvPr>
            <p:cNvSpPr/>
            <p:nvPr/>
          </p:nvSpPr>
          <p:spPr bwMode="auto">
            <a:xfrm>
              <a:off x="5859422"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2" name="Freeform: Shape 151">
              <a:extLst>
                <a:ext uri="{FF2B5EF4-FFF2-40B4-BE49-F238E27FC236}">
                  <a16:creationId xmlns:a16="http://schemas.microsoft.com/office/drawing/2014/main" id="{450848F9-F4D8-4534-938F-F796D369A89F}"/>
                </a:ext>
              </a:extLst>
            </p:cNvPr>
            <p:cNvSpPr/>
            <p:nvPr/>
          </p:nvSpPr>
          <p:spPr>
            <a:xfrm>
              <a:off x="6050068" y="2974287"/>
              <a:ext cx="441669" cy="4840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53" name="Freeform: Shape 152">
            <a:extLst>
              <a:ext uri="{FF2B5EF4-FFF2-40B4-BE49-F238E27FC236}">
                <a16:creationId xmlns:a16="http://schemas.microsoft.com/office/drawing/2014/main" id="{98F97F69-726A-4C63-ACAE-94A8F4DC88BD}"/>
              </a:ext>
            </a:extLst>
          </p:cNvPr>
          <p:cNvSpPr/>
          <p:nvPr/>
        </p:nvSpPr>
        <p:spPr>
          <a:xfrm>
            <a:off x="7715225" y="2987061"/>
            <a:ext cx="441669" cy="4840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56" name="Straight Arrow Connector 155">
            <a:extLst>
              <a:ext uri="{FF2B5EF4-FFF2-40B4-BE49-F238E27FC236}">
                <a16:creationId xmlns:a16="http://schemas.microsoft.com/office/drawing/2014/main" id="{7E74CA7B-9335-40CC-8DB6-9BC0ABC03B77}"/>
              </a:ext>
            </a:extLst>
          </p:cNvPr>
          <p:cNvCxnSpPr>
            <a:cxnSpLocks/>
          </p:cNvCxnSpPr>
          <p:nvPr/>
        </p:nvCxnSpPr>
        <p:spPr>
          <a:xfrm>
            <a:off x="8224251" y="3229076"/>
            <a:ext cx="754188"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9" name="arrow_12" title="Icon of a circle made of a curved arrow pointing clockwise">
            <a:extLst>
              <a:ext uri="{FF2B5EF4-FFF2-40B4-BE49-F238E27FC236}">
                <a16:creationId xmlns:a16="http://schemas.microsoft.com/office/drawing/2014/main" id="{731746E2-5D2A-4DE6-9EED-78B6588374EE}"/>
              </a:ext>
            </a:extLst>
          </p:cNvPr>
          <p:cNvSpPr>
            <a:spLocks noChangeAspect="1" noEditPoints="1"/>
          </p:cNvSpPr>
          <p:nvPr/>
        </p:nvSpPr>
        <p:spPr bwMode="auto">
          <a:xfrm>
            <a:off x="9045796" y="2986760"/>
            <a:ext cx="492916" cy="484632"/>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12700" cap="sq">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FB2358C0-9DC5-47B1-AF18-8EEA3C2B7417}"/>
              </a:ext>
            </a:extLst>
          </p:cNvPr>
          <p:cNvSpPr/>
          <p:nvPr/>
        </p:nvSpPr>
        <p:spPr>
          <a:xfrm>
            <a:off x="9186510" y="3113189"/>
            <a:ext cx="211489" cy="231774"/>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2" name="Title 1">
            <a:extLst>
              <a:ext uri="{FF2B5EF4-FFF2-40B4-BE49-F238E27FC236}">
                <a16:creationId xmlns:a16="http://schemas.microsoft.com/office/drawing/2014/main" id="{E9BDCCCA-D142-46F3-BE44-0A6ED0C3D514}"/>
              </a:ext>
            </a:extLst>
          </p:cNvPr>
          <p:cNvSpPr txBox="1">
            <a:spLocks/>
          </p:cNvSpPr>
          <p:nvPr/>
        </p:nvSpPr>
        <p:spPr>
          <a:xfrm>
            <a:off x="8239010" y="3027335"/>
            <a:ext cx="7246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Fails</a:t>
            </a:r>
          </a:p>
        </p:txBody>
      </p:sp>
      <p:cxnSp>
        <p:nvCxnSpPr>
          <p:cNvPr id="163" name="Straight Arrow Connector 162">
            <a:extLst>
              <a:ext uri="{FF2B5EF4-FFF2-40B4-BE49-F238E27FC236}">
                <a16:creationId xmlns:a16="http://schemas.microsoft.com/office/drawing/2014/main" id="{78D61248-8AE2-4864-AB48-EF11C5D1835B}"/>
              </a:ext>
            </a:extLst>
          </p:cNvPr>
          <p:cNvCxnSpPr>
            <a:cxnSpLocks/>
          </p:cNvCxnSpPr>
          <p:nvPr/>
        </p:nvCxnSpPr>
        <p:spPr>
          <a:xfrm rot="5400000">
            <a:off x="7558965" y="3911066"/>
            <a:ext cx="754188"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4" name="Title 1">
            <a:extLst>
              <a:ext uri="{FF2B5EF4-FFF2-40B4-BE49-F238E27FC236}">
                <a16:creationId xmlns:a16="http://schemas.microsoft.com/office/drawing/2014/main" id="{78F8293C-14CA-45D3-80A2-A0B5498ABB50}"/>
              </a:ext>
            </a:extLst>
          </p:cNvPr>
          <p:cNvSpPr txBox="1">
            <a:spLocks/>
          </p:cNvSpPr>
          <p:nvPr/>
        </p:nvSpPr>
        <p:spPr>
          <a:xfrm>
            <a:off x="10005386" y="3075188"/>
            <a:ext cx="1406660" cy="307777"/>
          </a:xfrm>
          <a:prstGeom prst="rect">
            <a:avLst/>
          </a:prstGeom>
          <a:solidFill>
            <a:srgbClr val="FFFFFF"/>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1"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Aqua and </a:t>
            </a:r>
            <a:r>
              <a:rPr kumimoji="0" lang="en-US" sz="1000" b="0" i="1" u="none" strike="noStrike" kern="1200" cap="none" spc="0" normalizeH="0" baseline="0" noProof="0" err="1">
                <a:ln w="3175">
                  <a:noFill/>
                </a:ln>
                <a:solidFill>
                  <a:srgbClr val="000000"/>
                </a:solidFill>
                <a:effectLst/>
                <a:uLnTx/>
                <a:uFillTx/>
                <a:latin typeface="Segoe UI"/>
                <a:ea typeface="+mn-ea"/>
                <a:cs typeface="Segoe UI Semibold" panose="020B0702040204020203" pitchFamily="34" charset="0"/>
              </a:rPr>
              <a:t>Twistlock</a:t>
            </a:r>
            <a:r>
              <a:rPr kumimoji="0" lang="en-US" sz="1000" b="0" i="1"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 container security</a:t>
            </a:r>
          </a:p>
        </p:txBody>
      </p:sp>
      <p:sp>
        <p:nvSpPr>
          <p:cNvPr id="164" name="Title 1">
            <a:extLst>
              <a:ext uri="{FF2B5EF4-FFF2-40B4-BE49-F238E27FC236}">
                <a16:creationId xmlns:a16="http://schemas.microsoft.com/office/drawing/2014/main" id="{310BD49D-8F7B-4BF4-9C14-053222E86921}"/>
              </a:ext>
            </a:extLst>
          </p:cNvPr>
          <p:cNvSpPr txBox="1">
            <a:spLocks/>
          </p:cNvSpPr>
          <p:nvPr/>
        </p:nvSpPr>
        <p:spPr>
          <a:xfrm>
            <a:off x="7126630" y="3829527"/>
            <a:ext cx="7246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Passes</a:t>
            </a:r>
          </a:p>
        </p:txBody>
      </p:sp>
      <p:grpSp>
        <p:nvGrpSpPr>
          <p:cNvPr id="170" name="Group 169">
            <a:extLst>
              <a:ext uri="{FF2B5EF4-FFF2-40B4-BE49-F238E27FC236}">
                <a16:creationId xmlns:a16="http://schemas.microsoft.com/office/drawing/2014/main" id="{14423574-D421-4FF1-9D31-955B2D98D854}"/>
              </a:ext>
            </a:extLst>
          </p:cNvPr>
          <p:cNvGrpSpPr/>
          <p:nvPr/>
        </p:nvGrpSpPr>
        <p:grpSpPr>
          <a:xfrm>
            <a:off x="7524488" y="4365630"/>
            <a:ext cx="822960" cy="1031092"/>
            <a:chOff x="7641839" y="4418864"/>
            <a:chExt cx="822960" cy="1031092"/>
          </a:xfrm>
        </p:grpSpPr>
        <p:sp>
          <p:nvSpPr>
            <p:cNvPr id="165" name="file" title="Icon of a file cabinet">
              <a:extLst>
                <a:ext uri="{FF2B5EF4-FFF2-40B4-BE49-F238E27FC236}">
                  <a16:creationId xmlns:a16="http://schemas.microsoft.com/office/drawing/2014/main" id="{D80A1DBF-8020-4282-9E12-91746B87BD16}"/>
                </a:ext>
              </a:extLst>
            </p:cNvPr>
            <p:cNvSpPr>
              <a:spLocks noChangeAspect="1" noEditPoints="1"/>
            </p:cNvSpPr>
            <p:nvPr/>
          </p:nvSpPr>
          <p:spPr bwMode="auto">
            <a:xfrm>
              <a:off x="7857021" y="4808039"/>
              <a:ext cx="392596" cy="460874"/>
            </a:xfrm>
            <a:custGeom>
              <a:avLst/>
              <a:gdLst>
                <a:gd name="T0" fmla="*/ 416 w 506"/>
                <a:gd name="T1" fmla="*/ 424 h 594"/>
                <a:gd name="T2" fmla="*/ 416 w 506"/>
                <a:gd name="T3" fmla="*/ 594 h 594"/>
                <a:gd name="T4" fmla="*/ 0 w 506"/>
                <a:gd name="T5" fmla="*/ 594 h 594"/>
                <a:gd name="T6" fmla="*/ 0 w 506"/>
                <a:gd name="T7" fmla="*/ 0 h 594"/>
                <a:gd name="T8" fmla="*/ 416 w 506"/>
                <a:gd name="T9" fmla="*/ 0 h 594"/>
                <a:gd name="T10" fmla="*/ 416 w 506"/>
                <a:gd name="T11" fmla="*/ 424 h 594"/>
                <a:gd name="T12" fmla="*/ 416 w 506"/>
                <a:gd name="T13" fmla="*/ 594 h 594"/>
                <a:gd name="T14" fmla="*/ 506 w 506"/>
                <a:gd name="T15" fmla="*/ 532 h 594"/>
                <a:gd name="T16" fmla="*/ 506 w 506"/>
                <a:gd name="T17" fmla="*/ 65 h 594"/>
                <a:gd name="T18" fmla="*/ 416 w 506"/>
                <a:gd name="T19" fmla="*/ 0 h 594"/>
                <a:gd name="T20" fmla="*/ 0 w 506"/>
                <a:gd name="T21" fmla="*/ 296 h 594"/>
                <a:gd name="T22" fmla="*/ 416 w 506"/>
                <a:gd name="T23" fmla="*/ 296 h 594"/>
                <a:gd name="T24" fmla="*/ 113 w 506"/>
                <a:gd name="T25" fmla="*/ 388 h 594"/>
                <a:gd name="T26" fmla="*/ 298 w 506"/>
                <a:gd name="T27" fmla="*/ 388 h 594"/>
                <a:gd name="T28" fmla="*/ 113 w 506"/>
                <a:gd name="T29" fmla="*/ 94 h 594"/>
                <a:gd name="T30" fmla="*/ 298 w 506"/>
                <a:gd name="T31" fmla="*/ 94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6" h="594">
                  <a:moveTo>
                    <a:pt x="416" y="424"/>
                  </a:moveTo>
                  <a:lnTo>
                    <a:pt x="416" y="594"/>
                  </a:lnTo>
                  <a:lnTo>
                    <a:pt x="0" y="594"/>
                  </a:lnTo>
                  <a:lnTo>
                    <a:pt x="0" y="0"/>
                  </a:lnTo>
                  <a:lnTo>
                    <a:pt x="416" y="0"/>
                  </a:lnTo>
                  <a:lnTo>
                    <a:pt x="416" y="424"/>
                  </a:lnTo>
                  <a:moveTo>
                    <a:pt x="416" y="594"/>
                  </a:moveTo>
                  <a:lnTo>
                    <a:pt x="506" y="532"/>
                  </a:lnTo>
                  <a:lnTo>
                    <a:pt x="506" y="65"/>
                  </a:lnTo>
                  <a:lnTo>
                    <a:pt x="416" y="0"/>
                  </a:lnTo>
                  <a:moveTo>
                    <a:pt x="0" y="296"/>
                  </a:moveTo>
                  <a:lnTo>
                    <a:pt x="416" y="296"/>
                  </a:lnTo>
                  <a:moveTo>
                    <a:pt x="113" y="388"/>
                  </a:moveTo>
                  <a:lnTo>
                    <a:pt x="298" y="388"/>
                  </a:lnTo>
                  <a:moveTo>
                    <a:pt x="113" y="94"/>
                  </a:moveTo>
                  <a:lnTo>
                    <a:pt x="298" y="9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Title 1">
              <a:extLst>
                <a:ext uri="{FF2B5EF4-FFF2-40B4-BE49-F238E27FC236}">
                  <a16:creationId xmlns:a16="http://schemas.microsoft.com/office/drawing/2014/main" id="{EF576ABC-1E03-4F94-AC9E-39935164EC45}"/>
                </a:ext>
              </a:extLst>
            </p:cNvPr>
            <p:cNvSpPr txBox="1">
              <a:spLocks/>
            </p:cNvSpPr>
            <p:nvPr/>
          </p:nvSpPr>
          <p:spPr>
            <a:xfrm>
              <a:off x="7694529" y="4418864"/>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Repository</a:t>
              </a:r>
            </a:p>
          </p:txBody>
        </p:sp>
        <p:sp>
          <p:nvSpPr>
            <p:cNvPr id="168" name="Rectangle: Rounded Corners 167">
              <a:extLst>
                <a:ext uri="{FF2B5EF4-FFF2-40B4-BE49-F238E27FC236}">
                  <a16:creationId xmlns:a16="http://schemas.microsoft.com/office/drawing/2014/main" id="{997C5626-D553-4752-9A5E-23C2BE73D2B1}"/>
                </a:ext>
              </a:extLst>
            </p:cNvPr>
            <p:cNvSpPr/>
            <p:nvPr/>
          </p:nvSpPr>
          <p:spPr bwMode="auto">
            <a:xfrm>
              <a:off x="7641839" y="4626996"/>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cxnSp>
        <p:nvCxnSpPr>
          <p:cNvPr id="172" name="Straight Arrow Connector 171">
            <a:extLst>
              <a:ext uri="{FF2B5EF4-FFF2-40B4-BE49-F238E27FC236}">
                <a16:creationId xmlns:a16="http://schemas.microsoft.com/office/drawing/2014/main" id="{D3806123-7C43-4F66-ACD2-82CFB38D07CE}"/>
              </a:ext>
            </a:extLst>
          </p:cNvPr>
          <p:cNvCxnSpPr>
            <a:cxnSpLocks/>
          </p:cNvCxnSpPr>
          <p:nvPr/>
        </p:nvCxnSpPr>
        <p:spPr>
          <a:xfrm>
            <a:off x="6592311" y="3229076"/>
            <a:ext cx="761634"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92617CC5-A170-4655-BD51-4D09FFDCDE40}"/>
              </a:ext>
            </a:extLst>
          </p:cNvPr>
          <p:cNvSpPr/>
          <p:nvPr/>
        </p:nvSpPr>
        <p:spPr bwMode="auto">
          <a:xfrm>
            <a:off x="5580972" y="2108378"/>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35" name="Oval 34">
            <a:extLst>
              <a:ext uri="{FF2B5EF4-FFF2-40B4-BE49-F238E27FC236}">
                <a16:creationId xmlns:a16="http://schemas.microsoft.com/office/drawing/2014/main" id="{11A2358B-92C2-4A2E-86FF-6204EA7D98E0}"/>
              </a:ext>
            </a:extLst>
          </p:cNvPr>
          <p:cNvSpPr/>
          <p:nvPr/>
        </p:nvSpPr>
        <p:spPr bwMode="auto">
          <a:xfrm>
            <a:off x="6835968" y="308855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6" name="Oval 35">
            <a:extLst>
              <a:ext uri="{FF2B5EF4-FFF2-40B4-BE49-F238E27FC236}">
                <a16:creationId xmlns:a16="http://schemas.microsoft.com/office/drawing/2014/main" id="{C0BF430C-28FA-42B3-A18E-9A28184FB904}"/>
              </a:ext>
            </a:extLst>
          </p:cNvPr>
          <p:cNvSpPr/>
          <p:nvPr/>
        </p:nvSpPr>
        <p:spPr bwMode="auto">
          <a:xfrm>
            <a:off x="8464185" y="3289077"/>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7" name="Oval 36">
            <a:extLst>
              <a:ext uri="{FF2B5EF4-FFF2-40B4-BE49-F238E27FC236}">
                <a16:creationId xmlns:a16="http://schemas.microsoft.com/office/drawing/2014/main" id="{A6C97742-27C7-4620-ADDB-D4AC96B85620}"/>
              </a:ext>
            </a:extLst>
          </p:cNvPr>
          <p:cNvSpPr/>
          <p:nvPr/>
        </p:nvSpPr>
        <p:spPr bwMode="auto">
          <a:xfrm>
            <a:off x="10302048" y="275808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8" name="Oval 37">
            <a:extLst>
              <a:ext uri="{FF2B5EF4-FFF2-40B4-BE49-F238E27FC236}">
                <a16:creationId xmlns:a16="http://schemas.microsoft.com/office/drawing/2014/main" id="{82FE8894-21C9-4AF8-B466-D230BD112557}"/>
              </a:ext>
            </a:extLst>
          </p:cNvPr>
          <p:cNvSpPr/>
          <p:nvPr/>
        </p:nvSpPr>
        <p:spPr bwMode="auto">
          <a:xfrm>
            <a:off x="8058692" y="3773906"/>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5</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Tree>
    <p:extLst>
      <p:ext uri="{BB962C8B-B14F-4D97-AF65-F5344CB8AC3E}">
        <p14:creationId xmlns:p14="http://schemas.microsoft.com/office/powerpoint/2010/main" val="41039056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48"/>
                                        </p:tgtEl>
                                        <p:attrNameLst>
                                          <p:attrName>style.visibility</p:attrName>
                                        </p:attrNameLst>
                                      </p:cBhvr>
                                      <p:to>
                                        <p:strVal val="visible"/>
                                      </p:to>
                                    </p:set>
                                    <p:animEffect transition="in" filter="fade">
                                      <p:cBhvr>
                                        <p:cTn id="13" dur="500"/>
                                        <p:tgtEl>
                                          <p:spTgt spid="14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71"/>
                                        </p:tgtEl>
                                        <p:attrNameLst>
                                          <p:attrName>style.visibility</p:attrName>
                                        </p:attrNameLst>
                                      </p:cBhvr>
                                      <p:to>
                                        <p:strVal val="visible"/>
                                      </p:to>
                                    </p:set>
                                    <p:animEffect transition="in" filter="fade">
                                      <p:cBhvr>
                                        <p:cTn id="17" dur="500"/>
                                        <p:tgtEl>
                                          <p:spTgt spid="17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22" presetClass="entr" presetSubtype="8" fill="hold" nodeType="withEffect">
                                  <p:stCondLst>
                                    <p:cond delay="0"/>
                                  </p:stCondLst>
                                  <p:childTnLst>
                                    <p:set>
                                      <p:cBhvr>
                                        <p:cTn id="24" dur="1" fill="hold">
                                          <p:stCondLst>
                                            <p:cond delay="0"/>
                                          </p:stCondLst>
                                        </p:cTn>
                                        <p:tgtEl>
                                          <p:spTgt spid="172"/>
                                        </p:tgtEl>
                                        <p:attrNameLst>
                                          <p:attrName>style.visibility</p:attrName>
                                        </p:attrNameLst>
                                      </p:cBhvr>
                                      <p:to>
                                        <p:strVal val="visible"/>
                                      </p:to>
                                    </p:set>
                                    <p:animEffect transition="in" filter="wipe(left)">
                                      <p:cBhvr>
                                        <p:cTn id="25" dur="500"/>
                                        <p:tgtEl>
                                          <p:spTgt spid="17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77"/>
                                        </p:tgtEl>
                                        <p:attrNameLst>
                                          <p:attrName>style.visibility</p:attrName>
                                        </p:attrNameLst>
                                      </p:cBhvr>
                                      <p:to>
                                        <p:strVal val="visible"/>
                                      </p:to>
                                    </p:set>
                                    <p:animEffect transition="in" filter="fade">
                                      <p:cBhvr>
                                        <p:cTn id="32" dur="500"/>
                                        <p:tgtEl>
                                          <p:spTgt spid="177"/>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153"/>
                                        </p:tgtEl>
                                        <p:attrNameLst>
                                          <p:attrName>style.visibility</p:attrName>
                                        </p:attrNameLst>
                                      </p:cBhvr>
                                      <p:to>
                                        <p:strVal val="visible"/>
                                      </p:to>
                                    </p:set>
                                    <p:animEffect transition="in" filter="fade">
                                      <p:cBhvr>
                                        <p:cTn id="36" dur="500"/>
                                        <p:tgtEl>
                                          <p:spTgt spid="15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par>
                                <p:cTn id="42" presetID="22" presetClass="entr" presetSubtype="8" fill="hold" nodeType="withEffect">
                                  <p:stCondLst>
                                    <p:cond delay="0"/>
                                  </p:stCondLst>
                                  <p:childTnLst>
                                    <p:set>
                                      <p:cBhvr>
                                        <p:cTn id="43" dur="1" fill="hold">
                                          <p:stCondLst>
                                            <p:cond delay="0"/>
                                          </p:stCondLst>
                                        </p:cTn>
                                        <p:tgtEl>
                                          <p:spTgt spid="156"/>
                                        </p:tgtEl>
                                        <p:attrNameLst>
                                          <p:attrName>style.visibility</p:attrName>
                                        </p:attrNameLst>
                                      </p:cBhvr>
                                      <p:to>
                                        <p:strVal val="visible"/>
                                      </p:to>
                                    </p:set>
                                    <p:animEffect transition="in" filter="wipe(left)">
                                      <p:cBhvr>
                                        <p:cTn id="44" dur="500"/>
                                        <p:tgtEl>
                                          <p:spTgt spid="15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62"/>
                                        </p:tgtEl>
                                        <p:attrNameLst>
                                          <p:attrName>style.visibility</p:attrName>
                                        </p:attrNameLst>
                                      </p:cBhvr>
                                      <p:to>
                                        <p:strVal val="visible"/>
                                      </p:to>
                                    </p:set>
                                    <p:animEffect transition="in" filter="fade">
                                      <p:cBhvr>
                                        <p:cTn id="50" dur="500"/>
                                        <p:tgtEl>
                                          <p:spTgt spid="162"/>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159"/>
                                        </p:tgtEl>
                                        <p:attrNameLst>
                                          <p:attrName>style.visibility</p:attrName>
                                        </p:attrNameLst>
                                      </p:cBhvr>
                                      <p:to>
                                        <p:strVal val="visible"/>
                                      </p:to>
                                    </p:set>
                                    <p:animEffect transition="in" filter="fade">
                                      <p:cBhvr>
                                        <p:cTn id="54" dur="500"/>
                                        <p:tgtEl>
                                          <p:spTgt spid="15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60"/>
                                        </p:tgtEl>
                                        <p:attrNameLst>
                                          <p:attrName>style.visibility</p:attrName>
                                        </p:attrNameLst>
                                      </p:cBhvr>
                                      <p:to>
                                        <p:strVal val="visible"/>
                                      </p:to>
                                    </p:set>
                                    <p:animEffect transition="in" filter="fade">
                                      <p:cBhvr>
                                        <p:cTn id="57" dur="500"/>
                                        <p:tgtEl>
                                          <p:spTgt spid="16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28"/>
                                        </p:tgtEl>
                                        <p:attrNameLst>
                                          <p:attrName>style.visibility</p:attrName>
                                        </p:attrNameLst>
                                      </p:cBhvr>
                                      <p:to>
                                        <p:strVal val="visible"/>
                                      </p:to>
                                    </p:set>
                                    <p:animEffect transition="in" filter="fade">
                                      <p:cBhvr>
                                        <p:cTn id="62" dur="500"/>
                                        <p:tgtEl>
                                          <p:spTgt spid="12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fade">
                                      <p:cBhvr>
                                        <p:cTn id="65" dur="500"/>
                                        <p:tgtEl>
                                          <p:spTgt spid="3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54"/>
                                        </p:tgtEl>
                                        <p:attrNameLst>
                                          <p:attrName>style.visibility</p:attrName>
                                        </p:attrNameLst>
                                      </p:cBhvr>
                                      <p:to>
                                        <p:strVal val="visible"/>
                                      </p:to>
                                    </p:set>
                                    <p:animEffect transition="in" filter="fade">
                                      <p:cBhvr>
                                        <p:cTn id="68" dur="500"/>
                                        <p:tgtEl>
                                          <p:spTgt spid="15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29"/>
                                        </p:tgtEl>
                                        <p:attrNameLst>
                                          <p:attrName>style.visibility</p:attrName>
                                        </p:attrNameLst>
                                      </p:cBhvr>
                                      <p:to>
                                        <p:strVal val="visible"/>
                                      </p:to>
                                    </p:set>
                                    <p:animEffect transition="in" filter="fade">
                                      <p:cBhvr>
                                        <p:cTn id="73" dur="500"/>
                                        <p:tgtEl>
                                          <p:spTgt spid="12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fade">
                                      <p:cBhvr>
                                        <p:cTn id="76" dur="500"/>
                                        <p:tgtEl>
                                          <p:spTgt spid="38"/>
                                        </p:tgtEl>
                                      </p:cBhvr>
                                    </p:animEffect>
                                  </p:childTnLst>
                                </p:cTn>
                              </p:par>
                              <p:par>
                                <p:cTn id="77" presetID="22" presetClass="entr" presetSubtype="1" fill="hold" nodeType="withEffect">
                                  <p:stCondLst>
                                    <p:cond delay="0"/>
                                  </p:stCondLst>
                                  <p:childTnLst>
                                    <p:set>
                                      <p:cBhvr>
                                        <p:cTn id="78" dur="1" fill="hold">
                                          <p:stCondLst>
                                            <p:cond delay="0"/>
                                          </p:stCondLst>
                                        </p:cTn>
                                        <p:tgtEl>
                                          <p:spTgt spid="163"/>
                                        </p:tgtEl>
                                        <p:attrNameLst>
                                          <p:attrName>style.visibility</p:attrName>
                                        </p:attrNameLst>
                                      </p:cBhvr>
                                      <p:to>
                                        <p:strVal val="visible"/>
                                      </p:to>
                                    </p:set>
                                    <p:animEffect transition="in" filter="wipe(up)">
                                      <p:cBhvr>
                                        <p:cTn id="79" dur="500"/>
                                        <p:tgtEl>
                                          <p:spTgt spid="16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64"/>
                                        </p:tgtEl>
                                        <p:attrNameLst>
                                          <p:attrName>style.visibility</p:attrName>
                                        </p:attrNameLst>
                                      </p:cBhvr>
                                      <p:to>
                                        <p:strVal val="visible"/>
                                      </p:to>
                                    </p:set>
                                    <p:animEffect transition="in" filter="fade">
                                      <p:cBhvr>
                                        <p:cTn id="82" dur="500"/>
                                        <p:tgtEl>
                                          <p:spTgt spid="164"/>
                                        </p:tgtEl>
                                      </p:cBhvr>
                                    </p:animEffect>
                                  </p:childTnLst>
                                </p:cTn>
                              </p:par>
                            </p:childTnLst>
                          </p:cTn>
                        </p:par>
                        <p:par>
                          <p:cTn id="83" fill="hold">
                            <p:stCondLst>
                              <p:cond delay="500"/>
                            </p:stCondLst>
                            <p:childTnLst>
                              <p:par>
                                <p:cTn id="84" presetID="10" presetClass="entr" presetSubtype="0" fill="hold" nodeType="afterEffect">
                                  <p:stCondLst>
                                    <p:cond delay="0"/>
                                  </p:stCondLst>
                                  <p:childTnLst>
                                    <p:set>
                                      <p:cBhvr>
                                        <p:cTn id="85" dur="1" fill="hold">
                                          <p:stCondLst>
                                            <p:cond delay="0"/>
                                          </p:stCondLst>
                                        </p:cTn>
                                        <p:tgtEl>
                                          <p:spTgt spid="170"/>
                                        </p:tgtEl>
                                        <p:attrNameLst>
                                          <p:attrName>style.visibility</p:attrName>
                                        </p:attrNameLst>
                                      </p:cBhvr>
                                      <p:to>
                                        <p:strVal val="visible"/>
                                      </p:to>
                                    </p:set>
                                    <p:animEffect transition="in" filter="fade">
                                      <p:cBhvr>
                                        <p:cTn id="86"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28" grpId="0"/>
      <p:bldP spid="129" grpId="0"/>
      <p:bldP spid="153" grpId="0" animBg="1"/>
      <p:bldP spid="159" grpId="0" animBg="1"/>
      <p:bldP spid="160" grpId="0" animBg="1"/>
      <p:bldP spid="162" grpId="0"/>
      <p:bldP spid="154" grpId="0" animBg="1"/>
      <p:bldP spid="164" grpId="0"/>
      <p:bldP spid="2" grpId="0" animBg="1"/>
      <p:bldP spid="35" grpId="0" animBg="1"/>
      <p:bldP spid="36" grpId="0" animBg="1"/>
      <p:bldP spid="37" grpId="0" animBg="1"/>
      <p:bldP spid="3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6">
            <a:extLst>
              <a:ext uri="{FF2B5EF4-FFF2-40B4-BE49-F238E27FC236}">
                <a16:creationId xmlns:a16="http://schemas.microsoft.com/office/drawing/2014/main" id="{25BDE386-8551-407F-9D11-05D3620181B4}"/>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b="0">
                <a:solidFill>
                  <a:srgbClr val="000000"/>
                </a:solidFill>
                <a:latin typeface="Segoe UI Light" panose="020B0502040204020203" pitchFamily="34" charset="0"/>
                <a:cs typeface="Segoe UI Light" panose="020B0502040204020203" pitchFamily="34" charset="0"/>
              </a:rPr>
              <a:t>Secure network communications with VNET and CNI</a:t>
            </a:r>
          </a:p>
        </p:txBody>
      </p:sp>
      <p:cxnSp>
        <p:nvCxnSpPr>
          <p:cNvPr id="129" name="Straight Connector 128">
            <a:extLst>
              <a:ext uri="{FF2B5EF4-FFF2-40B4-BE49-F238E27FC236}">
                <a16:creationId xmlns:a16="http://schemas.microsoft.com/office/drawing/2014/main" id="{E7EDE7B1-6022-4167-B495-CEA55E494F20}"/>
              </a:ext>
            </a:extLst>
          </p:cNvPr>
          <p:cNvCxnSpPr>
            <a:cxnSpLocks/>
          </p:cNvCxnSpPr>
          <p:nvPr/>
        </p:nvCxnSpPr>
        <p:spPr>
          <a:xfrm>
            <a:off x="4064000" y="1311424"/>
            <a:ext cx="0" cy="5229448"/>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3DCF448E-1961-41C7-9594-4A52D1DDBA88}"/>
              </a:ext>
            </a:extLst>
          </p:cNvPr>
          <p:cNvGrpSpPr/>
          <p:nvPr/>
        </p:nvGrpSpPr>
        <p:grpSpPr>
          <a:xfrm>
            <a:off x="5738130" y="2564797"/>
            <a:ext cx="1650697" cy="1583399"/>
            <a:chOff x="5738130" y="2564797"/>
            <a:chExt cx="1650697" cy="1583399"/>
          </a:xfrm>
        </p:grpSpPr>
        <p:sp>
          <p:nvSpPr>
            <p:cNvPr id="74" name="Rectangle: Rounded Corners 73">
              <a:extLst>
                <a:ext uri="{FF2B5EF4-FFF2-40B4-BE49-F238E27FC236}">
                  <a16:creationId xmlns:a16="http://schemas.microsoft.com/office/drawing/2014/main" id="{1B3A96E6-B294-466A-B6B8-DD1B1FCBC79C}"/>
                </a:ext>
              </a:extLst>
            </p:cNvPr>
            <p:cNvSpPr/>
            <p:nvPr/>
          </p:nvSpPr>
          <p:spPr bwMode="auto">
            <a:xfrm>
              <a:off x="5738130" y="2764880"/>
              <a:ext cx="1650697" cy="1383316"/>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sp>
          <p:nvSpPr>
            <p:cNvPr id="89" name="Title 1">
              <a:extLst>
                <a:ext uri="{FF2B5EF4-FFF2-40B4-BE49-F238E27FC236}">
                  <a16:creationId xmlns:a16="http://schemas.microsoft.com/office/drawing/2014/main" id="{06578E05-CBF6-4078-B790-DE6828B04B5D}"/>
                </a:ext>
              </a:extLst>
            </p:cNvPr>
            <p:cNvSpPr txBox="1">
              <a:spLocks/>
            </p:cNvSpPr>
            <p:nvPr/>
          </p:nvSpPr>
          <p:spPr>
            <a:xfrm>
              <a:off x="5738130" y="2564797"/>
              <a:ext cx="74596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AKS subnet</a:t>
              </a:r>
            </a:p>
          </p:txBody>
        </p:sp>
      </p:grpSp>
      <p:grpSp>
        <p:nvGrpSpPr>
          <p:cNvPr id="35" name="Group 34">
            <a:extLst>
              <a:ext uri="{FF2B5EF4-FFF2-40B4-BE49-F238E27FC236}">
                <a16:creationId xmlns:a16="http://schemas.microsoft.com/office/drawing/2014/main" id="{0619EFA7-7698-4757-9E6E-D1D73C4AEF63}"/>
              </a:ext>
            </a:extLst>
          </p:cNvPr>
          <p:cNvGrpSpPr/>
          <p:nvPr/>
        </p:nvGrpSpPr>
        <p:grpSpPr>
          <a:xfrm>
            <a:off x="7765105" y="2406752"/>
            <a:ext cx="907414" cy="1405150"/>
            <a:chOff x="7765105" y="2406752"/>
            <a:chExt cx="907414" cy="1405150"/>
          </a:xfrm>
        </p:grpSpPr>
        <p:sp>
          <p:nvSpPr>
            <p:cNvPr id="92" name="Rectangle: Rounded Corners 91">
              <a:extLst>
                <a:ext uri="{FF2B5EF4-FFF2-40B4-BE49-F238E27FC236}">
                  <a16:creationId xmlns:a16="http://schemas.microsoft.com/office/drawing/2014/main" id="{33CE4867-7236-47A7-AB05-689176F6D38F}"/>
                </a:ext>
              </a:extLst>
            </p:cNvPr>
            <p:cNvSpPr/>
            <p:nvPr/>
          </p:nvSpPr>
          <p:spPr bwMode="auto">
            <a:xfrm>
              <a:off x="7765105" y="2764882"/>
              <a:ext cx="907414" cy="104702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93" name="Title 1">
              <a:extLst>
                <a:ext uri="{FF2B5EF4-FFF2-40B4-BE49-F238E27FC236}">
                  <a16:creationId xmlns:a16="http://schemas.microsoft.com/office/drawing/2014/main" id="{D88E794A-B4F7-4448-8936-0C3D0CA4FB48}"/>
                </a:ext>
              </a:extLst>
            </p:cNvPr>
            <p:cNvSpPr txBox="1">
              <a:spLocks/>
            </p:cNvSpPr>
            <p:nvPr/>
          </p:nvSpPr>
          <p:spPr>
            <a:xfrm>
              <a:off x="7765105" y="2406752"/>
              <a:ext cx="907414"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Backend </a:t>
              </a:r>
              <a:br>
                <a:rPr lang="en-US" sz="1000" spc="0">
                  <a:solidFill>
                    <a:srgbClr val="000000"/>
                  </a:solidFill>
                  <a:latin typeface="Segoe UI Semibold" panose="020B0702040204020203" pitchFamily="34" charset="0"/>
                  <a:cs typeface="Segoe UI Semibold" panose="020B0702040204020203" pitchFamily="34" charset="0"/>
                </a:rPr>
              </a:br>
              <a:r>
                <a:rPr lang="en-US" sz="1000" spc="0">
                  <a:solidFill>
                    <a:srgbClr val="000000"/>
                  </a:solidFill>
                  <a:latin typeface="Segoe UI Semibold" panose="020B0702040204020203" pitchFamily="34" charset="0"/>
                  <a:cs typeface="Segoe UI Semibold" panose="020B0702040204020203" pitchFamily="34" charset="0"/>
                </a:rPr>
                <a:t>services subnet</a:t>
              </a:r>
            </a:p>
          </p:txBody>
        </p:sp>
      </p:grpSp>
      <p:cxnSp>
        <p:nvCxnSpPr>
          <p:cNvPr id="100" name="Straight Arrow Connector 99">
            <a:extLst>
              <a:ext uri="{FF2B5EF4-FFF2-40B4-BE49-F238E27FC236}">
                <a16:creationId xmlns:a16="http://schemas.microsoft.com/office/drawing/2014/main" id="{30BD8B92-712B-4BF0-B7DF-3E522B3D3A5D}"/>
              </a:ext>
            </a:extLst>
          </p:cNvPr>
          <p:cNvCxnSpPr>
            <a:cxnSpLocks/>
            <a:stCxn id="77" idx="3"/>
            <a:endCxn id="92" idx="1"/>
          </p:cNvCxnSpPr>
          <p:nvPr/>
        </p:nvCxnSpPr>
        <p:spPr>
          <a:xfrm>
            <a:off x="6959355" y="3288392"/>
            <a:ext cx="805750" cy="0"/>
          </a:xfrm>
          <a:prstGeom prst="straightConnector1">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1550DE86-F6A3-42AF-8C94-3FE63A70552C}"/>
              </a:ext>
            </a:extLst>
          </p:cNvPr>
          <p:cNvGrpSpPr/>
          <p:nvPr/>
        </p:nvGrpSpPr>
        <p:grpSpPr>
          <a:xfrm>
            <a:off x="5565367" y="2096316"/>
            <a:ext cx="3279915" cy="2285669"/>
            <a:chOff x="5565367" y="2096316"/>
            <a:chExt cx="3279915" cy="2285669"/>
          </a:xfrm>
        </p:grpSpPr>
        <p:sp>
          <p:nvSpPr>
            <p:cNvPr id="101" name="Rectangle: Rounded Corners 100">
              <a:extLst>
                <a:ext uri="{FF2B5EF4-FFF2-40B4-BE49-F238E27FC236}">
                  <a16:creationId xmlns:a16="http://schemas.microsoft.com/office/drawing/2014/main" id="{20183918-A5F9-4818-A2E9-ED7A0C5EB269}"/>
                </a:ext>
              </a:extLst>
            </p:cNvPr>
            <p:cNvSpPr/>
            <p:nvPr/>
          </p:nvSpPr>
          <p:spPr bwMode="auto">
            <a:xfrm>
              <a:off x="5565367" y="2299247"/>
              <a:ext cx="3279915" cy="208273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02" name="Title 1">
              <a:extLst>
                <a:ext uri="{FF2B5EF4-FFF2-40B4-BE49-F238E27FC236}">
                  <a16:creationId xmlns:a16="http://schemas.microsoft.com/office/drawing/2014/main" id="{67282E35-5E99-4AAF-8A3A-71FE4F83217E}"/>
                </a:ext>
              </a:extLst>
            </p:cNvPr>
            <p:cNvSpPr txBox="1">
              <a:spLocks/>
            </p:cNvSpPr>
            <p:nvPr/>
          </p:nvSpPr>
          <p:spPr>
            <a:xfrm>
              <a:off x="5565367" y="2096316"/>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Azure VNet A</a:t>
              </a:r>
            </a:p>
          </p:txBody>
        </p:sp>
      </p:grpSp>
      <p:cxnSp>
        <p:nvCxnSpPr>
          <p:cNvPr id="116" name="Straight Arrow Connector 115">
            <a:extLst>
              <a:ext uri="{FF2B5EF4-FFF2-40B4-BE49-F238E27FC236}">
                <a16:creationId xmlns:a16="http://schemas.microsoft.com/office/drawing/2014/main" id="{E5C88BC6-F606-4A79-8294-B52AB509FE5A}"/>
              </a:ext>
            </a:extLst>
          </p:cNvPr>
          <p:cNvCxnSpPr>
            <a:cxnSpLocks/>
          </p:cNvCxnSpPr>
          <p:nvPr/>
        </p:nvCxnSpPr>
        <p:spPr>
          <a:xfrm>
            <a:off x="8845282" y="4049549"/>
            <a:ext cx="979147" cy="0"/>
          </a:xfrm>
          <a:prstGeom prst="straightConnector1">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2D5BF509-60A5-412A-9CEE-3F173CDE5497}"/>
              </a:ext>
            </a:extLst>
          </p:cNvPr>
          <p:cNvGrpSpPr/>
          <p:nvPr/>
        </p:nvGrpSpPr>
        <p:grpSpPr>
          <a:xfrm>
            <a:off x="9824429" y="3256914"/>
            <a:ext cx="866205" cy="1232973"/>
            <a:chOff x="9824429" y="3256914"/>
            <a:chExt cx="866205" cy="1232973"/>
          </a:xfrm>
        </p:grpSpPr>
        <p:sp>
          <p:nvSpPr>
            <p:cNvPr id="118" name="Rectangle: Rounded Corners 117">
              <a:extLst>
                <a:ext uri="{FF2B5EF4-FFF2-40B4-BE49-F238E27FC236}">
                  <a16:creationId xmlns:a16="http://schemas.microsoft.com/office/drawing/2014/main" id="{33201443-B7E4-430F-B045-19750FEFF0E1}"/>
                </a:ext>
              </a:extLst>
            </p:cNvPr>
            <p:cNvSpPr/>
            <p:nvPr/>
          </p:nvSpPr>
          <p:spPr bwMode="auto">
            <a:xfrm>
              <a:off x="9824429" y="3609211"/>
              <a:ext cx="866205" cy="88067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21" name="Title 1">
              <a:extLst>
                <a:ext uri="{FF2B5EF4-FFF2-40B4-BE49-F238E27FC236}">
                  <a16:creationId xmlns:a16="http://schemas.microsoft.com/office/drawing/2014/main" id="{5982BA24-DBDE-45BA-9E38-39FCEA414215}"/>
                </a:ext>
              </a:extLst>
            </p:cNvPr>
            <p:cNvSpPr txBox="1">
              <a:spLocks/>
            </p:cNvSpPr>
            <p:nvPr/>
          </p:nvSpPr>
          <p:spPr>
            <a:xfrm>
              <a:off x="9824429" y="3256914"/>
              <a:ext cx="8662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On-premises infrastructure</a:t>
              </a:r>
            </a:p>
          </p:txBody>
        </p:sp>
      </p:grpSp>
      <p:grpSp>
        <p:nvGrpSpPr>
          <p:cNvPr id="46" name="Group 45">
            <a:extLst>
              <a:ext uri="{FF2B5EF4-FFF2-40B4-BE49-F238E27FC236}">
                <a16:creationId xmlns:a16="http://schemas.microsoft.com/office/drawing/2014/main" id="{9268CD22-8C4C-46F8-A24D-DE8A6D5F6950}"/>
              </a:ext>
            </a:extLst>
          </p:cNvPr>
          <p:cNvGrpSpPr/>
          <p:nvPr/>
        </p:nvGrpSpPr>
        <p:grpSpPr>
          <a:xfrm>
            <a:off x="10002887" y="3686634"/>
            <a:ext cx="509288" cy="695351"/>
            <a:chOff x="10002887" y="3686634"/>
            <a:chExt cx="509288" cy="695351"/>
          </a:xfrm>
        </p:grpSpPr>
        <p:sp>
          <p:nvSpPr>
            <p:cNvPr id="119" name="Rectangle: Rounded Corners 118">
              <a:extLst>
                <a:ext uri="{FF2B5EF4-FFF2-40B4-BE49-F238E27FC236}">
                  <a16:creationId xmlns:a16="http://schemas.microsoft.com/office/drawing/2014/main" id="{6A944BFE-CF27-4645-A235-9D3A87C7D63A}"/>
                </a:ext>
              </a:extLst>
            </p:cNvPr>
            <p:cNvSpPr/>
            <p:nvPr/>
          </p:nvSpPr>
          <p:spPr bwMode="auto">
            <a:xfrm>
              <a:off x="10056363" y="3979649"/>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39" name="Group 38">
              <a:extLst>
                <a:ext uri="{FF2B5EF4-FFF2-40B4-BE49-F238E27FC236}">
                  <a16:creationId xmlns:a16="http://schemas.microsoft.com/office/drawing/2014/main" id="{65267962-A2AD-475D-85F5-E71A5329B4F5}"/>
                </a:ext>
              </a:extLst>
            </p:cNvPr>
            <p:cNvGrpSpPr/>
            <p:nvPr/>
          </p:nvGrpSpPr>
          <p:grpSpPr>
            <a:xfrm>
              <a:off x="10002887" y="3686634"/>
              <a:ext cx="509288" cy="622525"/>
              <a:chOff x="10002887" y="3686634"/>
              <a:chExt cx="509288" cy="622525"/>
            </a:xfrm>
          </p:grpSpPr>
          <p:sp>
            <p:nvSpPr>
              <p:cNvPr id="120" name="Title 1">
                <a:extLst>
                  <a:ext uri="{FF2B5EF4-FFF2-40B4-BE49-F238E27FC236}">
                    <a16:creationId xmlns:a16="http://schemas.microsoft.com/office/drawing/2014/main" id="{6DA65919-4605-4A65-8302-E6CC805A5AC2}"/>
                  </a:ext>
                </a:extLst>
              </p:cNvPr>
              <p:cNvSpPr txBox="1">
                <a:spLocks/>
              </p:cNvSpPr>
              <p:nvPr/>
            </p:nvSpPr>
            <p:spPr>
              <a:xfrm>
                <a:off x="10002887" y="3686634"/>
                <a:ext cx="509288"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Enterprise system</a:t>
                </a:r>
              </a:p>
            </p:txBody>
          </p:sp>
          <p:sp>
            <p:nvSpPr>
              <p:cNvPr id="122" name="Freeform 9">
                <a:extLst>
                  <a:ext uri="{FF2B5EF4-FFF2-40B4-BE49-F238E27FC236}">
                    <a16:creationId xmlns:a16="http://schemas.microsoft.com/office/drawing/2014/main" id="{3FB38838-E572-435D-B21A-06A30FB3338D}"/>
                  </a:ext>
                </a:extLst>
              </p:cNvPr>
              <p:cNvSpPr>
                <a:spLocks noChangeAspect="1" noEditPoints="1"/>
              </p:cNvSpPr>
              <p:nvPr/>
            </p:nvSpPr>
            <p:spPr bwMode="black">
              <a:xfrm>
                <a:off x="10099248" y="4052476"/>
                <a:ext cx="316567" cy="256683"/>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000000"/>
              </a:solidFill>
              <a:ln>
                <a:noFill/>
              </a:ln>
            </p:spPr>
            <p:txBody>
              <a:bodyPr vert="horz" wrap="square" lIns="68574" tIns="34287" rIns="68574" bIns="34287" numCol="1" anchor="t" anchorCtr="0" compatLnSpc="1">
                <a:prstTxWarp prst="textNoShape">
                  <a:avLst/>
                </a:prstTxWarp>
              </a:bodyPr>
              <a:lstStyle/>
              <a:p>
                <a:endParaRPr lang="en-US" sz="1350"/>
              </a:p>
            </p:txBody>
          </p:sp>
        </p:grpSp>
      </p:grpSp>
      <p:cxnSp>
        <p:nvCxnSpPr>
          <p:cNvPr id="75" name="Straight Arrow Connector 74">
            <a:extLst>
              <a:ext uri="{FF2B5EF4-FFF2-40B4-BE49-F238E27FC236}">
                <a16:creationId xmlns:a16="http://schemas.microsoft.com/office/drawing/2014/main" id="{7B74AA2C-37E0-478A-B395-5CBA5389B996}"/>
              </a:ext>
            </a:extLst>
          </p:cNvPr>
          <p:cNvCxnSpPr>
            <a:cxnSpLocks/>
          </p:cNvCxnSpPr>
          <p:nvPr/>
        </p:nvCxnSpPr>
        <p:spPr>
          <a:xfrm>
            <a:off x="7199626" y="4389574"/>
            <a:ext cx="0" cy="574942"/>
          </a:xfrm>
          <a:prstGeom prst="straightConnector1">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289F92A0-D87F-4767-9156-6E129778E8A6}"/>
              </a:ext>
            </a:extLst>
          </p:cNvPr>
          <p:cNvGrpSpPr/>
          <p:nvPr/>
        </p:nvGrpSpPr>
        <p:grpSpPr>
          <a:xfrm>
            <a:off x="6507724" y="5231968"/>
            <a:ext cx="402336" cy="402336"/>
            <a:chOff x="6507724" y="5231968"/>
            <a:chExt cx="402336" cy="402336"/>
          </a:xfrm>
        </p:grpSpPr>
        <p:pic>
          <p:nvPicPr>
            <p:cNvPr id="104" name="Graphic 103">
              <a:extLst>
                <a:ext uri="{FF2B5EF4-FFF2-40B4-BE49-F238E27FC236}">
                  <a16:creationId xmlns:a16="http://schemas.microsoft.com/office/drawing/2014/main" id="{C4EB9802-90B3-4F3E-AE18-CB98876D5F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66621" y="5290865"/>
              <a:ext cx="284542" cy="284542"/>
            </a:xfrm>
            <a:prstGeom prst="rect">
              <a:avLst/>
            </a:prstGeom>
          </p:spPr>
        </p:pic>
        <p:sp>
          <p:nvSpPr>
            <p:cNvPr id="105" name="Rectangle: Rounded Corners 104">
              <a:extLst>
                <a:ext uri="{FF2B5EF4-FFF2-40B4-BE49-F238E27FC236}">
                  <a16:creationId xmlns:a16="http://schemas.microsoft.com/office/drawing/2014/main" id="{0BB4057B-95BC-4F7C-9F23-4D9F68392434}"/>
                </a:ext>
              </a:extLst>
            </p:cNvPr>
            <p:cNvSpPr/>
            <p:nvPr/>
          </p:nvSpPr>
          <p:spPr bwMode="auto">
            <a:xfrm>
              <a:off x="6507724"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grpSp>
        <p:nvGrpSpPr>
          <p:cNvPr id="43" name="Group 42">
            <a:extLst>
              <a:ext uri="{FF2B5EF4-FFF2-40B4-BE49-F238E27FC236}">
                <a16:creationId xmlns:a16="http://schemas.microsoft.com/office/drawing/2014/main" id="{D66B8B07-EF1E-4BCD-8865-BDCED96F6BC0}"/>
              </a:ext>
            </a:extLst>
          </p:cNvPr>
          <p:cNvGrpSpPr/>
          <p:nvPr/>
        </p:nvGrpSpPr>
        <p:grpSpPr>
          <a:xfrm>
            <a:off x="7004156" y="5231968"/>
            <a:ext cx="402336" cy="402336"/>
            <a:chOff x="7004156" y="5231968"/>
            <a:chExt cx="402336" cy="402336"/>
          </a:xfrm>
        </p:grpSpPr>
        <p:sp>
          <p:nvSpPr>
            <p:cNvPr id="107" name="Rectangle: Rounded Corners 106">
              <a:extLst>
                <a:ext uri="{FF2B5EF4-FFF2-40B4-BE49-F238E27FC236}">
                  <a16:creationId xmlns:a16="http://schemas.microsoft.com/office/drawing/2014/main" id="{54AAEAB2-53E8-4E31-A328-63F6F5FEB24B}"/>
                </a:ext>
              </a:extLst>
            </p:cNvPr>
            <p:cNvSpPr/>
            <p:nvPr/>
          </p:nvSpPr>
          <p:spPr bwMode="auto">
            <a:xfrm>
              <a:off x="7004156"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108" name="Graphic 107">
              <a:extLst>
                <a:ext uri="{FF2B5EF4-FFF2-40B4-BE49-F238E27FC236}">
                  <a16:creationId xmlns:a16="http://schemas.microsoft.com/office/drawing/2014/main" id="{843180DD-5B2F-4CDA-BB7E-1C65815D70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3053" y="5290865"/>
              <a:ext cx="284542" cy="284542"/>
            </a:xfrm>
            <a:prstGeom prst="rect">
              <a:avLst/>
            </a:prstGeom>
          </p:spPr>
        </p:pic>
      </p:grpSp>
      <p:grpSp>
        <p:nvGrpSpPr>
          <p:cNvPr id="44" name="Group 43">
            <a:extLst>
              <a:ext uri="{FF2B5EF4-FFF2-40B4-BE49-F238E27FC236}">
                <a16:creationId xmlns:a16="http://schemas.microsoft.com/office/drawing/2014/main" id="{01D02DDF-4508-44AE-AAB9-5A53FC80278E}"/>
              </a:ext>
            </a:extLst>
          </p:cNvPr>
          <p:cNvGrpSpPr/>
          <p:nvPr/>
        </p:nvGrpSpPr>
        <p:grpSpPr>
          <a:xfrm>
            <a:off x="7500588" y="5231968"/>
            <a:ext cx="402336" cy="402336"/>
            <a:chOff x="7500588" y="5231968"/>
            <a:chExt cx="402336" cy="402336"/>
          </a:xfrm>
        </p:grpSpPr>
        <p:sp>
          <p:nvSpPr>
            <p:cNvPr id="110" name="Rectangle: Rounded Corners 109">
              <a:extLst>
                <a:ext uri="{FF2B5EF4-FFF2-40B4-BE49-F238E27FC236}">
                  <a16:creationId xmlns:a16="http://schemas.microsoft.com/office/drawing/2014/main" id="{164917FD-D518-45EE-91DA-555A0E0F9750}"/>
                </a:ext>
              </a:extLst>
            </p:cNvPr>
            <p:cNvSpPr/>
            <p:nvPr/>
          </p:nvSpPr>
          <p:spPr bwMode="auto">
            <a:xfrm>
              <a:off x="7500588"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111" name="Graphic 110">
              <a:extLst>
                <a:ext uri="{FF2B5EF4-FFF2-40B4-BE49-F238E27FC236}">
                  <a16:creationId xmlns:a16="http://schemas.microsoft.com/office/drawing/2014/main" id="{8D6B6DDD-7103-4186-A5B7-BB928A57C1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59485" y="5290865"/>
              <a:ext cx="284542" cy="284542"/>
            </a:xfrm>
            <a:prstGeom prst="rect">
              <a:avLst/>
            </a:prstGeom>
          </p:spPr>
        </p:pic>
      </p:grpSp>
      <p:sp>
        <p:nvSpPr>
          <p:cNvPr id="114" name="Title 1">
            <a:extLst>
              <a:ext uri="{FF2B5EF4-FFF2-40B4-BE49-F238E27FC236}">
                <a16:creationId xmlns:a16="http://schemas.microsoft.com/office/drawing/2014/main" id="{7EDD2EFF-125A-41A7-8292-435DC9728B41}"/>
              </a:ext>
            </a:extLst>
          </p:cNvPr>
          <p:cNvSpPr txBox="1">
            <a:spLocks/>
          </p:cNvSpPr>
          <p:nvPr/>
        </p:nvSpPr>
        <p:spPr>
          <a:xfrm>
            <a:off x="6731738" y="5063333"/>
            <a:ext cx="94717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Other peered VNets</a:t>
            </a:r>
          </a:p>
        </p:txBody>
      </p:sp>
      <p:grpSp>
        <p:nvGrpSpPr>
          <p:cNvPr id="41" name="Group 40">
            <a:extLst>
              <a:ext uri="{FF2B5EF4-FFF2-40B4-BE49-F238E27FC236}">
                <a16:creationId xmlns:a16="http://schemas.microsoft.com/office/drawing/2014/main" id="{F0672050-FF83-4FF3-9E26-74D31D23B380}"/>
              </a:ext>
            </a:extLst>
          </p:cNvPr>
          <p:cNvGrpSpPr/>
          <p:nvPr/>
        </p:nvGrpSpPr>
        <p:grpSpPr>
          <a:xfrm>
            <a:off x="6334816" y="4763342"/>
            <a:ext cx="1741017" cy="992638"/>
            <a:chOff x="6334816" y="4763342"/>
            <a:chExt cx="1741017" cy="992638"/>
          </a:xfrm>
        </p:grpSpPr>
        <p:sp>
          <p:nvSpPr>
            <p:cNvPr id="113" name="Rectangle: Rounded Corners 112">
              <a:extLst>
                <a:ext uri="{FF2B5EF4-FFF2-40B4-BE49-F238E27FC236}">
                  <a16:creationId xmlns:a16="http://schemas.microsoft.com/office/drawing/2014/main" id="{B94A70F6-1E1F-4611-A56D-51329B3632B6}"/>
                </a:ext>
              </a:extLst>
            </p:cNvPr>
            <p:cNvSpPr/>
            <p:nvPr/>
          </p:nvSpPr>
          <p:spPr bwMode="auto">
            <a:xfrm>
              <a:off x="6334816" y="4964516"/>
              <a:ext cx="1741017" cy="791464"/>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15" name="Title 1">
              <a:extLst>
                <a:ext uri="{FF2B5EF4-FFF2-40B4-BE49-F238E27FC236}">
                  <a16:creationId xmlns:a16="http://schemas.microsoft.com/office/drawing/2014/main" id="{A76580A5-D9FF-4FBE-B7D3-413C72773C7C}"/>
                </a:ext>
              </a:extLst>
            </p:cNvPr>
            <p:cNvSpPr txBox="1">
              <a:spLocks/>
            </p:cNvSpPr>
            <p:nvPr/>
          </p:nvSpPr>
          <p:spPr>
            <a:xfrm>
              <a:off x="6334816" y="4763342"/>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VNet B</a:t>
              </a:r>
            </a:p>
          </p:txBody>
        </p:sp>
      </p:grpSp>
      <p:sp>
        <p:nvSpPr>
          <p:cNvPr id="124" name="Rectangle 123">
            <a:extLst>
              <a:ext uri="{FF2B5EF4-FFF2-40B4-BE49-F238E27FC236}">
                <a16:creationId xmlns:a16="http://schemas.microsoft.com/office/drawing/2014/main" id="{3E56C41D-2008-48DC-A51B-C90BCCFC9CA0}"/>
              </a:ext>
            </a:extLst>
          </p:cNvPr>
          <p:cNvSpPr/>
          <p:nvPr/>
        </p:nvSpPr>
        <p:spPr bwMode="auto">
          <a:xfrm>
            <a:off x="7058656" y="4515028"/>
            <a:ext cx="281940" cy="3240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a:extLst>
              <a:ext uri="{FF2B5EF4-FFF2-40B4-BE49-F238E27FC236}">
                <a16:creationId xmlns:a16="http://schemas.microsoft.com/office/drawing/2014/main" id="{4BC4B1B9-870E-4D97-849A-DAC3C8F75E44}"/>
              </a:ext>
            </a:extLst>
          </p:cNvPr>
          <p:cNvGrpSpPr/>
          <p:nvPr/>
        </p:nvGrpSpPr>
        <p:grpSpPr>
          <a:xfrm>
            <a:off x="7084507" y="4560038"/>
            <a:ext cx="1200968" cy="234014"/>
            <a:chOff x="7084507" y="4560038"/>
            <a:chExt cx="1200968" cy="234014"/>
          </a:xfrm>
        </p:grpSpPr>
        <p:sp>
          <p:nvSpPr>
            <p:cNvPr id="125" name="Title 1">
              <a:extLst>
                <a:ext uri="{FF2B5EF4-FFF2-40B4-BE49-F238E27FC236}">
                  <a16:creationId xmlns:a16="http://schemas.microsoft.com/office/drawing/2014/main" id="{5E3CCFFE-D80F-4EA6-82BB-AE1B34FF2BE2}"/>
                </a:ext>
              </a:extLst>
            </p:cNvPr>
            <p:cNvSpPr txBox="1">
              <a:spLocks/>
            </p:cNvSpPr>
            <p:nvPr/>
          </p:nvSpPr>
          <p:spPr>
            <a:xfrm>
              <a:off x="7378756" y="4600101"/>
              <a:ext cx="90671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VNet peering</a:t>
              </a:r>
            </a:p>
          </p:txBody>
        </p:sp>
        <p:pic>
          <p:nvPicPr>
            <p:cNvPr id="127" name="Graphic 126">
              <a:extLst>
                <a:ext uri="{FF2B5EF4-FFF2-40B4-BE49-F238E27FC236}">
                  <a16:creationId xmlns:a16="http://schemas.microsoft.com/office/drawing/2014/main" id="{F30DFF37-3159-47C3-AC90-7E1DF64CB31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4507" y="4560038"/>
              <a:ext cx="234014" cy="234014"/>
            </a:xfrm>
            <a:prstGeom prst="rect">
              <a:avLst/>
            </a:prstGeom>
          </p:spPr>
        </p:pic>
      </p:grpSp>
      <p:grpSp>
        <p:nvGrpSpPr>
          <p:cNvPr id="45" name="Group 44">
            <a:extLst>
              <a:ext uri="{FF2B5EF4-FFF2-40B4-BE49-F238E27FC236}">
                <a16:creationId xmlns:a16="http://schemas.microsoft.com/office/drawing/2014/main" id="{36A0A0BA-6BC5-4B42-8B19-4767A77FA9D1}"/>
              </a:ext>
            </a:extLst>
          </p:cNvPr>
          <p:cNvGrpSpPr/>
          <p:nvPr/>
        </p:nvGrpSpPr>
        <p:grpSpPr>
          <a:xfrm>
            <a:off x="9044476" y="3871377"/>
            <a:ext cx="580758" cy="738484"/>
            <a:chOff x="9044476" y="3871377"/>
            <a:chExt cx="580758" cy="738484"/>
          </a:xfrm>
        </p:grpSpPr>
        <p:sp>
          <p:nvSpPr>
            <p:cNvPr id="133" name="Rectangle 132">
              <a:extLst>
                <a:ext uri="{FF2B5EF4-FFF2-40B4-BE49-F238E27FC236}">
                  <a16:creationId xmlns:a16="http://schemas.microsoft.com/office/drawing/2014/main" id="{C7562E9D-A45E-419C-B4A2-3585890901E1}"/>
                </a:ext>
              </a:extLst>
            </p:cNvPr>
            <p:cNvSpPr/>
            <p:nvPr/>
          </p:nvSpPr>
          <p:spPr bwMode="auto">
            <a:xfrm>
              <a:off x="9100540" y="3966873"/>
              <a:ext cx="468630" cy="1752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7" name="Group 36">
              <a:extLst>
                <a:ext uri="{FF2B5EF4-FFF2-40B4-BE49-F238E27FC236}">
                  <a16:creationId xmlns:a16="http://schemas.microsoft.com/office/drawing/2014/main" id="{8378BBDC-F79B-414B-B3B9-7778DC928FD8}"/>
                </a:ext>
              </a:extLst>
            </p:cNvPr>
            <p:cNvGrpSpPr/>
            <p:nvPr/>
          </p:nvGrpSpPr>
          <p:grpSpPr>
            <a:xfrm>
              <a:off x="9044476" y="3871377"/>
              <a:ext cx="580758" cy="738484"/>
              <a:chOff x="9044476" y="3871377"/>
              <a:chExt cx="580758" cy="738484"/>
            </a:xfrm>
          </p:grpSpPr>
          <p:sp>
            <p:nvSpPr>
              <p:cNvPr id="130" name="Title 1">
                <a:extLst>
                  <a:ext uri="{FF2B5EF4-FFF2-40B4-BE49-F238E27FC236}">
                    <a16:creationId xmlns:a16="http://schemas.microsoft.com/office/drawing/2014/main" id="{AEAC561E-5F6C-4EB8-9065-42A363B2CE2F}"/>
                  </a:ext>
                </a:extLst>
              </p:cNvPr>
              <p:cNvSpPr txBox="1">
                <a:spLocks/>
              </p:cNvSpPr>
              <p:nvPr/>
            </p:nvSpPr>
            <p:spPr>
              <a:xfrm>
                <a:off x="9044476" y="4148196"/>
                <a:ext cx="580758"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Azure </a:t>
                </a:r>
                <a:br>
                  <a:rPr lang="en-US" sz="1000" spc="0">
                    <a:solidFill>
                      <a:srgbClr val="000000"/>
                    </a:solidFill>
                    <a:latin typeface="Segoe UI Semibold" panose="020B0702040204020203" pitchFamily="34" charset="0"/>
                    <a:cs typeface="Segoe UI Semibold" panose="020B0702040204020203" pitchFamily="34" charset="0"/>
                  </a:rPr>
                </a:br>
                <a:r>
                  <a:rPr lang="en-US" sz="1000" spc="0">
                    <a:solidFill>
                      <a:srgbClr val="000000"/>
                    </a:solidFill>
                    <a:latin typeface="Segoe UI Semibold" panose="020B0702040204020203" pitchFamily="34" charset="0"/>
                    <a:cs typeface="Segoe UI Semibold" panose="020B0702040204020203" pitchFamily="34" charset="0"/>
                  </a:rPr>
                  <a:t>Express </a:t>
                </a:r>
                <a:br>
                  <a:rPr lang="en-US" sz="1000" spc="0">
                    <a:solidFill>
                      <a:srgbClr val="000000"/>
                    </a:solidFill>
                    <a:latin typeface="Segoe UI Semibold" panose="020B0702040204020203" pitchFamily="34" charset="0"/>
                    <a:cs typeface="Segoe UI Semibold" panose="020B0702040204020203" pitchFamily="34" charset="0"/>
                  </a:rPr>
                </a:br>
                <a:r>
                  <a:rPr lang="en-US" sz="1000" spc="0">
                    <a:solidFill>
                      <a:srgbClr val="000000"/>
                    </a:solidFill>
                    <a:latin typeface="Segoe UI Semibold" panose="020B0702040204020203" pitchFamily="34" charset="0"/>
                    <a:cs typeface="Segoe UI Semibold" panose="020B0702040204020203" pitchFamily="34" charset="0"/>
                  </a:rPr>
                  <a:t>Route </a:t>
                </a:r>
              </a:p>
            </p:txBody>
          </p:sp>
          <p:sp>
            <p:nvSpPr>
              <p:cNvPr id="134" name="Freeform: Shape 133">
                <a:extLst>
                  <a:ext uri="{FF2B5EF4-FFF2-40B4-BE49-F238E27FC236}">
                    <a16:creationId xmlns:a16="http://schemas.microsoft.com/office/drawing/2014/main" id="{D34DFE49-03ED-4438-92E2-8196FFCF0CFC}"/>
                  </a:ext>
                </a:extLst>
              </p:cNvPr>
              <p:cNvSpPr/>
              <p:nvPr/>
            </p:nvSpPr>
            <p:spPr>
              <a:xfrm>
                <a:off x="9157504" y="3871377"/>
                <a:ext cx="354702" cy="218278"/>
              </a:xfrm>
              <a:custGeom>
                <a:avLst/>
                <a:gdLst>
                  <a:gd name="connsiteX0" fmla="*/ 437674 w 495300"/>
                  <a:gd name="connsiteY0" fmla="*/ 195739 h 304800"/>
                  <a:gd name="connsiteX1" fmla="*/ 414814 w 495300"/>
                  <a:gd name="connsiteY1" fmla="*/ 200501 h 304800"/>
                  <a:gd name="connsiteX2" fmla="*/ 298609 w 495300"/>
                  <a:gd name="connsiteY2" fmla="*/ 84296 h 304800"/>
                  <a:gd name="connsiteX3" fmla="*/ 303371 w 495300"/>
                  <a:gd name="connsiteY3" fmla="*/ 61436 h 304800"/>
                  <a:gd name="connsiteX4" fmla="*/ 249079 w 495300"/>
                  <a:gd name="connsiteY4" fmla="*/ 7144 h 304800"/>
                  <a:gd name="connsiteX5" fmla="*/ 194786 w 495300"/>
                  <a:gd name="connsiteY5" fmla="*/ 61436 h 304800"/>
                  <a:gd name="connsiteX6" fmla="*/ 199549 w 495300"/>
                  <a:gd name="connsiteY6" fmla="*/ 84296 h 304800"/>
                  <a:gd name="connsiteX7" fmla="*/ 84296 w 495300"/>
                  <a:gd name="connsiteY7" fmla="*/ 201454 h 304800"/>
                  <a:gd name="connsiteX8" fmla="*/ 61436 w 495300"/>
                  <a:gd name="connsiteY8" fmla="*/ 196691 h 304800"/>
                  <a:gd name="connsiteX9" fmla="*/ 7144 w 495300"/>
                  <a:gd name="connsiteY9" fmla="*/ 250984 h 304800"/>
                  <a:gd name="connsiteX10" fmla="*/ 61436 w 495300"/>
                  <a:gd name="connsiteY10" fmla="*/ 305276 h 304800"/>
                  <a:gd name="connsiteX11" fmla="*/ 111919 w 495300"/>
                  <a:gd name="connsiteY11" fmla="*/ 270034 h 304800"/>
                  <a:gd name="connsiteX12" fmla="*/ 386239 w 495300"/>
                  <a:gd name="connsiteY12" fmla="*/ 270034 h 304800"/>
                  <a:gd name="connsiteX13" fmla="*/ 436721 w 495300"/>
                  <a:gd name="connsiteY13" fmla="*/ 305276 h 304800"/>
                  <a:gd name="connsiteX14" fmla="*/ 491014 w 495300"/>
                  <a:gd name="connsiteY14" fmla="*/ 250984 h 304800"/>
                  <a:gd name="connsiteX15" fmla="*/ 437674 w 495300"/>
                  <a:gd name="connsiteY15" fmla="*/ 195739 h 304800"/>
                  <a:gd name="connsiteX16" fmla="*/ 60484 w 495300"/>
                  <a:gd name="connsiteY16" fmla="*/ 268129 h 304800"/>
                  <a:gd name="connsiteX17" fmla="*/ 42386 w 495300"/>
                  <a:gd name="connsiteY17" fmla="*/ 250031 h 304800"/>
                  <a:gd name="connsiteX18" fmla="*/ 60484 w 495300"/>
                  <a:gd name="connsiteY18" fmla="*/ 231934 h 304800"/>
                  <a:gd name="connsiteX19" fmla="*/ 78581 w 495300"/>
                  <a:gd name="connsiteY19" fmla="*/ 250031 h 304800"/>
                  <a:gd name="connsiteX20" fmla="*/ 60484 w 495300"/>
                  <a:gd name="connsiteY20" fmla="*/ 268129 h 304800"/>
                  <a:gd name="connsiteX21" fmla="*/ 249079 w 495300"/>
                  <a:gd name="connsiteY21" fmla="*/ 44291 h 304800"/>
                  <a:gd name="connsiteX22" fmla="*/ 267176 w 495300"/>
                  <a:gd name="connsiteY22" fmla="*/ 62389 h 304800"/>
                  <a:gd name="connsiteX23" fmla="*/ 249079 w 495300"/>
                  <a:gd name="connsiteY23" fmla="*/ 80486 h 304800"/>
                  <a:gd name="connsiteX24" fmla="*/ 230981 w 495300"/>
                  <a:gd name="connsiteY24" fmla="*/ 62389 h 304800"/>
                  <a:gd name="connsiteX25" fmla="*/ 249079 w 495300"/>
                  <a:gd name="connsiteY25" fmla="*/ 44291 h 304800"/>
                  <a:gd name="connsiteX26" fmla="*/ 386239 w 495300"/>
                  <a:gd name="connsiteY26" fmla="*/ 231934 h 304800"/>
                  <a:gd name="connsiteX27" fmla="*/ 111919 w 495300"/>
                  <a:gd name="connsiteY27" fmla="*/ 231934 h 304800"/>
                  <a:gd name="connsiteX28" fmla="*/ 110014 w 495300"/>
                  <a:gd name="connsiteY28" fmla="*/ 228124 h 304800"/>
                  <a:gd name="connsiteX29" fmla="*/ 226219 w 495300"/>
                  <a:gd name="connsiteY29" fmla="*/ 110966 h 304800"/>
                  <a:gd name="connsiteX30" fmla="*/ 249079 w 495300"/>
                  <a:gd name="connsiteY30" fmla="*/ 115729 h 304800"/>
                  <a:gd name="connsiteX31" fmla="*/ 271939 w 495300"/>
                  <a:gd name="connsiteY31" fmla="*/ 110966 h 304800"/>
                  <a:gd name="connsiteX32" fmla="*/ 388144 w 495300"/>
                  <a:gd name="connsiteY32" fmla="*/ 227171 h 304800"/>
                  <a:gd name="connsiteX33" fmla="*/ 386239 w 495300"/>
                  <a:gd name="connsiteY33" fmla="*/ 231934 h 304800"/>
                  <a:gd name="connsiteX34" fmla="*/ 437674 w 495300"/>
                  <a:gd name="connsiteY34" fmla="*/ 267176 h 304800"/>
                  <a:gd name="connsiteX35" fmla="*/ 419576 w 495300"/>
                  <a:gd name="connsiteY35" fmla="*/ 249079 h 304800"/>
                  <a:gd name="connsiteX36" fmla="*/ 437674 w 495300"/>
                  <a:gd name="connsiteY36" fmla="*/ 230981 h 304800"/>
                  <a:gd name="connsiteX37" fmla="*/ 455771 w 495300"/>
                  <a:gd name="connsiteY37" fmla="*/ 249079 h 304800"/>
                  <a:gd name="connsiteX38" fmla="*/ 437674 w 495300"/>
                  <a:gd name="connsiteY38" fmla="*/ 26717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95300" h="304800">
                    <a:moveTo>
                      <a:pt x="437674" y="195739"/>
                    </a:moveTo>
                    <a:cubicBezTo>
                      <a:pt x="429101" y="195739"/>
                      <a:pt x="421481" y="197644"/>
                      <a:pt x="414814" y="200501"/>
                    </a:cubicBezTo>
                    <a:lnTo>
                      <a:pt x="298609" y="84296"/>
                    </a:lnTo>
                    <a:cubicBezTo>
                      <a:pt x="301466" y="77629"/>
                      <a:pt x="303371" y="70009"/>
                      <a:pt x="303371" y="61436"/>
                    </a:cubicBezTo>
                    <a:cubicBezTo>
                      <a:pt x="303371" y="30956"/>
                      <a:pt x="278606" y="7144"/>
                      <a:pt x="249079" y="7144"/>
                    </a:cubicBezTo>
                    <a:cubicBezTo>
                      <a:pt x="219551" y="7144"/>
                      <a:pt x="194786" y="31909"/>
                      <a:pt x="194786" y="61436"/>
                    </a:cubicBezTo>
                    <a:cubicBezTo>
                      <a:pt x="194786" y="70009"/>
                      <a:pt x="196691" y="77629"/>
                      <a:pt x="199549" y="84296"/>
                    </a:cubicBezTo>
                    <a:lnTo>
                      <a:pt x="84296" y="201454"/>
                    </a:lnTo>
                    <a:cubicBezTo>
                      <a:pt x="77629" y="198596"/>
                      <a:pt x="70009" y="196691"/>
                      <a:pt x="61436" y="196691"/>
                    </a:cubicBezTo>
                    <a:cubicBezTo>
                      <a:pt x="30956" y="196691"/>
                      <a:pt x="7144" y="221456"/>
                      <a:pt x="7144" y="250984"/>
                    </a:cubicBezTo>
                    <a:cubicBezTo>
                      <a:pt x="7144" y="280511"/>
                      <a:pt x="31909" y="305276"/>
                      <a:pt x="61436" y="305276"/>
                    </a:cubicBezTo>
                    <a:cubicBezTo>
                      <a:pt x="85249" y="305276"/>
                      <a:pt x="104299" y="290036"/>
                      <a:pt x="111919" y="270034"/>
                    </a:cubicBezTo>
                    <a:lnTo>
                      <a:pt x="386239" y="270034"/>
                    </a:lnTo>
                    <a:cubicBezTo>
                      <a:pt x="393859" y="290036"/>
                      <a:pt x="413861" y="305276"/>
                      <a:pt x="436721" y="305276"/>
                    </a:cubicBezTo>
                    <a:cubicBezTo>
                      <a:pt x="467201" y="305276"/>
                      <a:pt x="491014" y="280511"/>
                      <a:pt x="491014" y="250984"/>
                    </a:cubicBezTo>
                    <a:cubicBezTo>
                      <a:pt x="491014" y="221456"/>
                      <a:pt x="467201" y="195739"/>
                      <a:pt x="437674" y="195739"/>
                    </a:cubicBezTo>
                    <a:close/>
                    <a:moveTo>
                      <a:pt x="60484" y="268129"/>
                    </a:moveTo>
                    <a:cubicBezTo>
                      <a:pt x="50959" y="268129"/>
                      <a:pt x="42386" y="260509"/>
                      <a:pt x="42386" y="250031"/>
                    </a:cubicBezTo>
                    <a:cubicBezTo>
                      <a:pt x="42386" y="240506"/>
                      <a:pt x="50006" y="231934"/>
                      <a:pt x="60484" y="231934"/>
                    </a:cubicBezTo>
                    <a:cubicBezTo>
                      <a:pt x="70009" y="231934"/>
                      <a:pt x="78581" y="239554"/>
                      <a:pt x="78581" y="250031"/>
                    </a:cubicBezTo>
                    <a:cubicBezTo>
                      <a:pt x="78581" y="260509"/>
                      <a:pt x="70961" y="268129"/>
                      <a:pt x="60484" y="268129"/>
                    </a:cubicBezTo>
                    <a:close/>
                    <a:moveTo>
                      <a:pt x="249079" y="44291"/>
                    </a:moveTo>
                    <a:cubicBezTo>
                      <a:pt x="258604" y="44291"/>
                      <a:pt x="267176" y="51911"/>
                      <a:pt x="267176" y="62389"/>
                    </a:cubicBezTo>
                    <a:cubicBezTo>
                      <a:pt x="267176" y="71914"/>
                      <a:pt x="259556" y="80486"/>
                      <a:pt x="249079" y="80486"/>
                    </a:cubicBezTo>
                    <a:cubicBezTo>
                      <a:pt x="239554" y="80486"/>
                      <a:pt x="230981" y="72866"/>
                      <a:pt x="230981" y="62389"/>
                    </a:cubicBezTo>
                    <a:cubicBezTo>
                      <a:pt x="231934" y="51911"/>
                      <a:pt x="239554" y="44291"/>
                      <a:pt x="249079" y="44291"/>
                    </a:cubicBezTo>
                    <a:close/>
                    <a:moveTo>
                      <a:pt x="386239" y="231934"/>
                    </a:moveTo>
                    <a:lnTo>
                      <a:pt x="111919" y="231934"/>
                    </a:lnTo>
                    <a:cubicBezTo>
                      <a:pt x="110966" y="230029"/>
                      <a:pt x="110966" y="229076"/>
                      <a:pt x="110014" y="228124"/>
                    </a:cubicBezTo>
                    <a:lnTo>
                      <a:pt x="226219" y="110966"/>
                    </a:lnTo>
                    <a:cubicBezTo>
                      <a:pt x="232886" y="113824"/>
                      <a:pt x="240506" y="115729"/>
                      <a:pt x="249079" y="115729"/>
                    </a:cubicBezTo>
                    <a:cubicBezTo>
                      <a:pt x="257651" y="115729"/>
                      <a:pt x="265271" y="113824"/>
                      <a:pt x="271939" y="110966"/>
                    </a:cubicBezTo>
                    <a:lnTo>
                      <a:pt x="388144" y="227171"/>
                    </a:lnTo>
                    <a:cubicBezTo>
                      <a:pt x="387191" y="228124"/>
                      <a:pt x="386239" y="230029"/>
                      <a:pt x="386239" y="231934"/>
                    </a:cubicBezTo>
                    <a:close/>
                    <a:moveTo>
                      <a:pt x="437674" y="267176"/>
                    </a:moveTo>
                    <a:cubicBezTo>
                      <a:pt x="428149" y="267176"/>
                      <a:pt x="419576" y="259556"/>
                      <a:pt x="419576" y="249079"/>
                    </a:cubicBezTo>
                    <a:cubicBezTo>
                      <a:pt x="419576" y="239554"/>
                      <a:pt x="427196" y="230981"/>
                      <a:pt x="437674" y="230981"/>
                    </a:cubicBezTo>
                    <a:cubicBezTo>
                      <a:pt x="447199" y="230981"/>
                      <a:pt x="455771" y="238601"/>
                      <a:pt x="455771" y="249079"/>
                    </a:cubicBezTo>
                    <a:cubicBezTo>
                      <a:pt x="454819" y="259556"/>
                      <a:pt x="447199" y="267176"/>
                      <a:pt x="437674" y="267176"/>
                    </a:cubicBezTo>
                    <a:close/>
                  </a:path>
                </a:pathLst>
              </a:custGeom>
              <a:solidFill>
                <a:srgbClr val="0078D4"/>
              </a:solidFill>
              <a:ln w="9525" cap="flat">
                <a:noFill/>
                <a:prstDash val="solid"/>
                <a:miter/>
              </a:ln>
            </p:spPr>
            <p:txBody>
              <a:bodyPr rtlCol="0" anchor="ctr"/>
              <a:lstStyle/>
              <a:p>
                <a:endParaRPr lang="en-US"/>
              </a:p>
            </p:txBody>
          </p:sp>
        </p:grpSp>
      </p:grpSp>
      <p:sp>
        <p:nvSpPr>
          <p:cNvPr id="88" name="Title 1">
            <a:extLst>
              <a:ext uri="{FF2B5EF4-FFF2-40B4-BE49-F238E27FC236}">
                <a16:creationId xmlns:a16="http://schemas.microsoft.com/office/drawing/2014/main" id="{34A55A53-8917-4D1F-A4DA-ED71455CD19B}"/>
              </a:ext>
            </a:extLst>
          </p:cNvPr>
          <p:cNvSpPr txBox="1">
            <a:spLocks/>
          </p:cNvSpPr>
          <p:nvPr/>
        </p:nvSpPr>
        <p:spPr>
          <a:xfrm>
            <a:off x="6102730" y="2916136"/>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800" spc="0">
                <a:solidFill>
                  <a:srgbClr val="000000"/>
                </a:solidFill>
                <a:latin typeface="Segoe UI Semibold" panose="020B0702040204020203" pitchFamily="34" charset="0"/>
                <a:cs typeface="Segoe UI Semibold" panose="020B0702040204020203" pitchFamily="34" charset="0"/>
              </a:rPr>
              <a:t>AKS cluster</a:t>
            </a:r>
          </a:p>
        </p:txBody>
      </p:sp>
      <p:grpSp>
        <p:nvGrpSpPr>
          <p:cNvPr id="30" name="Group 29">
            <a:extLst>
              <a:ext uri="{FF2B5EF4-FFF2-40B4-BE49-F238E27FC236}">
                <a16:creationId xmlns:a16="http://schemas.microsoft.com/office/drawing/2014/main" id="{5FFA94DC-5C8E-4E9F-B8C0-0D314A671539}"/>
              </a:ext>
            </a:extLst>
          </p:cNvPr>
          <p:cNvGrpSpPr/>
          <p:nvPr/>
        </p:nvGrpSpPr>
        <p:grpSpPr>
          <a:xfrm>
            <a:off x="6102730" y="3087224"/>
            <a:ext cx="402336" cy="402336"/>
            <a:chOff x="6102730" y="3087224"/>
            <a:chExt cx="402336" cy="402336"/>
          </a:xfrm>
        </p:grpSpPr>
        <p:sp>
          <p:nvSpPr>
            <p:cNvPr id="83" name="Rectangle: Rounded Corners 82">
              <a:extLst>
                <a:ext uri="{FF2B5EF4-FFF2-40B4-BE49-F238E27FC236}">
                  <a16:creationId xmlns:a16="http://schemas.microsoft.com/office/drawing/2014/main" id="{532339A1-79C8-443E-AC26-E9689C3326D5}"/>
                </a:ext>
              </a:extLst>
            </p:cNvPr>
            <p:cNvSpPr/>
            <p:nvPr/>
          </p:nvSpPr>
          <p:spPr bwMode="auto">
            <a:xfrm>
              <a:off x="6102730" y="3087224"/>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42" name="Freeform: Shape 141">
              <a:extLst>
                <a:ext uri="{FF2B5EF4-FFF2-40B4-BE49-F238E27FC236}">
                  <a16:creationId xmlns:a16="http://schemas.microsoft.com/office/drawing/2014/main" id="{0DF8D89F-2179-4B3F-8592-655B2E1CF661}"/>
                </a:ext>
              </a:extLst>
            </p:cNvPr>
            <p:cNvSpPr/>
            <p:nvPr/>
          </p:nvSpPr>
          <p:spPr>
            <a:xfrm>
              <a:off x="6194815" y="3168847"/>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1" name="Group 30">
            <a:extLst>
              <a:ext uri="{FF2B5EF4-FFF2-40B4-BE49-F238E27FC236}">
                <a16:creationId xmlns:a16="http://schemas.microsoft.com/office/drawing/2014/main" id="{32ABB8A2-2E41-421F-967B-D13EF62B7CCB}"/>
              </a:ext>
            </a:extLst>
          </p:cNvPr>
          <p:cNvGrpSpPr/>
          <p:nvPr/>
        </p:nvGrpSpPr>
        <p:grpSpPr>
          <a:xfrm>
            <a:off x="6557019" y="3087224"/>
            <a:ext cx="402336" cy="402336"/>
            <a:chOff x="6557019" y="3087224"/>
            <a:chExt cx="402336" cy="402336"/>
          </a:xfrm>
        </p:grpSpPr>
        <p:sp>
          <p:nvSpPr>
            <p:cNvPr id="77" name="Rectangle: Rounded Corners 76">
              <a:extLst>
                <a:ext uri="{FF2B5EF4-FFF2-40B4-BE49-F238E27FC236}">
                  <a16:creationId xmlns:a16="http://schemas.microsoft.com/office/drawing/2014/main" id="{DE42C1EE-5057-46D9-A915-E62189B0E0FA}"/>
                </a:ext>
              </a:extLst>
            </p:cNvPr>
            <p:cNvSpPr/>
            <p:nvPr/>
          </p:nvSpPr>
          <p:spPr bwMode="auto">
            <a:xfrm>
              <a:off x="6557019" y="3087224"/>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43" name="Freeform: Shape 142">
              <a:extLst>
                <a:ext uri="{FF2B5EF4-FFF2-40B4-BE49-F238E27FC236}">
                  <a16:creationId xmlns:a16="http://schemas.microsoft.com/office/drawing/2014/main" id="{7CDB0799-9A13-4746-B987-40643696CF0E}"/>
                </a:ext>
              </a:extLst>
            </p:cNvPr>
            <p:cNvSpPr/>
            <p:nvPr/>
          </p:nvSpPr>
          <p:spPr>
            <a:xfrm>
              <a:off x="6649104" y="3168847"/>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3" name="Group 32">
            <a:extLst>
              <a:ext uri="{FF2B5EF4-FFF2-40B4-BE49-F238E27FC236}">
                <a16:creationId xmlns:a16="http://schemas.microsoft.com/office/drawing/2014/main" id="{A330EAE7-3777-42E2-B457-748B9520320C}"/>
              </a:ext>
            </a:extLst>
          </p:cNvPr>
          <p:cNvGrpSpPr/>
          <p:nvPr/>
        </p:nvGrpSpPr>
        <p:grpSpPr>
          <a:xfrm>
            <a:off x="6102730" y="3541019"/>
            <a:ext cx="402336" cy="402336"/>
            <a:chOff x="6102730" y="3541019"/>
            <a:chExt cx="402336" cy="402336"/>
          </a:xfrm>
        </p:grpSpPr>
        <p:sp>
          <p:nvSpPr>
            <p:cNvPr id="86" name="Rectangle: Rounded Corners 85">
              <a:extLst>
                <a:ext uri="{FF2B5EF4-FFF2-40B4-BE49-F238E27FC236}">
                  <a16:creationId xmlns:a16="http://schemas.microsoft.com/office/drawing/2014/main" id="{EC0102B5-EEC4-4631-99B3-22E5735EA033}"/>
                </a:ext>
              </a:extLst>
            </p:cNvPr>
            <p:cNvSpPr/>
            <p:nvPr/>
          </p:nvSpPr>
          <p:spPr bwMode="auto">
            <a:xfrm>
              <a:off x="6102730" y="3541019"/>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44" name="Freeform: Shape 143">
              <a:extLst>
                <a:ext uri="{FF2B5EF4-FFF2-40B4-BE49-F238E27FC236}">
                  <a16:creationId xmlns:a16="http://schemas.microsoft.com/office/drawing/2014/main" id="{5972293D-B8A8-4561-9FB0-9B257D879103}"/>
                </a:ext>
              </a:extLst>
            </p:cNvPr>
            <p:cNvSpPr/>
            <p:nvPr/>
          </p:nvSpPr>
          <p:spPr>
            <a:xfrm>
              <a:off x="6194815" y="3622642"/>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4" name="Group 33">
            <a:extLst>
              <a:ext uri="{FF2B5EF4-FFF2-40B4-BE49-F238E27FC236}">
                <a16:creationId xmlns:a16="http://schemas.microsoft.com/office/drawing/2014/main" id="{63A85FDB-740A-4B95-853A-D80CD57BB15F}"/>
              </a:ext>
            </a:extLst>
          </p:cNvPr>
          <p:cNvGrpSpPr/>
          <p:nvPr/>
        </p:nvGrpSpPr>
        <p:grpSpPr>
          <a:xfrm>
            <a:off x="6557019" y="3541019"/>
            <a:ext cx="402336" cy="402336"/>
            <a:chOff x="6557019" y="3541019"/>
            <a:chExt cx="402336" cy="402336"/>
          </a:xfrm>
        </p:grpSpPr>
        <p:sp>
          <p:nvSpPr>
            <p:cNvPr id="80" name="Rectangle: Rounded Corners 79">
              <a:extLst>
                <a:ext uri="{FF2B5EF4-FFF2-40B4-BE49-F238E27FC236}">
                  <a16:creationId xmlns:a16="http://schemas.microsoft.com/office/drawing/2014/main" id="{F8C5168A-3A87-4FE1-8C48-8E312AFF6790}"/>
                </a:ext>
              </a:extLst>
            </p:cNvPr>
            <p:cNvSpPr/>
            <p:nvPr/>
          </p:nvSpPr>
          <p:spPr bwMode="auto">
            <a:xfrm>
              <a:off x="6557019" y="3541019"/>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45" name="Freeform: Shape 144">
              <a:extLst>
                <a:ext uri="{FF2B5EF4-FFF2-40B4-BE49-F238E27FC236}">
                  <a16:creationId xmlns:a16="http://schemas.microsoft.com/office/drawing/2014/main" id="{38ACB12B-2B26-48C7-8AEB-638F3C4727CD}"/>
                </a:ext>
              </a:extLst>
            </p:cNvPr>
            <p:cNvSpPr/>
            <p:nvPr/>
          </p:nvSpPr>
          <p:spPr>
            <a:xfrm>
              <a:off x="6649104" y="3622642"/>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6" name="Group 35">
            <a:extLst>
              <a:ext uri="{FF2B5EF4-FFF2-40B4-BE49-F238E27FC236}">
                <a16:creationId xmlns:a16="http://schemas.microsoft.com/office/drawing/2014/main" id="{9EA4F02D-93CF-4835-ACF4-724AAF90551A}"/>
              </a:ext>
            </a:extLst>
          </p:cNvPr>
          <p:cNvGrpSpPr/>
          <p:nvPr/>
        </p:nvGrpSpPr>
        <p:grpSpPr>
          <a:xfrm>
            <a:off x="7878647" y="2939734"/>
            <a:ext cx="680330" cy="697317"/>
            <a:chOff x="7878647" y="2939734"/>
            <a:chExt cx="680330" cy="697317"/>
          </a:xfrm>
        </p:grpSpPr>
        <p:sp>
          <p:nvSpPr>
            <p:cNvPr id="94" name="Title 1">
              <a:extLst>
                <a:ext uri="{FF2B5EF4-FFF2-40B4-BE49-F238E27FC236}">
                  <a16:creationId xmlns:a16="http://schemas.microsoft.com/office/drawing/2014/main" id="{B2AA17A4-D583-4B54-92F0-694ACBC411CB}"/>
                </a:ext>
              </a:extLst>
            </p:cNvPr>
            <p:cNvSpPr txBox="1">
              <a:spLocks/>
            </p:cNvSpPr>
            <p:nvPr/>
          </p:nvSpPr>
          <p:spPr>
            <a:xfrm>
              <a:off x="7878647" y="2939734"/>
              <a:ext cx="680330" cy="123111"/>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ctr"/>
              <a:r>
                <a:rPr lang="en-US">
                  <a:solidFill>
                    <a:srgbClr val="000000"/>
                  </a:solidFill>
                </a:rPr>
                <a:t>SQL Server</a:t>
              </a:r>
            </a:p>
          </p:txBody>
        </p:sp>
        <p:sp>
          <p:nvSpPr>
            <p:cNvPr id="96" name="Rectangle: Rounded Corners 95">
              <a:extLst>
                <a:ext uri="{FF2B5EF4-FFF2-40B4-BE49-F238E27FC236}">
                  <a16:creationId xmlns:a16="http://schemas.microsoft.com/office/drawing/2014/main" id="{4E9EB8E9-8A5D-4550-B478-A0917047E521}"/>
                </a:ext>
              </a:extLst>
            </p:cNvPr>
            <p:cNvSpPr/>
            <p:nvPr/>
          </p:nvSpPr>
          <p:spPr bwMode="auto">
            <a:xfrm>
              <a:off x="7953636" y="3106699"/>
              <a:ext cx="530352" cy="530352"/>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7" name="Graphic 5">
              <a:extLst>
                <a:ext uri="{FF2B5EF4-FFF2-40B4-BE49-F238E27FC236}">
                  <a16:creationId xmlns:a16="http://schemas.microsoft.com/office/drawing/2014/main" id="{C4036551-4784-43F5-8373-132C1B794BC0}"/>
                </a:ext>
              </a:extLst>
            </p:cNvPr>
            <p:cNvGrpSpPr/>
            <p:nvPr/>
          </p:nvGrpSpPr>
          <p:grpSpPr>
            <a:xfrm>
              <a:off x="8047765" y="3200828"/>
              <a:ext cx="342095" cy="342095"/>
              <a:chOff x="4450494" y="3276832"/>
              <a:chExt cx="476250" cy="476250"/>
            </a:xfrm>
          </p:grpSpPr>
          <p:sp>
            <p:nvSpPr>
              <p:cNvPr id="8" name="Freeform: Shape 7">
                <a:extLst>
                  <a:ext uri="{FF2B5EF4-FFF2-40B4-BE49-F238E27FC236}">
                    <a16:creationId xmlns:a16="http://schemas.microsoft.com/office/drawing/2014/main" id="{E211BBFA-2040-4EB4-92C6-7793746ECCE0}"/>
                  </a:ext>
                </a:extLst>
              </p:cNvPr>
              <p:cNvSpPr/>
              <p:nvPr/>
            </p:nvSpPr>
            <p:spPr>
              <a:xfrm>
                <a:off x="4498186" y="3339106"/>
                <a:ext cx="190500" cy="419100"/>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BEFAD73B-381C-45AD-A376-A5CD4C2D9735}"/>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8267B2C-89CB-4AD9-BC81-CF9CC40B438F}"/>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B328193-29D5-44C9-84D2-2541E1CB8A63}"/>
                  </a:ext>
                </a:extLst>
              </p:cNvPr>
              <p:cNvSpPr/>
              <p:nvPr/>
            </p:nvSpPr>
            <p:spPr>
              <a:xfrm>
                <a:off x="4498186" y="3274451"/>
                <a:ext cx="361950" cy="142875"/>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E2F968E4-58BE-47D4-9B49-3AF23AAF43B2}"/>
                  </a:ext>
                </a:extLst>
              </p:cNvPr>
              <p:cNvSpPr/>
              <p:nvPr/>
            </p:nvSpPr>
            <p:spPr>
              <a:xfrm>
                <a:off x="4534676" y="3292720"/>
                <a:ext cx="295275" cy="95250"/>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30E3B265-4026-4CC2-A4B1-419DDB6D2800}"/>
                  </a:ext>
                </a:extLst>
              </p:cNvPr>
              <p:cNvSpPr/>
              <p:nvPr/>
            </p:nvSpPr>
            <p:spPr>
              <a:xfrm>
                <a:off x="4534685" y="3292729"/>
                <a:ext cx="295275" cy="76200"/>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9F70A7D6-D987-4224-A8A2-56E7CE762997}"/>
                  </a:ext>
                </a:extLst>
              </p:cNvPr>
              <p:cNvSpPr/>
              <p:nvPr/>
            </p:nvSpPr>
            <p:spPr>
              <a:xfrm>
                <a:off x="4546630" y="3494974"/>
                <a:ext cx="85725" cy="12382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FF0739E-C18F-43C7-9C90-07441D9299F0}"/>
                  </a:ext>
                </a:extLst>
              </p:cNvPr>
              <p:cNvSpPr/>
              <p:nvPr/>
            </p:nvSpPr>
            <p:spPr>
              <a:xfrm>
                <a:off x="4630840" y="3494974"/>
                <a:ext cx="123825" cy="15240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615EB96-5571-4049-8B22-3D1EC6969ABC}"/>
                  </a:ext>
                </a:extLst>
              </p:cNvPr>
              <p:cNvSpPr/>
              <p:nvPr/>
            </p:nvSpPr>
            <p:spPr>
              <a:xfrm>
                <a:off x="4759856" y="3496869"/>
                <a:ext cx="76200" cy="12382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endParaRPr lang="en-US"/>
              </a:p>
            </p:txBody>
          </p:sp>
        </p:grpSp>
      </p:grpSp>
      <p:sp>
        <p:nvSpPr>
          <p:cNvPr id="177" name="Title 16">
            <a:extLst>
              <a:ext uri="{FF2B5EF4-FFF2-40B4-BE49-F238E27FC236}">
                <a16:creationId xmlns:a16="http://schemas.microsoft.com/office/drawing/2014/main" id="{3BE82CF1-82E4-45D5-99C9-F119FCDE637C}"/>
              </a:ext>
            </a:extLst>
          </p:cNvPr>
          <p:cNvSpPr txBox="1">
            <a:spLocks/>
          </p:cNvSpPr>
          <p:nvPr/>
        </p:nvSpPr>
        <p:spPr>
          <a:xfrm>
            <a:off x="588263" y="1430487"/>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a:defRPr/>
            </a:pPr>
            <a:r>
              <a:rPr lang="en-US" sz="1600" b="0" spc="0">
                <a:solidFill>
                  <a:srgbClr val="0078D4"/>
                </a:solidFill>
                <a:latin typeface="Segoe UI" panose="020B0502040204020203" pitchFamily="34" charset="0"/>
              </a:rPr>
              <a:t>Uses Azure subnet for both your containers and cluster VMs</a:t>
            </a:r>
          </a:p>
        </p:txBody>
      </p:sp>
      <p:sp>
        <p:nvSpPr>
          <p:cNvPr id="207" name="Title 16">
            <a:extLst>
              <a:ext uri="{FF2B5EF4-FFF2-40B4-BE49-F238E27FC236}">
                <a16:creationId xmlns:a16="http://schemas.microsoft.com/office/drawing/2014/main" id="{8FE36318-035F-4A3A-A725-DDA1B7AAD609}"/>
              </a:ext>
            </a:extLst>
          </p:cNvPr>
          <p:cNvSpPr txBox="1">
            <a:spLocks/>
          </p:cNvSpPr>
          <p:nvPr/>
        </p:nvSpPr>
        <p:spPr>
          <a:xfrm>
            <a:off x="588263" y="2304139"/>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lang="en-US" sz="1600" b="0" spc="0">
                <a:solidFill>
                  <a:srgbClr val="0078D4"/>
                </a:solidFill>
                <a:latin typeface="Segoe UI" panose="020B0502040204020203" pitchFamily="34" charset="0"/>
              </a:rPr>
              <a:t>Allows for connectivity to existing Azure services in the same VNET</a:t>
            </a:r>
          </a:p>
        </p:txBody>
      </p:sp>
      <p:sp>
        <p:nvSpPr>
          <p:cNvPr id="211" name="Title 16">
            <a:extLst>
              <a:ext uri="{FF2B5EF4-FFF2-40B4-BE49-F238E27FC236}">
                <a16:creationId xmlns:a16="http://schemas.microsoft.com/office/drawing/2014/main" id="{5A04BD6A-65BD-45BA-956B-3C2A3A9F7288}"/>
              </a:ext>
            </a:extLst>
          </p:cNvPr>
          <p:cNvSpPr txBox="1">
            <a:spLocks/>
          </p:cNvSpPr>
          <p:nvPr/>
        </p:nvSpPr>
        <p:spPr>
          <a:xfrm>
            <a:off x="748800" y="4345137"/>
            <a:ext cx="3005714"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lgn="ctr">
              <a:spcAft>
                <a:spcPts val="1800"/>
              </a:spcAft>
              <a:defRPr/>
            </a:pPr>
            <a:r>
              <a:rPr lang="en-US" sz="1600" spc="0">
                <a:solidFill>
                  <a:srgbClr val="000000"/>
                </a:solidFill>
                <a:latin typeface="Segoe UI Semibold"/>
              </a:rPr>
              <a:t>AKS </a:t>
            </a:r>
            <a:r>
              <a:rPr lang="en-US" sz="1600" spc="0" err="1">
                <a:solidFill>
                  <a:srgbClr val="000000"/>
                </a:solidFill>
                <a:latin typeface="Segoe UI Semibold"/>
              </a:rPr>
              <a:t>VNet</a:t>
            </a:r>
            <a:r>
              <a:rPr lang="en-US" sz="1600" spc="0">
                <a:solidFill>
                  <a:srgbClr val="000000"/>
                </a:solidFill>
                <a:latin typeface="Segoe UI Semibold"/>
              </a:rPr>
              <a:t> integration works seamlessly with your existing network infrastructure</a:t>
            </a:r>
          </a:p>
        </p:txBody>
      </p:sp>
      <p:sp>
        <p:nvSpPr>
          <p:cNvPr id="78" name="Oval 77">
            <a:extLst>
              <a:ext uri="{FF2B5EF4-FFF2-40B4-BE49-F238E27FC236}">
                <a16:creationId xmlns:a16="http://schemas.microsoft.com/office/drawing/2014/main" id="{AB9FBB5C-94FC-4896-8F1E-B5658004091D}"/>
              </a:ext>
            </a:extLst>
          </p:cNvPr>
          <p:cNvSpPr/>
          <p:nvPr/>
        </p:nvSpPr>
        <p:spPr bwMode="auto">
          <a:xfrm>
            <a:off x="5567638" y="175047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81" name="Oval 80">
            <a:extLst>
              <a:ext uri="{FF2B5EF4-FFF2-40B4-BE49-F238E27FC236}">
                <a16:creationId xmlns:a16="http://schemas.microsoft.com/office/drawing/2014/main" id="{8A66E5B5-BA3A-4EA8-A358-B9170FC16D4B}"/>
              </a:ext>
            </a:extLst>
          </p:cNvPr>
          <p:cNvSpPr/>
          <p:nvPr/>
        </p:nvSpPr>
        <p:spPr bwMode="auto">
          <a:xfrm>
            <a:off x="8081652" y="3895299"/>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82" name="Oval 81">
            <a:extLst>
              <a:ext uri="{FF2B5EF4-FFF2-40B4-BE49-F238E27FC236}">
                <a16:creationId xmlns:a16="http://schemas.microsoft.com/office/drawing/2014/main" id="{A5843309-C272-4FB1-90E9-24144102B061}"/>
              </a:ext>
            </a:extLst>
          </p:cNvPr>
          <p:cNvSpPr/>
          <p:nvPr/>
        </p:nvSpPr>
        <p:spPr bwMode="auto">
          <a:xfrm>
            <a:off x="10823250" y="4047698"/>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84" name="Oval 83">
            <a:extLst>
              <a:ext uri="{FF2B5EF4-FFF2-40B4-BE49-F238E27FC236}">
                <a16:creationId xmlns:a16="http://schemas.microsoft.com/office/drawing/2014/main" id="{E3048965-2C76-49F0-AEFF-6B7C81CE1CA1}"/>
              </a:ext>
            </a:extLst>
          </p:cNvPr>
          <p:cNvSpPr/>
          <p:nvPr/>
        </p:nvSpPr>
        <p:spPr bwMode="auto">
          <a:xfrm>
            <a:off x="7068164" y="5855643"/>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85" name="Title 16">
            <a:extLst>
              <a:ext uri="{FF2B5EF4-FFF2-40B4-BE49-F238E27FC236}">
                <a16:creationId xmlns:a16="http://schemas.microsoft.com/office/drawing/2014/main" id="{B09F149A-F2C4-43CD-965E-30BB3CFB0FD4}"/>
              </a:ext>
            </a:extLst>
          </p:cNvPr>
          <p:cNvSpPr txBox="1">
            <a:spLocks/>
          </p:cNvSpPr>
          <p:nvPr/>
        </p:nvSpPr>
        <p:spPr>
          <a:xfrm>
            <a:off x="614057" y="2974549"/>
            <a:ext cx="3326789"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sz="1600" b="0" spc="0">
                <a:solidFill>
                  <a:srgbClr val="0078D4"/>
                </a:solidFill>
                <a:latin typeface="Segoe UI" panose="020B0502040204020203" pitchFamily="34" charset="0"/>
              </a:rPr>
              <a:t> </a:t>
            </a:r>
          </a:p>
          <a:p>
            <a:pPr marL="342900" lvl="0" indent="-342900">
              <a:buFont typeface="+mj-lt"/>
              <a:buAutoNum type="arabicPeriod" startAt="3"/>
              <a:defRPr/>
            </a:pPr>
            <a:r>
              <a:rPr lang="en-US" sz="1600" b="0" spc="0">
                <a:solidFill>
                  <a:srgbClr val="0078D4"/>
                </a:solidFill>
                <a:latin typeface="Segoe UI" panose="020B0502040204020203" pitchFamily="34" charset="0"/>
              </a:rPr>
              <a:t>Use Express Route to connect to on-premises infrastructure VNET peering to other VNET</a:t>
            </a:r>
          </a:p>
        </p:txBody>
      </p:sp>
    </p:spTree>
    <p:extLst>
      <p:ext uri="{BB962C8B-B14F-4D97-AF65-F5344CB8AC3E}">
        <p14:creationId xmlns:p14="http://schemas.microsoft.com/office/powerpoint/2010/main" val="174852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7"/>
                                        </p:tgtEl>
                                        <p:attrNameLst>
                                          <p:attrName>style.visibility</p:attrName>
                                        </p:attrNameLst>
                                      </p:cBhvr>
                                      <p:to>
                                        <p:strVal val="visible"/>
                                      </p:to>
                                    </p:set>
                                    <p:animEffect transition="in" filter="fade">
                                      <p:cBhvr>
                                        <p:cTn id="7" dur="500"/>
                                        <p:tgtEl>
                                          <p:spTgt spid="17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88"/>
                                        </p:tgtEl>
                                        <p:attrNameLst>
                                          <p:attrName>style.visibility</p:attrName>
                                        </p:attrNameLst>
                                      </p:cBhvr>
                                      <p:to>
                                        <p:strVal val="visible"/>
                                      </p:to>
                                    </p:set>
                                    <p:animEffect transition="in" filter="fade">
                                      <p:cBhvr>
                                        <p:cTn id="21" dur="500"/>
                                        <p:tgtEl>
                                          <p:spTgt spid="88"/>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childTnLst>
                          </p:cTn>
                        </p:par>
                        <p:par>
                          <p:cTn id="34" fill="hold">
                            <p:stCondLst>
                              <p:cond delay="3000"/>
                            </p:stCondLst>
                            <p:childTnLst>
                              <p:par>
                                <p:cTn id="35" presetID="10" presetClass="entr" presetSubtype="0" fill="hold" nodeType="after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07"/>
                                        </p:tgtEl>
                                        <p:attrNameLst>
                                          <p:attrName>style.visibility</p:attrName>
                                        </p:attrNameLst>
                                      </p:cBhvr>
                                      <p:to>
                                        <p:strVal val="visible"/>
                                      </p:to>
                                    </p:set>
                                    <p:animEffect transition="in" filter="fade">
                                      <p:cBhvr>
                                        <p:cTn id="42" dur="500"/>
                                        <p:tgtEl>
                                          <p:spTgt spid="207"/>
                                        </p:tgtEl>
                                      </p:cBhvr>
                                    </p:animEffect>
                                  </p:childTnLst>
                                </p:cTn>
                              </p:par>
                              <p:par>
                                <p:cTn id="43" presetID="22" presetClass="entr" presetSubtype="8" fill="hold" nodeType="withEffect">
                                  <p:stCondLst>
                                    <p:cond delay="0"/>
                                  </p:stCondLst>
                                  <p:childTnLst>
                                    <p:set>
                                      <p:cBhvr>
                                        <p:cTn id="44" dur="1" fill="hold">
                                          <p:stCondLst>
                                            <p:cond delay="0"/>
                                          </p:stCondLst>
                                        </p:cTn>
                                        <p:tgtEl>
                                          <p:spTgt spid="100"/>
                                        </p:tgtEl>
                                        <p:attrNameLst>
                                          <p:attrName>style.visibility</p:attrName>
                                        </p:attrNameLst>
                                      </p:cBhvr>
                                      <p:to>
                                        <p:strVal val="visible"/>
                                      </p:to>
                                    </p:set>
                                    <p:animEffect transition="in" filter="wipe(left)">
                                      <p:cBhvr>
                                        <p:cTn id="45" dur="500"/>
                                        <p:tgtEl>
                                          <p:spTgt spid="100"/>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childTnLst>
                          </p:cTn>
                        </p:par>
                        <p:par>
                          <p:cTn id="50" fill="hold">
                            <p:stCondLst>
                              <p:cond delay="1000"/>
                            </p:stCondLst>
                            <p:childTnLst>
                              <p:par>
                                <p:cTn id="51" presetID="10" presetClass="entr" presetSubtype="0" fill="hold" nodeType="after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fade">
                                      <p:cBhvr>
                                        <p:cTn id="53" dur="500"/>
                                        <p:tgtEl>
                                          <p:spTgt spid="3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81"/>
                                        </p:tgtEl>
                                        <p:attrNameLst>
                                          <p:attrName>style.visibility</p:attrName>
                                        </p:attrNameLst>
                                      </p:cBhvr>
                                      <p:to>
                                        <p:strVal val="visible"/>
                                      </p:to>
                                    </p:set>
                                    <p:animEffect transition="in" filter="fade">
                                      <p:cBhvr>
                                        <p:cTn id="56" dur="500"/>
                                        <p:tgtEl>
                                          <p:spTgt spid="81"/>
                                        </p:tgtEl>
                                      </p:cBhvr>
                                    </p:animEffect>
                                  </p:childTnLst>
                                </p:cTn>
                              </p:par>
                              <p:par>
                                <p:cTn id="57" presetID="16" presetClass="entr" presetSubtype="37" fill="hold" nodeType="withEffect">
                                  <p:stCondLst>
                                    <p:cond delay="0"/>
                                  </p:stCondLst>
                                  <p:childTnLst>
                                    <p:set>
                                      <p:cBhvr>
                                        <p:cTn id="58" dur="1" fill="hold">
                                          <p:stCondLst>
                                            <p:cond delay="0"/>
                                          </p:stCondLst>
                                        </p:cTn>
                                        <p:tgtEl>
                                          <p:spTgt spid="116"/>
                                        </p:tgtEl>
                                        <p:attrNameLst>
                                          <p:attrName>style.visibility</p:attrName>
                                        </p:attrNameLst>
                                      </p:cBhvr>
                                      <p:to>
                                        <p:strVal val="visible"/>
                                      </p:to>
                                    </p:set>
                                    <p:animEffect transition="in" filter="barn(outVertical)">
                                      <p:cBhvr>
                                        <p:cTn id="59" dur="500"/>
                                        <p:tgtEl>
                                          <p:spTgt spid="116"/>
                                        </p:tgtEl>
                                      </p:cBhvr>
                                    </p:animEffect>
                                  </p:childTnLst>
                                </p:cTn>
                              </p:par>
                              <p:par>
                                <p:cTn id="60" presetID="10" presetClass="entr" presetSubtype="0" fill="hold" nodeType="withEffect">
                                  <p:stCondLst>
                                    <p:cond delay="250"/>
                                  </p:stCondLst>
                                  <p:childTnLst>
                                    <p:set>
                                      <p:cBhvr>
                                        <p:cTn id="61" dur="1" fill="hold">
                                          <p:stCondLst>
                                            <p:cond delay="0"/>
                                          </p:stCondLst>
                                        </p:cTn>
                                        <p:tgtEl>
                                          <p:spTgt spid="45"/>
                                        </p:tgtEl>
                                        <p:attrNameLst>
                                          <p:attrName>style.visibility</p:attrName>
                                        </p:attrNameLst>
                                      </p:cBhvr>
                                      <p:to>
                                        <p:strVal val="visible"/>
                                      </p:to>
                                    </p:set>
                                    <p:animEffect transition="in" filter="fade">
                                      <p:cBhvr>
                                        <p:cTn id="62" dur="500"/>
                                        <p:tgtEl>
                                          <p:spTgt spid="45"/>
                                        </p:tgtEl>
                                      </p:cBhvr>
                                    </p:animEffect>
                                  </p:childTnLst>
                                </p:cTn>
                              </p:par>
                              <p:par>
                                <p:cTn id="63" presetID="10" presetClass="entr" presetSubtype="0" fill="hold" nodeType="withEffect">
                                  <p:stCondLst>
                                    <p:cond delay="500"/>
                                  </p:stCondLst>
                                  <p:childTnLst>
                                    <p:set>
                                      <p:cBhvr>
                                        <p:cTn id="64" dur="1" fill="hold">
                                          <p:stCondLst>
                                            <p:cond delay="0"/>
                                          </p:stCondLst>
                                        </p:cTn>
                                        <p:tgtEl>
                                          <p:spTgt spid="38"/>
                                        </p:tgtEl>
                                        <p:attrNameLst>
                                          <p:attrName>style.visibility</p:attrName>
                                        </p:attrNameLst>
                                      </p:cBhvr>
                                      <p:to>
                                        <p:strVal val="visible"/>
                                      </p:to>
                                    </p:set>
                                    <p:animEffect transition="in" filter="fade">
                                      <p:cBhvr>
                                        <p:cTn id="65" dur="500"/>
                                        <p:tgtEl>
                                          <p:spTgt spid="38"/>
                                        </p:tgtEl>
                                      </p:cBhvr>
                                    </p:animEffect>
                                  </p:childTnLst>
                                </p:cTn>
                              </p:par>
                            </p:childTnLst>
                          </p:cTn>
                        </p:par>
                        <p:par>
                          <p:cTn id="66" fill="hold">
                            <p:stCondLst>
                              <p:cond delay="2000"/>
                            </p:stCondLst>
                            <p:childTnLst>
                              <p:par>
                                <p:cTn id="67" presetID="10" presetClass="entr" presetSubtype="0" fill="hold" nodeType="after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fade">
                                      <p:cBhvr>
                                        <p:cTn id="69" dur="500"/>
                                        <p:tgtEl>
                                          <p:spTgt spid="4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82"/>
                                        </p:tgtEl>
                                        <p:attrNameLst>
                                          <p:attrName>style.visibility</p:attrName>
                                        </p:attrNameLst>
                                      </p:cBhvr>
                                      <p:to>
                                        <p:strVal val="visible"/>
                                      </p:to>
                                    </p:set>
                                    <p:animEffect transition="in" filter="fade">
                                      <p:cBhvr>
                                        <p:cTn id="72" dur="500"/>
                                        <p:tgtEl>
                                          <p:spTgt spid="82"/>
                                        </p:tgtEl>
                                      </p:cBhvr>
                                    </p:animEffect>
                                  </p:childTnLst>
                                </p:cTn>
                              </p:par>
                            </p:childTnLst>
                          </p:cTn>
                        </p:par>
                        <p:par>
                          <p:cTn id="73" fill="hold">
                            <p:stCondLst>
                              <p:cond delay="3000"/>
                            </p:stCondLst>
                            <p:childTnLst>
                              <p:par>
                                <p:cTn id="74" presetID="47" presetClass="entr" presetSubtype="0" fill="hold" grpId="0" nodeType="afterEffect">
                                  <p:stCondLst>
                                    <p:cond delay="0"/>
                                  </p:stCondLst>
                                  <p:childTnLst>
                                    <p:set>
                                      <p:cBhvr>
                                        <p:cTn id="75" dur="1" fill="hold">
                                          <p:stCondLst>
                                            <p:cond delay="0"/>
                                          </p:stCondLst>
                                        </p:cTn>
                                        <p:tgtEl>
                                          <p:spTgt spid="211"/>
                                        </p:tgtEl>
                                        <p:attrNameLst>
                                          <p:attrName>style.visibility</p:attrName>
                                        </p:attrNameLst>
                                      </p:cBhvr>
                                      <p:to>
                                        <p:strVal val="visible"/>
                                      </p:to>
                                    </p:set>
                                    <p:animEffect transition="in" filter="fade">
                                      <p:cBhvr>
                                        <p:cTn id="76" dur="500"/>
                                        <p:tgtEl>
                                          <p:spTgt spid="211"/>
                                        </p:tgtEl>
                                      </p:cBhvr>
                                    </p:animEffect>
                                    <p:anim calcmode="lin" valueType="num">
                                      <p:cBhvr>
                                        <p:cTn id="77" dur="500" fill="hold"/>
                                        <p:tgtEl>
                                          <p:spTgt spid="211"/>
                                        </p:tgtEl>
                                        <p:attrNameLst>
                                          <p:attrName>ppt_x</p:attrName>
                                        </p:attrNameLst>
                                      </p:cBhvr>
                                      <p:tavLst>
                                        <p:tav tm="0">
                                          <p:val>
                                            <p:strVal val="#ppt_x"/>
                                          </p:val>
                                        </p:tav>
                                        <p:tav tm="100000">
                                          <p:val>
                                            <p:strVal val="#ppt_x"/>
                                          </p:val>
                                        </p:tav>
                                      </p:tavLst>
                                    </p:anim>
                                    <p:anim calcmode="lin" valueType="num">
                                      <p:cBhvr>
                                        <p:cTn id="78" dur="500" fill="hold"/>
                                        <p:tgtEl>
                                          <p:spTgt spid="211"/>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85"/>
                                        </p:tgtEl>
                                        <p:attrNameLst>
                                          <p:attrName>style.visibility</p:attrName>
                                        </p:attrNameLst>
                                      </p:cBhvr>
                                      <p:to>
                                        <p:strVal val="visible"/>
                                      </p:to>
                                    </p:set>
                                    <p:animEffect transition="in" filter="fade">
                                      <p:cBhvr>
                                        <p:cTn id="83" dur="500"/>
                                        <p:tgtEl>
                                          <p:spTgt spid="85"/>
                                        </p:tgtEl>
                                      </p:cBhvr>
                                    </p:animEffect>
                                  </p:childTnLst>
                                </p:cTn>
                              </p:par>
                            </p:childTnLst>
                          </p:cTn>
                        </p:par>
                        <p:par>
                          <p:cTn id="84" fill="hold">
                            <p:stCondLst>
                              <p:cond delay="500"/>
                            </p:stCondLst>
                            <p:childTnLst>
                              <p:par>
                                <p:cTn id="85" presetID="22" presetClass="entr" presetSubtype="1" fill="hold" nodeType="afterEffect">
                                  <p:stCondLst>
                                    <p:cond delay="0"/>
                                  </p:stCondLst>
                                  <p:childTnLst>
                                    <p:set>
                                      <p:cBhvr>
                                        <p:cTn id="86" dur="1" fill="hold">
                                          <p:stCondLst>
                                            <p:cond delay="0"/>
                                          </p:stCondLst>
                                        </p:cTn>
                                        <p:tgtEl>
                                          <p:spTgt spid="75"/>
                                        </p:tgtEl>
                                        <p:attrNameLst>
                                          <p:attrName>style.visibility</p:attrName>
                                        </p:attrNameLst>
                                      </p:cBhvr>
                                      <p:to>
                                        <p:strVal val="visible"/>
                                      </p:to>
                                    </p:set>
                                    <p:animEffect transition="in" filter="wipe(up)">
                                      <p:cBhvr>
                                        <p:cTn id="87" dur="500"/>
                                        <p:tgtEl>
                                          <p:spTgt spid="75"/>
                                        </p:tgtEl>
                                      </p:cBhvr>
                                    </p:animEffect>
                                  </p:childTnLst>
                                </p:cTn>
                              </p:par>
                              <p:par>
                                <p:cTn id="88" presetID="10" presetClass="entr" presetSubtype="0" fill="hold" nodeType="withEffect">
                                  <p:stCondLst>
                                    <p:cond delay="0"/>
                                  </p:stCondLst>
                                  <p:childTnLst>
                                    <p:set>
                                      <p:cBhvr>
                                        <p:cTn id="89" dur="1" fill="hold">
                                          <p:stCondLst>
                                            <p:cond delay="0"/>
                                          </p:stCondLst>
                                        </p:cTn>
                                        <p:tgtEl>
                                          <p:spTgt spid="40"/>
                                        </p:tgtEl>
                                        <p:attrNameLst>
                                          <p:attrName>style.visibility</p:attrName>
                                        </p:attrNameLst>
                                      </p:cBhvr>
                                      <p:to>
                                        <p:strVal val="visible"/>
                                      </p:to>
                                    </p:set>
                                    <p:animEffect transition="in" filter="fade">
                                      <p:cBhvr>
                                        <p:cTn id="90" dur="500"/>
                                        <p:tgtEl>
                                          <p:spTgt spid="40"/>
                                        </p:tgtEl>
                                      </p:cBhvr>
                                    </p:animEffect>
                                  </p:childTnLst>
                                </p:cTn>
                              </p:par>
                              <p:par>
                                <p:cTn id="91" presetID="10" presetClass="entr" presetSubtype="0" fill="hold" nodeType="withEffect">
                                  <p:stCondLst>
                                    <p:cond delay="0"/>
                                  </p:stCondLst>
                                  <p:childTnLst>
                                    <p:set>
                                      <p:cBhvr>
                                        <p:cTn id="92" dur="1" fill="hold">
                                          <p:stCondLst>
                                            <p:cond delay="0"/>
                                          </p:stCondLst>
                                        </p:cTn>
                                        <p:tgtEl>
                                          <p:spTgt spid="41"/>
                                        </p:tgtEl>
                                        <p:attrNameLst>
                                          <p:attrName>style.visibility</p:attrName>
                                        </p:attrNameLst>
                                      </p:cBhvr>
                                      <p:to>
                                        <p:strVal val="visible"/>
                                      </p:to>
                                    </p:set>
                                    <p:animEffect transition="in" filter="fade">
                                      <p:cBhvr>
                                        <p:cTn id="93" dur="500"/>
                                        <p:tgtEl>
                                          <p:spTgt spid="41"/>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84"/>
                                        </p:tgtEl>
                                        <p:attrNameLst>
                                          <p:attrName>style.visibility</p:attrName>
                                        </p:attrNameLst>
                                      </p:cBhvr>
                                      <p:to>
                                        <p:strVal val="visible"/>
                                      </p:to>
                                    </p:set>
                                    <p:animEffect transition="in" filter="fade">
                                      <p:cBhvr>
                                        <p:cTn id="96" dur="500"/>
                                        <p:tgtEl>
                                          <p:spTgt spid="8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4"/>
                                        </p:tgtEl>
                                        <p:attrNameLst>
                                          <p:attrName>style.visibility</p:attrName>
                                        </p:attrNameLst>
                                      </p:cBhvr>
                                      <p:to>
                                        <p:strVal val="visible"/>
                                      </p:to>
                                    </p:set>
                                    <p:animEffect transition="in" filter="fade">
                                      <p:cBhvr>
                                        <p:cTn id="99" dur="500"/>
                                        <p:tgtEl>
                                          <p:spTgt spid="114"/>
                                        </p:tgtEl>
                                      </p:cBhvr>
                                    </p:animEffect>
                                  </p:childTnLst>
                                </p:cTn>
                              </p:par>
                            </p:childTnLst>
                          </p:cTn>
                        </p:par>
                        <p:par>
                          <p:cTn id="100" fill="hold">
                            <p:stCondLst>
                              <p:cond delay="1000"/>
                            </p:stCondLst>
                            <p:childTnLst>
                              <p:par>
                                <p:cTn id="101" presetID="10" presetClass="entr" presetSubtype="0" fill="hold" nodeType="afterEffect">
                                  <p:stCondLst>
                                    <p:cond delay="0"/>
                                  </p:stCondLst>
                                  <p:childTnLst>
                                    <p:set>
                                      <p:cBhvr>
                                        <p:cTn id="102" dur="1" fill="hold">
                                          <p:stCondLst>
                                            <p:cond delay="0"/>
                                          </p:stCondLst>
                                        </p:cTn>
                                        <p:tgtEl>
                                          <p:spTgt spid="42"/>
                                        </p:tgtEl>
                                        <p:attrNameLst>
                                          <p:attrName>style.visibility</p:attrName>
                                        </p:attrNameLst>
                                      </p:cBhvr>
                                      <p:to>
                                        <p:strVal val="visible"/>
                                      </p:to>
                                    </p:set>
                                    <p:animEffect transition="in" filter="fade">
                                      <p:cBhvr>
                                        <p:cTn id="103" dur="500"/>
                                        <p:tgtEl>
                                          <p:spTgt spid="42"/>
                                        </p:tgtEl>
                                      </p:cBhvr>
                                    </p:animEffect>
                                  </p:childTnLst>
                                </p:cTn>
                              </p:par>
                            </p:childTnLst>
                          </p:cTn>
                        </p:par>
                        <p:par>
                          <p:cTn id="104" fill="hold">
                            <p:stCondLst>
                              <p:cond delay="1500"/>
                            </p:stCondLst>
                            <p:childTnLst>
                              <p:par>
                                <p:cTn id="105" presetID="10" presetClass="entr" presetSubtype="0" fill="hold" nodeType="afterEffect">
                                  <p:stCondLst>
                                    <p:cond delay="0"/>
                                  </p:stCondLst>
                                  <p:childTnLst>
                                    <p:set>
                                      <p:cBhvr>
                                        <p:cTn id="106" dur="1" fill="hold">
                                          <p:stCondLst>
                                            <p:cond delay="0"/>
                                          </p:stCondLst>
                                        </p:cTn>
                                        <p:tgtEl>
                                          <p:spTgt spid="43"/>
                                        </p:tgtEl>
                                        <p:attrNameLst>
                                          <p:attrName>style.visibility</p:attrName>
                                        </p:attrNameLst>
                                      </p:cBhvr>
                                      <p:to>
                                        <p:strVal val="visible"/>
                                      </p:to>
                                    </p:set>
                                    <p:animEffect transition="in" filter="fade">
                                      <p:cBhvr>
                                        <p:cTn id="107" dur="500"/>
                                        <p:tgtEl>
                                          <p:spTgt spid="43"/>
                                        </p:tgtEl>
                                      </p:cBhvr>
                                    </p:animEffect>
                                  </p:childTnLst>
                                </p:cTn>
                              </p:par>
                            </p:childTnLst>
                          </p:cTn>
                        </p:par>
                        <p:par>
                          <p:cTn id="108" fill="hold">
                            <p:stCondLst>
                              <p:cond delay="2000"/>
                            </p:stCondLst>
                            <p:childTnLst>
                              <p:par>
                                <p:cTn id="109" presetID="10" presetClass="entr" presetSubtype="0" fill="hold" nodeType="afterEffect">
                                  <p:stCondLst>
                                    <p:cond delay="0"/>
                                  </p:stCondLst>
                                  <p:childTnLst>
                                    <p:set>
                                      <p:cBhvr>
                                        <p:cTn id="110" dur="1" fill="hold">
                                          <p:stCondLst>
                                            <p:cond delay="0"/>
                                          </p:stCondLst>
                                        </p:cTn>
                                        <p:tgtEl>
                                          <p:spTgt spid="44"/>
                                        </p:tgtEl>
                                        <p:attrNameLst>
                                          <p:attrName>style.visibility</p:attrName>
                                        </p:attrNameLst>
                                      </p:cBhvr>
                                      <p:to>
                                        <p:strVal val="visible"/>
                                      </p:to>
                                    </p:set>
                                    <p:animEffect transition="in" filter="fade">
                                      <p:cBhvr>
                                        <p:cTn id="11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88" grpId="0"/>
      <p:bldP spid="177" grpId="0"/>
      <p:bldP spid="207" grpId="0"/>
      <p:bldP spid="211" grpId="0"/>
      <p:bldP spid="78" grpId="0" animBg="1"/>
      <p:bldP spid="81" grpId="0" animBg="1"/>
      <p:bldP spid="82" grpId="0" animBg="1"/>
      <p:bldP spid="84" grpId="0" animBg="1"/>
      <p:bldP spid="8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BA5BC-0FB7-4638-B66E-705575DA2CBF}"/>
              </a:ext>
            </a:extLst>
          </p:cNvPr>
          <p:cNvSpPr>
            <a:spLocks noGrp="1"/>
          </p:cNvSpPr>
          <p:nvPr>
            <p:ph type="title"/>
          </p:nvPr>
        </p:nvSpPr>
        <p:spPr/>
        <p:txBody>
          <a:bodyPr/>
          <a:lstStyle/>
          <a:p>
            <a:r>
              <a:rPr lang="en-US" dirty="0">
                <a:solidFill>
                  <a:schemeClr val="bg1"/>
                </a:solidFill>
              </a:rPr>
              <a:t>Introduction</a:t>
            </a:r>
          </a:p>
        </p:txBody>
      </p:sp>
      <p:grpSp>
        <p:nvGrpSpPr>
          <p:cNvPr id="89" name="Group 88"/>
          <p:cNvGrpSpPr/>
          <p:nvPr/>
        </p:nvGrpSpPr>
        <p:grpSpPr>
          <a:xfrm>
            <a:off x="8193898" y="3153691"/>
            <a:ext cx="1625340" cy="1401156"/>
            <a:chOff x="8331342" y="3727084"/>
            <a:chExt cx="1657931" cy="1429252"/>
          </a:xfrm>
        </p:grpSpPr>
        <p:sp>
          <p:nvSpPr>
            <p:cNvPr id="114" name="Hexagon 113">
              <a:extLst>
                <a:ext uri="{FF2B5EF4-FFF2-40B4-BE49-F238E27FC236}">
                  <a16:creationId xmlns:a16="http://schemas.microsoft.com/office/drawing/2014/main" id="{533719B5-4670-4C1D-9CB2-B49CF1D2BA02}"/>
                </a:ext>
              </a:extLst>
            </p:cNvPr>
            <p:cNvSpPr/>
            <p:nvPr/>
          </p:nvSpPr>
          <p:spPr bwMode="auto">
            <a:xfrm>
              <a:off x="8331342"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15" name="Rectangle 114">
              <a:extLst>
                <a:ext uri="{FF2B5EF4-FFF2-40B4-BE49-F238E27FC236}">
                  <a16:creationId xmlns:a16="http://schemas.microsoft.com/office/drawing/2014/main" id="{FA16BB40-496F-4CDC-8D7A-7E9F6B79A8BE}"/>
                </a:ext>
              </a:extLst>
            </p:cNvPr>
            <p:cNvSpPr/>
            <p:nvPr/>
          </p:nvSpPr>
          <p:spPr>
            <a:xfrm>
              <a:off x="8560198" y="4608752"/>
              <a:ext cx="1200219" cy="2585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Resources</a:t>
              </a:r>
            </a:p>
          </p:txBody>
        </p:sp>
        <p:sp>
          <p:nvSpPr>
            <p:cNvPr id="116" name="Books" title="Icon of a stack of books">
              <a:extLst>
                <a:ext uri="{FF2B5EF4-FFF2-40B4-BE49-F238E27FC236}">
                  <a16:creationId xmlns:a16="http://schemas.microsoft.com/office/drawing/2014/main" id="{F6556584-970D-4B8E-A73A-3A98F78A614A}"/>
                </a:ext>
              </a:extLst>
            </p:cNvPr>
            <p:cNvSpPr>
              <a:spLocks noChangeAspect="1" noEditPoints="1"/>
            </p:cNvSpPr>
            <p:nvPr/>
          </p:nvSpPr>
          <p:spPr bwMode="auto">
            <a:xfrm>
              <a:off x="8928689" y="4020219"/>
              <a:ext cx="463236" cy="36576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90" name="Group 89"/>
          <p:cNvGrpSpPr/>
          <p:nvPr/>
        </p:nvGrpSpPr>
        <p:grpSpPr>
          <a:xfrm>
            <a:off x="9658686" y="2300473"/>
            <a:ext cx="1625340" cy="1401156"/>
            <a:chOff x="9797498" y="2856757"/>
            <a:chExt cx="1657931" cy="1429252"/>
          </a:xfrm>
        </p:grpSpPr>
        <p:sp>
          <p:nvSpPr>
            <p:cNvPr id="111" name="Hexagon 110">
              <a:extLst>
                <a:ext uri="{FF2B5EF4-FFF2-40B4-BE49-F238E27FC236}">
                  <a16:creationId xmlns:a16="http://schemas.microsoft.com/office/drawing/2014/main" id="{99064AFB-7CB0-4021-9914-2EA40EF42971}"/>
                </a:ext>
              </a:extLst>
            </p:cNvPr>
            <p:cNvSpPr/>
            <p:nvPr/>
          </p:nvSpPr>
          <p:spPr bwMode="auto">
            <a:xfrm>
              <a:off x="9797498"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12" name="Rectangle 111">
              <a:extLst>
                <a:ext uri="{FF2B5EF4-FFF2-40B4-BE49-F238E27FC236}">
                  <a16:creationId xmlns:a16="http://schemas.microsoft.com/office/drawing/2014/main" id="{943B9012-C0B0-4B44-83A4-5A184C43A0F8}"/>
                </a:ext>
              </a:extLst>
            </p:cNvPr>
            <p:cNvSpPr/>
            <p:nvPr/>
          </p:nvSpPr>
          <p:spPr>
            <a:xfrm>
              <a:off x="10167392" y="3666355"/>
              <a:ext cx="918142" cy="4247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Product deep dive</a:t>
              </a:r>
            </a:p>
          </p:txBody>
        </p:sp>
        <p:sp>
          <p:nvSpPr>
            <p:cNvPr id="113" name="Glasses_EA16" title="Icon of eye glasses">
              <a:extLst>
                <a:ext uri="{FF2B5EF4-FFF2-40B4-BE49-F238E27FC236}">
                  <a16:creationId xmlns:a16="http://schemas.microsoft.com/office/drawing/2014/main" id="{98D25EF0-7F41-4147-9D71-B649DA4EC189}"/>
                </a:ext>
              </a:extLst>
            </p:cNvPr>
            <p:cNvSpPr>
              <a:spLocks noChangeAspect="1" noEditPoints="1"/>
            </p:cNvSpPr>
            <p:nvPr/>
          </p:nvSpPr>
          <p:spPr bwMode="auto">
            <a:xfrm>
              <a:off x="10307835" y="3195484"/>
              <a:ext cx="637256" cy="339844"/>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91" name="Group 90"/>
          <p:cNvGrpSpPr/>
          <p:nvPr/>
        </p:nvGrpSpPr>
        <p:grpSpPr>
          <a:xfrm>
            <a:off x="3799537" y="2300473"/>
            <a:ext cx="1625340" cy="1401156"/>
            <a:chOff x="3825022" y="2856757"/>
            <a:chExt cx="1657931" cy="1429252"/>
          </a:xfrm>
        </p:grpSpPr>
        <p:sp>
          <p:nvSpPr>
            <p:cNvPr id="108" name="Hexagon 107">
              <a:extLst>
                <a:ext uri="{FF2B5EF4-FFF2-40B4-BE49-F238E27FC236}">
                  <a16:creationId xmlns:a16="http://schemas.microsoft.com/office/drawing/2014/main" id="{E9AEA4D5-0344-408B-81B8-81F176F0CA1A}"/>
                </a:ext>
              </a:extLst>
            </p:cNvPr>
            <p:cNvSpPr/>
            <p:nvPr/>
          </p:nvSpPr>
          <p:spPr bwMode="auto">
            <a:xfrm>
              <a:off x="3825022"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09" name="Rectangle 108">
              <a:extLst>
                <a:ext uri="{FF2B5EF4-FFF2-40B4-BE49-F238E27FC236}">
                  <a16:creationId xmlns:a16="http://schemas.microsoft.com/office/drawing/2014/main" id="{2E6E921B-5532-4CBF-9B79-3015F0DC1520}"/>
                </a:ext>
              </a:extLst>
            </p:cNvPr>
            <p:cNvSpPr/>
            <p:nvPr/>
          </p:nvSpPr>
          <p:spPr>
            <a:xfrm>
              <a:off x="4075811" y="3749455"/>
              <a:ext cx="1156353" cy="2585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Top scenarios</a:t>
              </a:r>
            </a:p>
          </p:txBody>
        </p:sp>
        <p:sp>
          <p:nvSpPr>
            <p:cNvPr id="110" name="strategy" title="Icon of two circles and a curved arrow winding between three exes connecting them">
              <a:extLst>
                <a:ext uri="{FF2B5EF4-FFF2-40B4-BE49-F238E27FC236}">
                  <a16:creationId xmlns:a16="http://schemas.microsoft.com/office/drawing/2014/main" id="{A31BCD53-8416-4BE5-B301-45000BD1E1D5}"/>
                </a:ext>
              </a:extLst>
            </p:cNvPr>
            <p:cNvSpPr>
              <a:spLocks noChangeAspect="1" noEditPoints="1"/>
            </p:cNvSpPr>
            <p:nvPr/>
          </p:nvSpPr>
          <p:spPr bwMode="auto">
            <a:xfrm>
              <a:off x="4442060" y="3050347"/>
              <a:ext cx="423854" cy="564712"/>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9050" cap="flat">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endParaRPr lang="en-US" sz="1765"/>
            </a:p>
          </p:txBody>
        </p:sp>
      </p:grpSp>
      <p:grpSp>
        <p:nvGrpSpPr>
          <p:cNvPr id="92" name="Group 91"/>
          <p:cNvGrpSpPr/>
          <p:nvPr/>
        </p:nvGrpSpPr>
        <p:grpSpPr>
          <a:xfrm>
            <a:off x="2334750" y="3153691"/>
            <a:ext cx="1625340" cy="1401156"/>
            <a:chOff x="2322916" y="3727084"/>
            <a:chExt cx="1657931" cy="1429252"/>
          </a:xfrm>
        </p:grpSpPr>
        <p:sp>
          <p:nvSpPr>
            <p:cNvPr id="105" name="Hexagon 104">
              <a:extLst>
                <a:ext uri="{FF2B5EF4-FFF2-40B4-BE49-F238E27FC236}">
                  <a16:creationId xmlns:a16="http://schemas.microsoft.com/office/drawing/2014/main" id="{B9538ACC-6C5C-4BA1-B81E-53ED3F8323EE}"/>
                </a:ext>
              </a:extLst>
            </p:cNvPr>
            <p:cNvSpPr/>
            <p:nvPr/>
          </p:nvSpPr>
          <p:spPr bwMode="auto">
            <a:xfrm>
              <a:off x="2322916"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06" name="Rectangle 105">
              <a:extLst>
                <a:ext uri="{FF2B5EF4-FFF2-40B4-BE49-F238E27FC236}">
                  <a16:creationId xmlns:a16="http://schemas.microsoft.com/office/drawing/2014/main" id="{D8871EB6-0E30-48FC-A2FB-4AA36F9F243F}"/>
                </a:ext>
              </a:extLst>
            </p:cNvPr>
            <p:cNvSpPr/>
            <p:nvPr/>
          </p:nvSpPr>
          <p:spPr>
            <a:xfrm>
              <a:off x="2442790" y="4442553"/>
              <a:ext cx="1418182" cy="590931"/>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Azure Kubernetes Service </a:t>
              </a:r>
              <a:br>
                <a:rPr lang="en-US" sz="1176" dirty="0">
                  <a:solidFill>
                    <a:srgbClr val="FFFFFF"/>
                  </a:solidFill>
                  <a:latin typeface="Segoe UI" charset="0"/>
                  <a:ea typeface="Segoe UI" charset="0"/>
                  <a:cs typeface="Segoe UI" charset="0"/>
                </a:rPr>
              </a:br>
              <a:r>
                <a:rPr lang="en-US" sz="1176" dirty="0">
                  <a:solidFill>
                    <a:srgbClr val="FFFFFF"/>
                  </a:solidFill>
                  <a:latin typeface="Segoe UI" charset="0"/>
                  <a:ea typeface="Segoe UI" charset="0"/>
                  <a:cs typeface="Segoe UI" charset="0"/>
                </a:rPr>
                <a:t>Overview</a:t>
              </a:r>
            </a:p>
          </p:txBody>
        </p:sp>
        <p:sp>
          <p:nvSpPr>
            <p:cNvPr id="107" name="Eye" title="Icon of an eye">
              <a:extLst>
                <a:ext uri="{FF2B5EF4-FFF2-40B4-BE49-F238E27FC236}">
                  <a16:creationId xmlns:a16="http://schemas.microsoft.com/office/drawing/2014/main" id="{488C0ED6-160A-477F-A5A4-994CA5C85B4E}"/>
                </a:ext>
              </a:extLst>
            </p:cNvPr>
            <p:cNvSpPr>
              <a:spLocks noChangeAspect="1" noEditPoints="1"/>
            </p:cNvSpPr>
            <p:nvPr/>
          </p:nvSpPr>
          <p:spPr bwMode="auto">
            <a:xfrm>
              <a:off x="2884313" y="4027660"/>
              <a:ext cx="535136" cy="295458"/>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grpSp>
      <p:sp>
        <p:nvSpPr>
          <p:cNvPr id="102" name="Hexagon 176">
            <a:extLst>
              <a:ext uri="{FF2B5EF4-FFF2-40B4-BE49-F238E27FC236}">
                <a16:creationId xmlns:a16="http://schemas.microsoft.com/office/drawing/2014/main" id="{04E77473-2C92-4606-A34C-9BDBC958863C}"/>
              </a:ext>
            </a:extLst>
          </p:cNvPr>
          <p:cNvSpPr/>
          <p:nvPr/>
        </p:nvSpPr>
        <p:spPr bwMode="auto">
          <a:xfrm>
            <a:off x="869963" y="2300473"/>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03" name="Rectangle 102">
            <a:extLst>
              <a:ext uri="{FF2B5EF4-FFF2-40B4-BE49-F238E27FC236}">
                <a16:creationId xmlns:a16="http://schemas.microsoft.com/office/drawing/2014/main" id="{9E7B51F0-D7A8-47EA-B604-86649B5113FD}"/>
              </a:ext>
            </a:extLst>
          </p:cNvPr>
          <p:cNvSpPr/>
          <p:nvPr/>
        </p:nvSpPr>
        <p:spPr>
          <a:xfrm>
            <a:off x="1116551" y="3175623"/>
            <a:ext cx="1132162" cy="253450"/>
          </a:xfrm>
          <a:prstGeom prst="rect">
            <a:avLst/>
          </a:prstGeom>
        </p:spPr>
        <p:txBody>
          <a:bodyPr wrap="square" anchor="ctr" anchorCtr="1">
            <a:spAutoFit/>
          </a:bodyPr>
          <a:lstStyle/>
          <a:p>
            <a:pPr algn="ctr" defTabSz="895923" fontAlgn="base">
              <a:lnSpc>
                <a:spcPct val="90000"/>
              </a:lnSpc>
              <a:spcBef>
                <a:spcPct val="0"/>
              </a:spcBef>
              <a:spcAft>
                <a:spcPct val="0"/>
              </a:spcAft>
            </a:pPr>
            <a:r>
              <a:rPr lang="en-US" sz="1176" dirty="0">
                <a:latin typeface="Segoe UI" charset="0"/>
                <a:ea typeface="Segoe UI" charset="0"/>
                <a:cs typeface="Segoe UI" charset="0"/>
              </a:rPr>
              <a:t>Introduction</a:t>
            </a:r>
          </a:p>
        </p:txBody>
      </p:sp>
      <p:sp>
        <p:nvSpPr>
          <p:cNvPr id="104" name="information" title="Icon of a circle with the letter i inside">
            <a:extLst>
              <a:ext uri="{FF2B5EF4-FFF2-40B4-BE49-F238E27FC236}">
                <a16:creationId xmlns:a16="http://schemas.microsoft.com/office/drawing/2014/main" id="{03AAF476-9509-443D-9768-6FC88C86ABCA}"/>
              </a:ext>
            </a:extLst>
          </p:cNvPr>
          <p:cNvSpPr>
            <a:spLocks noChangeAspect="1" noEditPoints="1"/>
          </p:cNvSpPr>
          <p:nvPr/>
        </p:nvSpPr>
        <p:spPr bwMode="auto">
          <a:xfrm>
            <a:off x="1470607" y="2553740"/>
            <a:ext cx="424053" cy="426645"/>
          </a:xfrm>
          <a:custGeom>
            <a:avLst/>
            <a:gdLst>
              <a:gd name="T0" fmla="*/ 0 w 333"/>
              <a:gd name="T1" fmla="*/ 170 h 340"/>
              <a:gd name="T2" fmla="*/ 167 w 333"/>
              <a:gd name="T3" fmla="*/ 0 h 340"/>
              <a:gd name="T4" fmla="*/ 333 w 333"/>
              <a:gd name="T5" fmla="*/ 170 h 340"/>
              <a:gd name="T6" fmla="*/ 167 w 333"/>
              <a:gd name="T7" fmla="*/ 340 h 340"/>
              <a:gd name="T8" fmla="*/ 0 w 333"/>
              <a:gd name="T9" fmla="*/ 170 h 340"/>
              <a:gd name="T10" fmla="*/ 163 w 333"/>
              <a:gd name="T11" fmla="*/ 252 h 340"/>
              <a:gd name="T12" fmla="*/ 163 w 333"/>
              <a:gd name="T13" fmla="*/ 150 h 340"/>
              <a:gd name="T14" fmla="*/ 163 w 333"/>
              <a:gd name="T15" fmla="*/ 121 h 340"/>
              <a:gd name="T16" fmla="*/ 163 w 333"/>
              <a:gd name="T17" fmla="*/ 8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40">
                <a:moveTo>
                  <a:pt x="0" y="170"/>
                </a:moveTo>
                <a:cubicBezTo>
                  <a:pt x="0" y="76"/>
                  <a:pt x="75" y="0"/>
                  <a:pt x="167" y="0"/>
                </a:cubicBezTo>
                <a:cubicBezTo>
                  <a:pt x="259" y="0"/>
                  <a:pt x="333" y="76"/>
                  <a:pt x="333" y="170"/>
                </a:cubicBezTo>
                <a:cubicBezTo>
                  <a:pt x="333" y="264"/>
                  <a:pt x="259" y="340"/>
                  <a:pt x="167" y="340"/>
                </a:cubicBezTo>
                <a:cubicBezTo>
                  <a:pt x="75" y="340"/>
                  <a:pt x="0" y="264"/>
                  <a:pt x="0" y="170"/>
                </a:cubicBezTo>
                <a:close/>
                <a:moveTo>
                  <a:pt x="163" y="252"/>
                </a:moveTo>
                <a:cubicBezTo>
                  <a:pt x="163" y="150"/>
                  <a:pt x="163" y="150"/>
                  <a:pt x="163" y="150"/>
                </a:cubicBezTo>
                <a:moveTo>
                  <a:pt x="163" y="121"/>
                </a:moveTo>
                <a:cubicBezTo>
                  <a:pt x="163" y="88"/>
                  <a:pt x="163" y="88"/>
                  <a:pt x="163" y="88"/>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lin ang="5400000" scaled="1"/>
              </a:gradFill>
            </a:endParaRPr>
          </a:p>
        </p:txBody>
      </p:sp>
      <p:grpSp>
        <p:nvGrpSpPr>
          <p:cNvPr id="94" name="Group 93"/>
          <p:cNvGrpSpPr/>
          <p:nvPr/>
        </p:nvGrpSpPr>
        <p:grpSpPr>
          <a:xfrm>
            <a:off x="5264324" y="3153691"/>
            <a:ext cx="1625340" cy="1401156"/>
            <a:chOff x="5327129" y="3727084"/>
            <a:chExt cx="1657931" cy="1429252"/>
          </a:xfrm>
        </p:grpSpPr>
        <p:sp>
          <p:nvSpPr>
            <p:cNvPr id="99" name="Hexagon 98">
              <a:extLst>
                <a:ext uri="{FF2B5EF4-FFF2-40B4-BE49-F238E27FC236}">
                  <a16:creationId xmlns:a16="http://schemas.microsoft.com/office/drawing/2014/main" id="{B137AF26-29E6-4E26-BDEC-67DBFCE25FB2}"/>
                </a:ext>
              </a:extLst>
            </p:cNvPr>
            <p:cNvSpPr/>
            <p:nvPr/>
          </p:nvSpPr>
          <p:spPr bwMode="auto">
            <a:xfrm>
              <a:off x="5327129"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00" name="Rectangle 99">
              <a:extLst>
                <a:ext uri="{FF2B5EF4-FFF2-40B4-BE49-F238E27FC236}">
                  <a16:creationId xmlns:a16="http://schemas.microsoft.com/office/drawing/2014/main" id="{52EED68E-8987-4BC0-9CAC-2BE2B1F3581D}"/>
                </a:ext>
              </a:extLst>
            </p:cNvPr>
            <p:cNvSpPr/>
            <p:nvPr/>
          </p:nvSpPr>
          <p:spPr>
            <a:xfrm>
              <a:off x="5566597" y="4525652"/>
              <a:ext cx="1178994" cy="4247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Customer stories</a:t>
              </a:r>
            </a:p>
          </p:txBody>
        </p:sp>
        <p:sp>
          <p:nvSpPr>
            <p:cNvPr id="101" name="hand_3" title="Icon of a hand giving a thumbs-up">
              <a:extLst>
                <a:ext uri="{FF2B5EF4-FFF2-40B4-BE49-F238E27FC236}">
                  <a16:creationId xmlns:a16="http://schemas.microsoft.com/office/drawing/2014/main" id="{98A1CABB-4682-4A7D-817A-028BE7BCF56F}"/>
                </a:ext>
              </a:extLst>
            </p:cNvPr>
            <p:cNvSpPr>
              <a:spLocks noChangeAspect="1"/>
            </p:cNvSpPr>
            <p:nvPr/>
          </p:nvSpPr>
          <p:spPr bwMode="auto">
            <a:xfrm>
              <a:off x="5929477" y="3976908"/>
              <a:ext cx="453234" cy="39696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95" name="Group 94"/>
          <p:cNvGrpSpPr/>
          <p:nvPr/>
        </p:nvGrpSpPr>
        <p:grpSpPr>
          <a:xfrm>
            <a:off x="6729111" y="2300473"/>
            <a:ext cx="1625340" cy="1401156"/>
            <a:chOff x="6841355" y="2856757"/>
            <a:chExt cx="1657931" cy="1429252"/>
          </a:xfrm>
        </p:grpSpPr>
        <p:sp>
          <p:nvSpPr>
            <p:cNvPr id="96" name="Hexagon 95">
              <a:extLst>
                <a:ext uri="{FF2B5EF4-FFF2-40B4-BE49-F238E27FC236}">
                  <a16:creationId xmlns:a16="http://schemas.microsoft.com/office/drawing/2014/main" id="{99064AFB-7CB0-4021-9914-2EA40EF42971}"/>
                </a:ext>
              </a:extLst>
            </p:cNvPr>
            <p:cNvSpPr/>
            <p:nvPr/>
          </p:nvSpPr>
          <p:spPr bwMode="auto">
            <a:xfrm>
              <a:off x="6841355"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97" name="Rectangle 96">
              <a:extLst>
                <a:ext uri="{FF2B5EF4-FFF2-40B4-BE49-F238E27FC236}">
                  <a16:creationId xmlns:a16="http://schemas.microsoft.com/office/drawing/2014/main" id="{943B9012-C0B0-4B44-83A4-5A184C43A0F8}"/>
                </a:ext>
              </a:extLst>
            </p:cNvPr>
            <p:cNvSpPr/>
            <p:nvPr/>
          </p:nvSpPr>
          <p:spPr>
            <a:xfrm>
              <a:off x="7059514" y="3666355"/>
              <a:ext cx="1221612" cy="4247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a:solidFill>
                    <a:srgbClr val="FFFFFF"/>
                  </a:solidFill>
                  <a:latin typeface="Segoe UI" charset="0"/>
                  <a:ea typeface="Segoe UI" charset="0"/>
                  <a:cs typeface="Segoe UI" charset="0"/>
                </a:rPr>
                <a:t>Open source culture</a:t>
              </a:r>
              <a:endParaRPr lang="en-US" sz="1176" dirty="0">
                <a:solidFill>
                  <a:srgbClr val="FFFFFF"/>
                </a:solidFill>
                <a:latin typeface="Segoe UI" charset="0"/>
                <a:ea typeface="Segoe UI" charset="0"/>
                <a:cs typeface="Segoe UI" charset="0"/>
              </a:endParaRPr>
            </a:p>
          </p:txBody>
        </p:sp>
      </p:grpSp>
      <p:pic>
        <p:nvPicPr>
          <p:cNvPr id="117" name="Picture 1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3083" y="2577710"/>
            <a:ext cx="378657" cy="378657"/>
          </a:xfrm>
          <a:prstGeom prst="rect">
            <a:avLst/>
          </a:prstGeom>
        </p:spPr>
      </p:pic>
    </p:spTree>
    <p:extLst>
      <p:ext uri="{BB962C8B-B14F-4D97-AF65-F5344CB8AC3E}">
        <p14:creationId xmlns:p14="http://schemas.microsoft.com/office/powerpoint/2010/main" val="91268211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6">
            <a:extLst>
              <a:ext uri="{FF2B5EF4-FFF2-40B4-BE49-F238E27FC236}">
                <a16:creationId xmlns:a16="http://schemas.microsoft.com/office/drawing/2014/main" id="{25BDE386-8551-407F-9D11-05D3620181B4}"/>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b="0">
                <a:solidFill>
                  <a:srgbClr val="000000"/>
                </a:solidFill>
                <a:latin typeface="Segoe UI Light" panose="020B0502040204020203" pitchFamily="34" charset="0"/>
                <a:cs typeface="Segoe UI Light" panose="020B0502040204020203" pitchFamily="34" charset="0"/>
              </a:rPr>
              <a:t>Identity and access management through AAD and RBAC </a:t>
            </a:r>
          </a:p>
        </p:txBody>
      </p:sp>
      <p:cxnSp>
        <p:nvCxnSpPr>
          <p:cNvPr id="129" name="Straight Connector 128">
            <a:extLst>
              <a:ext uri="{FF2B5EF4-FFF2-40B4-BE49-F238E27FC236}">
                <a16:creationId xmlns:a16="http://schemas.microsoft.com/office/drawing/2014/main" id="{E7EDE7B1-6022-4167-B495-CEA55E494F20}"/>
              </a:ext>
            </a:extLst>
          </p:cNvPr>
          <p:cNvCxnSpPr>
            <a:cxnSpLocks/>
          </p:cNvCxnSpPr>
          <p:nvPr/>
        </p:nvCxnSpPr>
        <p:spPr>
          <a:xfrm>
            <a:off x="4064000" y="1311424"/>
            <a:ext cx="0" cy="5229448"/>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7" name="Title 16">
            <a:extLst>
              <a:ext uri="{FF2B5EF4-FFF2-40B4-BE49-F238E27FC236}">
                <a16:creationId xmlns:a16="http://schemas.microsoft.com/office/drawing/2014/main" id="{3BE82CF1-82E4-45D5-99C9-F119FCDE637C}"/>
              </a:ext>
            </a:extLst>
          </p:cNvPr>
          <p:cNvSpPr txBox="1">
            <a:spLocks/>
          </p:cNvSpPr>
          <p:nvPr/>
        </p:nvSpPr>
        <p:spPr>
          <a:xfrm>
            <a:off x="588263" y="1430487"/>
            <a:ext cx="3326789"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a:defRPr/>
            </a:pPr>
            <a:r>
              <a:rPr lang="en-US" sz="1600" b="0" spc="0">
                <a:solidFill>
                  <a:srgbClr val="0078D4"/>
                </a:solidFill>
                <a:latin typeface="Segoe UI" panose="020B0502040204020203" pitchFamily="34" charset="0"/>
              </a:rPr>
              <a:t>The client application authenticates to the AAD token issuance endpoint and requests an access token</a:t>
            </a:r>
          </a:p>
        </p:txBody>
      </p:sp>
      <p:sp>
        <p:nvSpPr>
          <p:cNvPr id="207" name="Title 16">
            <a:extLst>
              <a:ext uri="{FF2B5EF4-FFF2-40B4-BE49-F238E27FC236}">
                <a16:creationId xmlns:a16="http://schemas.microsoft.com/office/drawing/2014/main" id="{8FE36318-035F-4A3A-A725-DDA1B7AAD609}"/>
              </a:ext>
            </a:extLst>
          </p:cNvPr>
          <p:cNvSpPr txBox="1">
            <a:spLocks/>
          </p:cNvSpPr>
          <p:nvPr/>
        </p:nvSpPr>
        <p:spPr>
          <a:xfrm>
            <a:off x="588263" y="2683690"/>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lang="en-US" sz="1600" b="0" spc="0">
                <a:solidFill>
                  <a:srgbClr val="0078D4"/>
                </a:solidFill>
                <a:latin typeface="Segoe UI" panose="020B0502040204020203" pitchFamily="34" charset="0"/>
              </a:rPr>
              <a:t>The AAD token issuance </a:t>
            </a:r>
            <a:br>
              <a:rPr lang="en-US" sz="1600" b="0" spc="0">
                <a:solidFill>
                  <a:srgbClr val="0078D4"/>
                </a:solidFill>
                <a:latin typeface="Segoe UI" panose="020B0502040204020203" pitchFamily="34" charset="0"/>
              </a:rPr>
            </a:br>
            <a:r>
              <a:rPr lang="en-US" sz="1600" b="0" spc="0">
                <a:solidFill>
                  <a:srgbClr val="0078D4"/>
                </a:solidFill>
                <a:latin typeface="Segoe UI" panose="020B0502040204020203" pitchFamily="34" charset="0"/>
              </a:rPr>
              <a:t>endpoint issues the access token</a:t>
            </a:r>
          </a:p>
        </p:txBody>
      </p:sp>
      <p:sp>
        <p:nvSpPr>
          <p:cNvPr id="211" name="Title 16">
            <a:extLst>
              <a:ext uri="{FF2B5EF4-FFF2-40B4-BE49-F238E27FC236}">
                <a16:creationId xmlns:a16="http://schemas.microsoft.com/office/drawing/2014/main" id="{5A04BD6A-65BD-45BA-956B-3C2A3A9F7288}"/>
              </a:ext>
            </a:extLst>
          </p:cNvPr>
          <p:cNvSpPr txBox="1">
            <a:spLocks/>
          </p:cNvSpPr>
          <p:nvPr/>
        </p:nvSpPr>
        <p:spPr>
          <a:xfrm>
            <a:off x="329841" y="5317907"/>
            <a:ext cx="3404318"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lgn="ctr">
              <a:spcAft>
                <a:spcPts val="1800"/>
              </a:spcAft>
              <a:defRPr/>
            </a:pPr>
            <a:r>
              <a:rPr lang="en-US" sz="1600" spc="0">
                <a:solidFill>
                  <a:srgbClr val="000000"/>
                </a:solidFill>
                <a:latin typeface="Segoe UI Semibold"/>
              </a:rPr>
              <a:t>Azure delivers a streamlined identity and access management solution with Azure Active Directory (AAD) and Azure Kubernetes Services (AKS)</a:t>
            </a:r>
          </a:p>
        </p:txBody>
      </p:sp>
      <p:grpSp>
        <p:nvGrpSpPr>
          <p:cNvPr id="3" name="Group 2">
            <a:extLst>
              <a:ext uri="{FF2B5EF4-FFF2-40B4-BE49-F238E27FC236}">
                <a16:creationId xmlns:a16="http://schemas.microsoft.com/office/drawing/2014/main" id="{29F57909-52D2-42C9-AB7B-46F14F25B56C}"/>
              </a:ext>
            </a:extLst>
          </p:cNvPr>
          <p:cNvGrpSpPr/>
          <p:nvPr/>
        </p:nvGrpSpPr>
        <p:grpSpPr>
          <a:xfrm>
            <a:off x="9299979" y="3938968"/>
            <a:ext cx="822960" cy="1031092"/>
            <a:chOff x="7524488" y="4365630"/>
            <a:chExt cx="822960" cy="1031092"/>
          </a:xfrm>
        </p:grpSpPr>
        <p:sp>
          <p:nvSpPr>
            <p:cNvPr id="132" name="Rectangle: Rounded Corners 131">
              <a:extLst>
                <a:ext uri="{FF2B5EF4-FFF2-40B4-BE49-F238E27FC236}">
                  <a16:creationId xmlns:a16="http://schemas.microsoft.com/office/drawing/2014/main" id="{49238C2A-84DA-42D2-9A5A-D6F18948557A}"/>
                </a:ext>
              </a:extLst>
            </p:cNvPr>
            <p:cNvSpPr/>
            <p:nvPr/>
          </p:nvSpPr>
          <p:spPr bwMode="auto">
            <a:xfrm>
              <a:off x="7524488" y="4573762"/>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sp>
          <p:nvSpPr>
            <p:cNvPr id="131" name="Title 1">
              <a:extLst>
                <a:ext uri="{FF2B5EF4-FFF2-40B4-BE49-F238E27FC236}">
                  <a16:creationId xmlns:a16="http://schemas.microsoft.com/office/drawing/2014/main" id="{0CA1D34C-DC76-4CDC-A145-19A034E71A9D}"/>
                </a:ext>
              </a:extLst>
            </p:cNvPr>
            <p:cNvSpPr txBox="1">
              <a:spLocks/>
            </p:cNvSpPr>
            <p:nvPr/>
          </p:nvSpPr>
          <p:spPr>
            <a:xfrm>
              <a:off x="7577178" y="4365630"/>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a:t>
              </a:r>
            </a:p>
          </p:txBody>
        </p:sp>
        <p:grpSp>
          <p:nvGrpSpPr>
            <p:cNvPr id="2" name="Group 1">
              <a:extLst>
                <a:ext uri="{FF2B5EF4-FFF2-40B4-BE49-F238E27FC236}">
                  <a16:creationId xmlns:a16="http://schemas.microsoft.com/office/drawing/2014/main" id="{7FBB7407-3B7E-4086-B716-3C626F3570D4}"/>
                </a:ext>
              </a:extLst>
            </p:cNvPr>
            <p:cNvGrpSpPr/>
            <p:nvPr/>
          </p:nvGrpSpPr>
          <p:grpSpPr>
            <a:xfrm>
              <a:off x="7624016" y="4690524"/>
              <a:ext cx="623905" cy="589436"/>
              <a:chOff x="2613694" y="3600725"/>
              <a:chExt cx="355417" cy="335781"/>
            </a:xfrm>
          </p:grpSpPr>
          <p:sp>
            <p:nvSpPr>
              <p:cNvPr id="136" name="Freeform: Shape 135">
                <a:extLst>
                  <a:ext uri="{FF2B5EF4-FFF2-40B4-BE49-F238E27FC236}">
                    <a16:creationId xmlns:a16="http://schemas.microsoft.com/office/drawing/2014/main" id="{F110E4E5-C943-44CC-AB1B-22C68C58B0A0}"/>
                  </a:ext>
                </a:extLst>
              </p:cNvPr>
              <p:cNvSpPr/>
              <p:nvPr/>
            </p:nvSpPr>
            <p:spPr>
              <a:xfrm>
                <a:off x="2674822"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14F2E574-84E9-4475-8F5D-ACF20BF7A364}"/>
                  </a:ext>
                </a:extLst>
              </p:cNvPr>
              <p:cNvSpPr/>
              <p:nvPr/>
            </p:nvSpPr>
            <p:spPr>
              <a:xfrm>
                <a:off x="2807125"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29933AAF-E970-421A-A26E-42B9F431D697}"/>
                  </a:ext>
                </a:extLst>
              </p:cNvPr>
              <p:cNvSpPr/>
              <p:nvPr/>
            </p:nvSpPr>
            <p:spPr>
              <a:xfrm>
                <a:off x="261369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2623CE38-87E0-4E80-ADFF-148CA6BE427B}"/>
                  </a:ext>
                </a:extLst>
              </p:cNvPr>
              <p:cNvSpPr/>
              <p:nvPr/>
            </p:nvSpPr>
            <p:spPr>
              <a:xfrm>
                <a:off x="274097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E7B13127-42FF-42EF-83FD-2728F76443BE}"/>
                  </a:ext>
                </a:extLst>
              </p:cNvPr>
              <p:cNvSpPr/>
              <p:nvPr/>
            </p:nvSpPr>
            <p:spPr>
              <a:xfrm>
                <a:off x="286825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5591B315-542F-419B-95C9-35E4320DD8D4}"/>
                  </a:ext>
                </a:extLst>
              </p:cNvPr>
              <p:cNvSpPr/>
              <p:nvPr/>
            </p:nvSpPr>
            <p:spPr>
              <a:xfrm>
                <a:off x="2674822"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43EB48F7-6CD9-4E46-B27C-599154BA5CFE}"/>
                  </a:ext>
                </a:extLst>
              </p:cNvPr>
              <p:cNvSpPr/>
              <p:nvPr/>
            </p:nvSpPr>
            <p:spPr>
              <a:xfrm>
                <a:off x="2807125"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 name="Group 5">
            <a:extLst>
              <a:ext uri="{FF2B5EF4-FFF2-40B4-BE49-F238E27FC236}">
                <a16:creationId xmlns:a16="http://schemas.microsoft.com/office/drawing/2014/main" id="{C6F1B87E-FA47-4A17-9219-F00134CC5E5F}"/>
              </a:ext>
            </a:extLst>
          </p:cNvPr>
          <p:cNvGrpSpPr/>
          <p:nvPr/>
        </p:nvGrpSpPr>
        <p:grpSpPr>
          <a:xfrm>
            <a:off x="7716520" y="2457588"/>
            <a:ext cx="822960" cy="1184981"/>
            <a:chOff x="5769351" y="2455575"/>
            <a:chExt cx="822960" cy="1184981"/>
          </a:xfrm>
        </p:grpSpPr>
        <p:sp>
          <p:nvSpPr>
            <p:cNvPr id="91" name="Title 1">
              <a:extLst>
                <a:ext uri="{FF2B5EF4-FFF2-40B4-BE49-F238E27FC236}">
                  <a16:creationId xmlns:a16="http://schemas.microsoft.com/office/drawing/2014/main" id="{E655208C-0A27-4F1F-9A3A-3EC1C09943B7}"/>
                </a:ext>
              </a:extLst>
            </p:cNvPr>
            <p:cNvSpPr txBox="1">
              <a:spLocks/>
            </p:cNvSpPr>
            <p:nvPr/>
          </p:nvSpPr>
          <p:spPr>
            <a:xfrm>
              <a:off x="5795696" y="2455575"/>
              <a:ext cx="77027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Active Directory</a:t>
              </a:r>
            </a:p>
          </p:txBody>
        </p:sp>
        <p:sp>
          <p:nvSpPr>
            <p:cNvPr id="95" name="Rectangle: Rounded Corners 94">
              <a:extLst>
                <a:ext uri="{FF2B5EF4-FFF2-40B4-BE49-F238E27FC236}">
                  <a16:creationId xmlns:a16="http://schemas.microsoft.com/office/drawing/2014/main" id="{7FBE95AC-4AFD-48A6-80C8-C2209BD67C4B}"/>
                </a:ext>
              </a:extLst>
            </p:cNvPr>
            <p:cNvSpPr/>
            <p:nvPr/>
          </p:nvSpPr>
          <p:spPr bwMode="auto">
            <a:xfrm>
              <a:off x="5769351" y="2817596"/>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pic>
          <p:nvPicPr>
            <p:cNvPr id="5" name="Picture 4" descr="A picture containing object&#10;&#10;Description generated with high confidence">
              <a:extLst>
                <a:ext uri="{FF2B5EF4-FFF2-40B4-BE49-F238E27FC236}">
                  <a16:creationId xmlns:a16="http://schemas.microsoft.com/office/drawing/2014/main" id="{1A7DD03E-A941-4BDB-A5DD-76B3102F48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1725" y="2939970"/>
              <a:ext cx="578213" cy="578213"/>
            </a:xfrm>
            <a:prstGeom prst="rect">
              <a:avLst/>
            </a:prstGeom>
          </p:spPr>
        </p:pic>
      </p:grpSp>
      <p:grpSp>
        <p:nvGrpSpPr>
          <p:cNvPr id="12" name="Group 11">
            <a:extLst>
              <a:ext uri="{FF2B5EF4-FFF2-40B4-BE49-F238E27FC236}">
                <a16:creationId xmlns:a16="http://schemas.microsoft.com/office/drawing/2014/main" id="{F5CD1087-1239-4082-A69A-9AF900943ACF}"/>
              </a:ext>
            </a:extLst>
          </p:cNvPr>
          <p:cNvGrpSpPr/>
          <p:nvPr/>
        </p:nvGrpSpPr>
        <p:grpSpPr>
          <a:xfrm>
            <a:off x="6133061" y="3475517"/>
            <a:ext cx="822960" cy="1184981"/>
            <a:chOff x="4843953" y="2455575"/>
            <a:chExt cx="822960" cy="1184981"/>
          </a:xfrm>
        </p:grpSpPr>
        <p:sp>
          <p:nvSpPr>
            <p:cNvPr id="84" name="Title 1">
              <a:extLst>
                <a:ext uri="{FF2B5EF4-FFF2-40B4-BE49-F238E27FC236}">
                  <a16:creationId xmlns:a16="http://schemas.microsoft.com/office/drawing/2014/main" id="{BE1849B3-4C34-4049-A276-F649530A3C99}"/>
                </a:ext>
              </a:extLst>
            </p:cNvPr>
            <p:cNvSpPr txBox="1">
              <a:spLocks/>
            </p:cNvSpPr>
            <p:nvPr/>
          </p:nvSpPr>
          <p:spPr>
            <a:xfrm>
              <a:off x="4896643" y="2455575"/>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Client application</a:t>
              </a:r>
            </a:p>
          </p:txBody>
        </p:sp>
        <p:sp>
          <p:nvSpPr>
            <p:cNvPr id="85" name="Rectangle: Rounded Corners 84">
              <a:extLst>
                <a:ext uri="{FF2B5EF4-FFF2-40B4-BE49-F238E27FC236}">
                  <a16:creationId xmlns:a16="http://schemas.microsoft.com/office/drawing/2014/main" id="{F06B9C5A-915E-4817-8FC4-23B31AEC0FC3}"/>
                </a:ext>
              </a:extLst>
            </p:cNvPr>
            <p:cNvSpPr/>
            <p:nvPr/>
          </p:nvSpPr>
          <p:spPr bwMode="auto">
            <a:xfrm>
              <a:off x="4843953" y="2817596"/>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48" name="GenericApp_EB3B" title="Icon of an app window">
              <a:extLst>
                <a:ext uri="{FF2B5EF4-FFF2-40B4-BE49-F238E27FC236}">
                  <a16:creationId xmlns:a16="http://schemas.microsoft.com/office/drawing/2014/main" id="{4F3AB4EC-DE03-42DF-B582-7345D687D377}"/>
                </a:ext>
              </a:extLst>
            </p:cNvPr>
            <p:cNvSpPr>
              <a:spLocks noChangeAspect="1" noEditPoints="1"/>
            </p:cNvSpPr>
            <p:nvPr/>
          </p:nvSpPr>
          <p:spPr bwMode="auto">
            <a:xfrm>
              <a:off x="5026923" y="3046196"/>
              <a:ext cx="457020" cy="365760"/>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cxnSp>
        <p:nvCxnSpPr>
          <p:cNvPr id="14" name="Connector: Elbow 13">
            <a:extLst>
              <a:ext uri="{FF2B5EF4-FFF2-40B4-BE49-F238E27FC236}">
                <a16:creationId xmlns:a16="http://schemas.microsoft.com/office/drawing/2014/main" id="{153C854C-2C06-40D6-8FAC-0343BD91B413}"/>
              </a:ext>
            </a:extLst>
          </p:cNvPr>
          <p:cNvCxnSpPr/>
          <p:nvPr/>
        </p:nvCxnSpPr>
        <p:spPr>
          <a:xfrm rot="5400000" flipH="1" flipV="1">
            <a:off x="7039091" y="2736540"/>
            <a:ext cx="182880" cy="1171978"/>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61213964-28F4-42F2-B8A3-903C74E53E6A}"/>
              </a:ext>
            </a:extLst>
          </p:cNvPr>
          <p:cNvCxnSpPr>
            <a:cxnSpLocks/>
            <a:stCxn id="95" idx="2"/>
            <a:endCxn id="85" idx="3"/>
          </p:cNvCxnSpPr>
          <p:nvPr/>
        </p:nvCxnSpPr>
        <p:spPr>
          <a:xfrm rot="5400000">
            <a:off x="7238787" y="3359804"/>
            <a:ext cx="606449" cy="1171979"/>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EE9B2539-BB60-4969-ABCF-557C5635162A}"/>
              </a:ext>
            </a:extLst>
          </p:cNvPr>
          <p:cNvCxnSpPr>
            <a:cxnSpLocks/>
          </p:cNvCxnSpPr>
          <p:nvPr/>
        </p:nvCxnSpPr>
        <p:spPr>
          <a:xfrm rot="5400000" flipH="1">
            <a:off x="7973219" y="3231820"/>
            <a:ext cx="309562" cy="3166918"/>
          </a:xfrm>
          <a:prstGeom prst="bentConnector3">
            <a:avLst>
              <a:gd name="adj1" fmla="val -73846"/>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EE25592-5A2F-4D96-8F21-A8B1C2E92B23}"/>
              </a:ext>
            </a:extLst>
          </p:cNvPr>
          <p:cNvCxnSpPr>
            <a:stCxn id="132" idx="1"/>
          </p:cNvCxnSpPr>
          <p:nvPr/>
        </p:nvCxnSpPr>
        <p:spPr>
          <a:xfrm flipH="1" flipV="1">
            <a:off x="6956022" y="4548712"/>
            <a:ext cx="2343957" cy="9868"/>
          </a:xfrm>
          <a:prstGeom prst="straightConnector1">
            <a:avLst/>
          </a:prstGeom>
          <a:ln>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AC30C082-F9A6-4DAB-B245-CD008DA03B0D}"/>
              </a:ext>
            </a:extLst>
          </p:cNvPr>
          <p:cNvGrpSpPr/>
          <p:nvPr/>
        </p:nvGrpSpPr>
        <p:grpSpPr>
          <a:xfrm>
            <a:off x="7919397" y="4823737"/>
            <a:ext cx="417207" cy="570971"/>
            <a:chOff x="6619731" y="5063333"/>
            <a:chExt cx="417207" cy="570971"/>
          </a:xfrm>
        </p:grpSpPr>
        <p:sp>
          <p:nvSpPr>
            <p:cNvPr id="154" name="Rectangle: Rounded Corners 153">
              <a:extLst>
                <a:ext uri="{FF2B5EF4-FFF2-40B4-BE49-F238E27FC236}">
                  <a16:creationId xmlns:a16="http://schemas.microsoft.com/office/drawing/2014/main" id="{F3D71DE6-EF35-4B80-9876-9FF3164FEDFC}"/>
                </a:ext>
              </a:extLst>
            </p:cNvPr>
            <p:cNvSpPr/>
            <p:nvPr/>
          </p:nvSpPr>
          <p:spPr bwMode="auto">
            <a:xfrm>
              <a:off x="6627166" y="5231968"/>
              <a:ext cx="402336" cy="402336"/>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51" name="TagLegacy_E1CB" title="Icon of a shopping tag">
              <a:extLst>
                <a:ext uri="{FF2B5EF4-FFF2-40B4-BE49-F238E27FC236}">
                  <a16:creationId xmlns:a16="http://schemas.microsoft.com/office/drawing/2014/main" id="{94B5D671-1F18-4033-B75F-CB3CA2B61D69}"/>
                </a:ext>
              </a:extLst>
            </p:cNvPr>
            <p:cNvSpPr>
              <a:spLocks noChangeAspect="1" noEditPoints="1"/>
            </p:cNvSpPr>
            <p:nvPr/>
          </p:nvSpPr>
          <p:spPr bwMode="auto">
            <a:xfrm>
              <a:off x="6694526" y="5330022"/>
              <a:ext cx="267616" cy="213613"/>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Title 1">
              <a:extLst>
                <a:ext uri="{FF2B5EF4-FFF2-40B4-BE49-F238E27FC236}">
                  <a16:creationId xmlns:a16="http://schemas.microsoft.com/office/drawing/2014/main" id="{9C42C01E-826B-41DA-BD78-6906DF05DDD9}"/>
                </a:ext>
              </a:extLst>
            </p:cNvPr>
            <p:cNvSpPr txBox="1">
              <a:spLocks/>
            </p:cNvSpPr>
            <p:nvPr/>
          </p:nvSpPr>
          <p:spPr>
            <a:xfrm>
              <a:off x="6619731" y="5063333"/>
              <a:ext cx="41720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Token</a:t>
              </a:r>
            </a:p>
          </p:txBody>
        </p:sp>
      </p:grpSp>
      <p:grpSp>
        <p:nvGrpSpPr>
          <p:cNvPr id="156" name="Group 155">
            <a:extLst>
              <a:ext uri="{FF2B5EF4-FFF2-40B4-BE49-F238E27FC236}">
                <a16:creationId xmlns:a16="http://schemas.microsoft.com/office/drawing/2014/main" id="{EEC04D55-2184-46BD-ACF0-3E3550881252}"/>
              </a:ext>
            </a:extLst>
          </p:cNvPr>
          <p:cNvGrpSpPr/>
          <p:nvPr/>
        </p:nvGrpSpPr>
        <p:grpSpPr>
          <a:xfrm>
            <a:off x="7323014" y="3876596"/>
            <a:ext cx="417207" cy="570971"/>
            <a:chOff x="6619731" y="5063333"/>
            <a:chExt cx="417207" cy="570971"/>
          </a:xfrm>
        </p:grpSpPr>
        <p:sp>
          <p:nvSpPr>
            <p:cNvPr id="157" name="Rectangle: Rounded Corners 156">
              <a:extLst>
                <a:ext uri="{FF2B5EF4-FFF2-40B4-BE49-F238E27FC236}">
                  <a16:creationId xmlns:a16="http://schemas.microsoft.com/office/drawing/2014/main" id="{DFFE6A6C-500C-4EF6-9A95-BEC16AB55DCE}"/>
                </a:ext>
              </a:extLst>
            </p:cNvPr>
            <p:cNvSpPr/>
            <p:nvPr/>
          </p:nvSpPr>
          <p:spPr bwMode="auto">
            <a:xfrm>
              <a:off x="6627166" y="5231968"/>
              <a:ext cx="402336" cy="402336"/>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58" name="TagLegacy_E1CB" title="Icon of a shopping tag">
              <a:extLst>
                <a:ext uri="{FF2B5EF4-FFF2-40B4-BE49-F238E27FC236}">
                  <a16:creationId xmlns:a16="http://schemas.microsoft.com/office/drawing/2014/main" id="{30DF6017-B3E6-48CE-A493-BF8411467C6F}"/>
                </a:ext>
              </a:extLst>
            </p:cNvPr>
            <p:cNvSpPr>
              <a:spLocks noChangeAspect="1" noEditPoints="1"/>
            </p:cNvSpPr>
            <p:nvPr/>
          </p:nvSpPr>
          <p:spPr bwMode="auto">
            <a:xfrm>
              <a:off x="6694526" y="5330022"/>
              <a:ext cx="267616" cy="213613"/>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Title 1">
              <a:extLst>
                <a:ext uri="{FF2B5EF4-FFF2-40B4-BE49-F238E27FC236}">
                  <a16:creationId xmlns:a16="http://schemas.microsoft.com/office/drawing/2014/main" id="{552E0AA6-D905-4824-BDB7-0D257B6E5EEB}"/>
                </a:ext>
              </a:extLst>
            </p:cNvPr>
            <p:cNvSpPr txBox="1">
              <a:spLocks/>
            </p:cNvSpPr>
            <p:nvPr/>
          </p:nvSpPr>
          <p:spPr>
            <a:xfrm>
              <a:off x="6619731" y="5063333"/>
              <a:ext cx="41720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Token</a:t>
              </a:r>
            </a:p>
          </p:txBody>
        </p:sp>
      </p:grpSp>
      <p:sp>
        <p:nvSpPr>
          <p:cNvPr id="161" name="Title 16">
            <a:extLst>
              <a:ext uri="{FF2B5EF4-FFF2-40B4-BE49-F238E27FC236}">
                <a16:creationId xmlns:a16="http://schemas.microsoft.com/office/drawing/2014/main" id="{8A22D2BC-D66A-4C4D-A027-1376E49888EF}"/>
              </a:ext>
            </a:extLst>
          </p:cNvPr>
          <p:cNvSpPr txBox="1">
            <a:spLocks/>
          </p:cNvSpPr>
          <p:nvPr/>
        </p:nvSpPr>
        <p:spPr>
          <a:xfrm>
            <a:off x="588263" y="3444451"/>
            <a:ext cx="3326789"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3"/>
              <a:defRPr/>
            </a:pPr>
            <a:r>
              <a:rPr lang="en-US" sz="1600" b="0" spc="0">
                <a:solidFill>
                  <a:srgbClr val="0078D4"/>
                </a:solidFill>
                <a:latin typeface="Segoe UI" panose="020B0502040204020203" pitchFamily="34" charset="0"/>
              </a:rPr>
              <a:t>The access token is used to authenticate to the secured resource</a:t>
            </a:r>
          </a:p>
        </p:txBody>
      </p:sp>
      <p:sp>
        <p:nvSpPr>
          <p:cNvPr id="162" name="Title 16">
            <a:extLst>
              <a:ext uri="{FF2B5EF4-FFF2-40B4-BE49-F238E27FC236}">
                <a16:creationId xmlns:a16="http://schemas.microsoft.com/office/drawing/2014/main" id="{2DB9530F-BA60-4AAC-95DB-1424A92A9F1B}"/>
              </a:ext>
            </a:extLst>
          </p:cNvPr>
          <p:cNvSpPr txBox="1">
            <a:spLocks/>
          </p:cNvSpPr>
          <p:nvPr/>
        </p:nvSpPr>
        <p:spPr>
          <a:xfrm>
            <a:off x="588263" y="4451433"/>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4"/>
              <a:defRPr/>
            </a:pPr>
            <a:r>
              <a:rPr lang="en-US" sz="1600" b="0" spc="0">
                <a:solidFill>
                  <a:srgbClr val="0078D4"/>
                </a:solidFill>
                <a:latin typeface="Segoe UI" panose="020B0502040204020203" pitchFamily="34" charset="0"/>
              </a:rPr>
              <a:t>Data from the secured resource is returned to the web application</a:t>
            </a:r>
          </a:p>
        </p:txBody>
      </p:sp>
      <p:sp>
        <p:nvSpPr>
          <p:cNvPr id="44" name="Oval 43">
            <a:extLst>
              <a:ext uri="{FF2B5EF4-FFF2-40B4-BE49-F238E27FC236}">
                <a16:creationId xmlns:a16="http://schemas.microsoft.com/office/drawing/2014/main" id="{BE4D490B-EA31-454D-9328-3534ABCE6030}"/>
              </a:ext>
            </a:extLst>
          </p:cNvPr>
          <p:cNvSpPr/>
          <p:nvPr/>
        </p:nvSpPr>
        <p:spPr bwMode="auto">
          <a:xfrm>
            <a:off x="6993371" y="3098006"/>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45" name="Oval 44">
            <a:extLst>
              <a:ext uri="{FF2B5EF4-FFF2-40B4-BE49-F238E27FC236}">
                <a16:creationId xmlns:a16="http://schemas.microsoft.com/office/drawing/2014/main" id="{1EC6153D-F8B3-4899-8EB4-82FF13E597B4}"/>
              </a:ext>
            </a:extLst>
          </p:cNvPr>
          <p:cNvSpPr/>
          <p:nvPr/>
        </p:nvSpPr>
        <p:spPr bwMode="auto">
          <a:xfrm>
            <a:off x="8223800" y="3799047"/>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46" name="Oval 45">
            <a:extLst>
              <a:ext uri="{FF2B5EF4-FFF2-40B4-BE49-F238E27FC236}">
                <a16:creationId xmlns:a16="http://schemas.microsoft.com/office/drawing/2014/main" id="{3F058282-AFBC-4A83-9497-01017EEB17A6}"/>
              </a:ext>
            </a:extLst>
          </p:cNvPr>
          <p:cNvSpPr/>
          <p:nvPr/>
        </p:nvSpPr>
        <p:spPr bwMode="auto">
          <a:xfrm>
            <a:off x="8636082" y="4432709"/>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47" name="Oval 46">
            <a:extLst>
              <a:ext uri="{FF2B5EF4-FFF2-40B4-BE49-F238E27FC236}">
                <a16:creationId xmlns:a16="http://schemas.microsoft.com/office/drawing/2014/main" id="{BECB8420-380B-468C-937C-E6F456191354}"/>
              </a:ext>
            </a:extLst>
          </p:cNvPr>
          <p:cNvSpPr/>
          <p:nvPr/>
        </p:nvSpPr>
        <p:spPr bwMode="auto">
          <a:xfrm>
            <a:off x="7990840" y="5499509"/>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Tree>
    <p:extLst>
      <p:ext uri="{BB962C8B-B14F-4D97-AF65-F5344CB8AC3E}">
        <p14:creationId xmlns:p14="http://schemas.microsoft.com/office/powerpoint/2010/main" val="3935047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7"/>
                                        </p:tgtEl>
                                        <p:attrNameLst>
                                          <p:attrName>style.visibility</p:attrName>
                                        </p:attrNameLst>
                                      </p:cBhvr>
                                      <p:to>
                                        <p:strVal val="visible"/>
                                      </p:to>
                                    </p:set>
                                    <p:animEffect transition="in" filter="fade">
                                      <p:cBhvr>
                                        <p:cTn id="7" dur="500"/>
                                        <p:tgtEl>
                                          <p:spTgt spid="177"/>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9"/>
                                        </p:tgtEl>
                                        <p:attrNameLst>
                                          <p:attrName>style.visibility</p:attrName>
                                        </p:attrNameLst>
                                      </p:cBhvr>
                                      <p:to>
                                        <p:strVal val="visible"/>
                                      </p:to>
                                    </p:set>
                                    <p:animEffect transition="in" filter="fade">
                                      <p:cBhvr>
                                        <p:cTn id="26" dur="500"/>
                                        <p:tgtEl>
                                          <p:spTgt spid="14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7"/>
                                        </p:tgtEl>
                                        <p:attrNameLst>
                                          <p:attrName>style.visibility</p:attrName>
                                        </p:attrNameLst>
                                      </p:cBhvr>
                                      <p:to>
                                        <p:strVal val="visible"/>
                                      </p:to>
                                    </p:set>
                                    <p:animEffect transition="in" filter="fade">
                                      <p:cBhvr>
                                        <p:cTn id="32" dur="500"/>
                                        <p:tgtEl>
                                          <p:spTgt spid="207"/>
                                        </p:tgtEl>
                                      </p:cBhvr>
                                    </p:animEffect>
                                  </p:childTnLst>
                                </p:cTn>
                              </p:par>
                              <p:par>
                                <p:cTn id="33" presetID="10" presetClass="entr" presetSubtype="0" fill="hold" nodeType="withEffect">
                                  <p:stCondLst>
                                    <p:cond delay="250"/>
                                  </p:stCondLst>
                                  <p:childTnLst>
                                    <p:set>
                                      <p:cBhvr>
                                        <p:cTn id="34" dur="1" fill="hold">
                                          <p:stCondLst>
                                            <p:cond delay="0"/>
                                          </p:stCondLst>
                                        </p:cTn>
                                        <p:tgtEl>
                                          <p:spTgt spid="156"/>
                                        </p:tgtEl>
                                        <p:attrNameLst>
                                          <p:attrName>style.visibility</p:attrName>
                                        </p:attrNameLst>
                                      </p:cBhvr>
                                      <p:to>
                                        <p:strVal val="visible"/>
                                      </p:to>
                                    </p:set>
                                    <p:animEffect transition="in" filter="fade">
                                      <p:cBhvr>
                                        <p:cTn id="35" dur="500"/>
                                        <p:tgtEl>
                                          <p:spTgt spid="15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wipe(left)">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61"/>
                                        </p:tgtEl>
                                        <p:attrNameLst>
                                          <p:attrName>style.visibility</p:attrName>
                                        </p:attrNameLst>
                                      </p:cBhvr>
                                      <p:to>
                                        <p:strVal val="visible"/>
                                      </p:to>
                                    </p:set>
                                    <p:animEffect transition="in" filter="fade">
                                      <p:cBhvr>
                                        <p:cTn id="46" dur="500"/>
                                        <p:tgtEl>
                                          <p:spTgt spid="16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62"/>
                                        </p:tgtEl>
                                        <p:attrNameLst>
                                          <p:attrName>style.visibility</p:attrName>
                                        </p:attrNameLst>
                                      </p:cBhvr>
                                      <p:to>
                                        <p:strVal val="visible"/>
                                      </p:to>
                                    </p:set>
                                    <p:animEffect transition="in" filter="fade">
                                      <p:cBhvr>
                                        <p:cTn id="49" dur="500"/>
                                        <p:tgtEl>
                                          <p:spTgt spid="162"/>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fade">
                                      <p:cBhvr>
                                        <p:cTn id="53" dur="500"/>
                                        <p:tgtEl>
                                          <p:spTgt spid="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50"/>
                                        </p:tgtEl>
                                        <p:attrNameLst>
                                          <p:attrName>style.visibility</p:attrName>
                                        </p:attrNameLst>
                                      </p:cBhvr>
                                      <p:to>
                                        <p:strVal val="visible"/>
                                      </p:to>
                                    </p:set>
                                    <p:animEffect transition="in" filter="fade">
                                      <p:cBhvr>
                                        <p:cTn id="58" dur="500"/>
                                        <p:tgtEl>
                                          <p:spTgt spid="150"/>
                                        </p:tgtEl>
                                      </p:cBhvr>
                                    </p:animEffect>
                                  </p:childTnLst>
                                </p:cTn>
                              </p:par>
                              <p:par>
                                <p:cTn id="59" presetID="10" presetClass="entr" presetSubtype="0" fill="hold" nodeType="withEffect">
                                  <p:stCondLst>
                                    <p:cond delay="25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par>
                                <p:cTn id="62" presetID="10" presetClass="entr" presetSubtype="0" fill="hold" grpId="0" nodeType="withEffect">
                                  <p:stCondLst>
                                    <p:cond delay="250"/>
                                  </p:stCondLst>
                                  <p:childTnLst>
                                    <p:set>
                                      <p:cBhvr>
                                        <p:cTn id="63" dur="1" fill="hold">
                                          <p:stCondLst>
                                            <p:cond delay="0"/>
                                          </p:stCondLst>
                                        </p:cTn>
                                        <p:tgtEl>
                                          <p:spTgt spid="47"/>
                                        </p:tgtEl>
                                        <p:attrNameLst>
                                          <p:attrName>style.visibility</p:attrName>
                                        </p:attrNameLst>
                                      </p:cBhvr>
                                      <p:to>
                                        <p:strVal val="visible"/>
                                      </p:to>
                                    </p:set>
                                    <p:animEffect transition="in" filter="fade">
                                      <p:cBhvr>
                                        <p:cTn id="64" dur="500"/>
                                        <p:tgtEl>
                                          <p:spTgt spid="47"/>
                                        </p:tgtEl>
                                      </p:cBhvr>
                                    </p:animEffect>
                                  </p:childTnLst>
                                </p:cTn>
                              </p:par>
                            </p:childTnLst>
                          </p:cTn>
                        </p:par>
                        <p:par>
                          <p:cTn id="65" fill="hold">
                            <p:stCondLst>
                              <p:cond delay="750"/>
                            </p:stCondLst>
                            <p:childTnLst>
                              <p:par>
                                <p:cTn id="66" presetID="47" presetClass="entr" presetSubtype="0" fill="hold" grpId="0" nodeType="afterEffect">
                                  <p:stCondLst>
                                    <p:cond delay="0"/>
                                  </p:stCondLst>
                                  <p:childTnLst>
                                    <p:set>
                                      <p:cBhvr>
                                        <p:cTn id="67" dur="1" fill="hold">
                                          <p:stCondLst>
                                            <p:cond delay="0"/>
                                          </p:stCondLst>
                                        </p:cTn>
                                        <p:tgtEl>
                                          <p:spTgt spid="211"/>
                                        </p:tgtEl>
                                        <p:attrNameLst>
                                          <p:attrName>style.visibility</p:attrName>
                                        </p:attrNameLst>
                                      </p:cBhvr>
                                      <p:to>
                                        <p:strVal val="visible"/>
                                      </p:to>
                                    </p:set>
                                    <p:animEffect transition="in" filter="fade">
                                      <p:cBhvr>
                                        <p:cTn id="68" dur="500"/>
                                        <p:tgtEl>
                                          <p:spTgt spid="211"/>
                                        </p:tgtEl>
                                      </p:cBhvr>
                                    </p:animEffect>
                                    <p:anim calcmode="lin" valueType="num">
                                      <p:cBhvr>
                                        <p:cTn id="69" dur="500" fill="hold"/>
                                        <p:tgtEl>
                                          <p:spTgt spid="211"/>
                                        </p:tgtEl>
                                        <p:attrNameLst>
                                          <p:attrName>ppt_x</p:attrName>
                                        </p:attrNameLst>
                                      </p:cBhvr>
                                      <p:tavLst>
                                        <p:tav tm="0">
                                          <p:val>
                                            <p:strVal val="#ppt_x"/>
                                          </p:val>
                                        </p:tav>
                                        <p:tav tm="100000">
                                          <p:val>
                                            <p:strVal val="#ppt_x"/>
                                          </p:val>
                                        </p:tav>
                                      </p:tavLst>
                                    </p:anim>
                                    <p:anim calcmode="lin" valueType="num">
                                      <p:cBhvr>
                                        <p:cTn id="70" dur="500" fill="hold"/>
                                        <p:tgtEl>
                                          <p:spTgt spid="2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p:bldP spid="207" grpId="0"/>
      <p:bldP spid="211" grpId="0"/>
      <p:bldP spid="161" grpId="0"/>
      <p:bldP spid="162" grpId="0"/>
      <p:bldP spid="44" grpId="0" animBg="1"/>
      <p:bldP spid="45" grpId="0" animBg="1"/>
      <p:bldP spid="46" grpId="0" animBg="1"/>
      <p:bldP spid="4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6C5217D8-C9E1-40B1-8B5F-C7133E0C4F1A}"/>
              </a:ext>
            </a:extLst>
          </p:cNvPr>
          <p:cNvGrpSpPr/>
          <p:nvPr/>
        </p:nvGrpSpPr>
        <p:grpSpPr>
          <a:xfrm>
            <a:off x="6715770" y="2841077"/>
            <a:ext cx="2793941" cy="3453847"/>
            <a:chOff x="6182370" y="2841077"/>
            <a:chExt cx="2793941" cy="3453847"/>
          </a:xfrm>
        </p:grpSpPr>
        <p:sp>
          <p:nvSpPr>
            <p:cNvPr id="64" name="Title 1">
              <a:extLst>
                <a:ext uri="{FF2B5EF4-FFF2-40B4-BE49-F238E27FC236}">
                  <a16:creationId xmlns:a16="http://schemas.microsoft.com/office/drawing/2014/main" id="{EB954D00-35A3-459C-8AD9-1B0AAEDF944B}"/>
                </a:ext>
              </a:extLst>
            </p:cNvPr>
            <p:cNvSpPr txBox="1">
              <a:spLocks/>
            </p:cNvSpPr>
            <p:nvPr/>
          </p:nvSpPr>
          <p:spPr>
            <a:xfrm>
              <a:off x="6182370" y="2841077"/>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a:t>
              </a:r>
            </a:p>
          </p:txBody>
        </p:sp>
        <p:sp>
          <p:nvSpPr>
            <p:cNvPr id="63" name="Rectangle: Rounded Corners 62">
              <a:extLst>
                <a:ext uri="{FF2B5EF4-FFF2-40B4-BE49-F238E27FC236}">
                  <a16:creationId xmlns:a16="http://schemas.microsoft.com/office/drawing/2014/main" id="{69DB2852-345A-4C0B-8A99-F24EAD0C1785}"/>
                </a:ext>
              </a:extLst>
            </p:cNvPr>
            <p:cNvSpPr/>
            <p:nvPr/>
          </p:nvSpPr>
          <p:spPr bwMode="auto">
            <a:xfrm>
              <a:off x="6182370" y="3042204"/>
              <a:ext cx="2793941" cy="3252720"/>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solidFill>
                  <a:schemeClr val="tx1"/>
                </a:solidFill>
                <a:cs typeface="Segoe UI" pitchFamily="34" charset="0"/>
              </a:endParaRPr>
            </a:p>
          </p:txBody>
        </p:sp>
      </p:grpSp>
      <p:sp>
        <p:nvSpPr>
          <p:cNvPr id="32" name="Title 16">
            <a:extLst>
              <a:ext uri="{FF2B5EF4-FFF2-40B4-BE49-F238E27FC236}">
                <a16:creationId xmlns:a16="http://schemas.microsoft.com/office/drawing/2014/main" id="{25BDE386-8551-407F-9D11-05D3620181B4}"/>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b="0" dirty="0">
                <a:solidFill>
                  <a:srgbClr val="000000"/>
                </a:solidFill>
                <a:latin typeface="Segoe UI Light" panose="020B0502040204020203" pitchFamily="34" charset="0"/>
                <a:cs typeface="Segoe UI Light" panose="020B0502040204020203" pitchFamily="34" charset="0"/>
              </a:rPr>
              <a:t>Pod identity</a:t>
            </a:r>
          </a:p>
        </p:txBody>
      </p:sp>
      <p:cxnSp>
        <p:nvCxnSpPr>
          <p:cNvPr id="129" name="Straight Connector 128">
            <a:extLst>
              <a:ext uri="{FF2B5EF4-FFF2-40B4-BE49-F238E27FC236}">
                <a16:creationId xmlns:a16="http://schemas.microsoft.com/office/drawing/2014/main" id="{E7EDE7B1-6022-4167-B495-CEA55E494F20}"/>
              </a:ext>
            </a:extLst>
          </p:cNvPr>
          <p:cNvCxnSpPr>
            <a:cxnSpLocks/>
          </p:cNvCxnSpPr>
          <p:nvPr/>
        </p:nvCxnSpPr>
        <p:spPr>
          <a:xfrm>
            <a:off x="4064000" y="1311424"/>
            <a:ext cx="0" cy="5229448"/>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A995D88-495C-43EE-9A39-F9A1DE611CB6}"/>
              </a:ext>
            </a:extLst>
          </p:cNvPr>
          <p:cNvGrpSpPr/>
          <p:nvPr/>
        </p:nvGrpSpPr>
        <p:grpSpPr>
          <a:xfrm>
            <a:off x="5309888" y="3242013"/>
            <a:ext cx="822960" cy="1184981"/>
            <a:chOff x="4625721" y="3242013"/>
            <a:chExt cx="822960" cy="1184981"/>
          </a:xfrm>
        </p:grpSpPr>
        <p:sp>
          <p:nvSpPr>
            <p:cNvPr id="49" name="Title 1">
              <a:extLst>
                <a:ext uri="{FF2B5EF4-FFF2-40B4-BE49-F238E27FC236}">
                  <a16:creationId xmlns:a16="http://schemas.microsoft.com/office/drawing/2014/main" id="{ABF87EC8-9642-4BE8-946F-D5EDCDD448A0}"/>
                </a:ext>
              </a:extLst>
            </p:cNvPr>
            <p:cNvSpPr txBox="1">
              <a:spLocks/>
            </p:cNvSpPr>
            <p:nvPr/>
          </p:nvSpPr>
          <p:spPr>
            <a:xfrm>
              <a:off x="4678411" y="3242013"/>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controller</a:t>
              </a:r>
            </a:p>
          </p:txBody>
        </p:sp>
        <p:sp>
          <p:nvSpPr>
            <p:cNvPr id="50" name="Rectangle: Rounded Corners 49">
              <a:extLst>
                <a:ext uri="{FF2B5EF4-FFF2-40B4-BE49-F238E27FC236}">
                  <a16:creationId xmlns:a16="http://schemas.microsoft.com/office/drawing/2014/main" id="{C4E55AA9-6F45-4AD8-B1A1-B844742EE205}"/>
                </a:ext>
              </a:extLst>
            </p:cNvPr>
            <p:cNvSpPr/>
            <p:nvPr/>
          </p:nvSpPr>
          <p:spPr bwMode="auto">
            <a:xfrm>
              <a:off x="4625721" y="3604034"/>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4" name="Group 3">
              <a:extLst>
                <a:ext uri="{FF2B5EF4-FFF2-40B4-BE49-F238E27FC236}">
                  <a16:creationId xmlns:a16="http://schemas.microsoft.com/office/drawing/2014/main" id="{6785AF89-ECEC-454C-A1B7-04CB6963EAF2}"/>
                </a:ext>
              </a:extLst>
            </p:cNvPr>
            <p:cNvGrpSpPr/>
            <p:nvPr/>
          </p:nvGrpSpPr>
          <p:grpSpPr>
            <a:xfrm>
              <a:off x="4796431" y="3746338"/>
              <a:ext cx="481540" cy="538353"/>
              <a:chOff x="4937274" y="2450177"/>
              <a:chExt cx="481540" cy="538353"/>
            </a:xfrm>
          </p:grpSpPr>
          <p:sp>
            <p:nvSpPr>
              <p:cNvPr id="60" name="Freeform: Shape 59">
                <a:extLst>
                  <a:ext uri="{FF2B5EF4-FFF2-40B4-BE49-F238E27FC236}">
                    <a16:creationId xmlns:a16="http://schemas.microsoft.com/office/drawing/2014/main" id="{529965D0-4C42-4713-940C-D157340CF1D9}"/>
                  </a:ext>
                </a:extLst>
              </p:cNvPr>
              <p:cNvSpPr/>
              <p:nvPr/>
            </p:nvSpPr>
            <p:spPr>
              <a:xfrm>
                <a:off x="5097542" y="2504414"/>
                <a:ext cx="161005" cy="17644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people_4" title="Icon of a person">
                <a:extLst>
                  <a:ext uri="{FF2B5EF4-FFF2-40B4-BE49-F238E27FC236}">
                    <a16:creationId xmlns:a16="http://schemas.microsoft.com/office/drawing/2014/main" id="{E8056415-698E-4376-8E19-8330EA2AC10E}"/>
                  </a:ext>
                </a:extLst>
              </p:cNvPr>
              <p:cNvSpPr>
                <a:spLocks noChangeAspect="1" noEditPoints="1"/>
              </p:cNvSpPr>
              <p:nvPr/>
            </p:nvSpPr>
            <p:spPr bwMode="auto">
              <a:xfrm>
                <a:off x="4937274" y="2450177"/>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3" name="Group 12">
            <a:extLst>
              <a:ext uri="{FF2B5EF4-FFF2-40B4-BE49-F238E27FC236}">
                <a16:creationId xmlns:a16="http://schemas.microsoft.com/office/drawing/2014/main" id="{636C0B3E-5D3D-4183-903C-CFD786EB6290}"/>
              </a:ext>
            </a:extLst>
          </p:cNvPr>
          <p:cNvGrpSpPr/>
          <p:nvPr/>
        </p:nvGrpSpPr>
        <p:grpSpPr>
          <a:xfrm>
            <a:off x="9889450" y="4886455"/>
            <a:ext cx="717581" cy="736259"/>
            <a:chOff x="9085941" y="2684839"/>
            <a:chExt cx="717581" cy="736259"/>
          </a:xfrm>
        </p:grpSpPr>
        <p:sp>
          <p:nvSpPr>
            <p:cNvPr id="88" name="Rectangle: Rounded Corners 87">
              <a:extLst>
                <a:ext uri="{FF2B5EF4-FFF2-40B4-BE49-F238E27FC236}">
                  <a16:creationId xmlns:a16="http://schemas.microsoft.com/office/drawing/2014/main" id="{CF8F1C5E-89D5-4E28-BAA6-A3BD9B33AEFF}"/>
                </a:ext>
              </a:extLst>
            </p:cNvPr>
            <p:cNvSpPr/>
            <p:nvPr/>
          </p:nvSpPr>
          <p:spPr bwMode="auto">
            <a:xfrm>
              <a:off x="9177937" y="2887509"/>
              <a:ext cx="533589" cy="533589"/>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86" name="Eye" title="Icon of an eye">
              <a:extLst>
                <a:ext uri="{FF2B5EF4-FFF2-40B4-BE49-F238E27FC236}">
                  <a16:creationId xmlns:a16="http://schemas.microsoft.com/office/drawing/2014/main" id="{007870D5-396F-4862-97B2-785F535E5549}"/>
                </a:ext>
              </a:extLst>
            </p:cNvPr>
            <p:cNvSpPr>
              <a:spLocks noChangeAspect="1" noEditPoints="1"/>
            </p:cNvSpPr>
            <p:nvPr/>
          </p:nvSpPr>
          <p:spPr bwMode="auto">
            <a:xfrm>
              <a:off x="9259318" y="3051933"/>
              <a:ext cx="370826" cy="204740"/>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89" name="Title 1">
              <a:extLst>
                <a:ext uri="{FF2B5EF4-FFF2-40B4-BE49-F238E27FC236}">
                  <a16:creationId xmlns:a16="http://schemas.microsoft.com/office/drawing/2014/main" id="{88F9C7A6-9579-44FA-A22F-E7C96CF6B015}"/>
                </a:ext>
              </a:extLst>
            </p:cNvPr>
            <p:cNvSpPr txBox="1">
              <a:spLocks/>
            </p:cNvSpPr>
            <p:nvPr/>
          </p:nvSpPr>
          <p:spPr>
            <a:xfrm>
              <a:off x="9085941" y="2684839"/>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MSI</a:t>
              </a:r>
            </a:p>
          </p:txBody>
        </p:sp>
      </p:grpSp>
      <p:cxnSp>
        <p:nvCxnSpPr>
          <p:cNvPr id="96" name="Straight Arrow Connector 95">
            <a:extLst>
              <a:ext uri="{FF2B5EF4-FFF2-40B4-BE49-F238E27FC236}">
                <a16:creationId xmlns:a16="http://schemas.microsoft.com/office/drawing/2014/main" id="{23417410-3506-4B49-BABB-77CB1969E044}"/>
              </a:ext>
            </a:extLst>
          </p:cNvPr>
          <p:cNvCxnSpPr>
            <a:cxnSpLocks/>
          </p:cNvCxnSpPr>
          <p:nvPr/>
        </p:nvCxnSpPr>
        <p:spPr>
          <a:xfrm>
            <a:off x="8289859" y="5506922"/>
            <a:ext cx="1691587" cy="0"/>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3C0B4FF-1381-4569-90C2-4C72BA189333}"/>
              </a:ext>
            </a:extLst>
          </p:cNvPr>
          <p:cNvGrpSpPr/>
          <p:nvPr/>
        </p:nvGrpSpPr>
        <p:grpSpPr>
          <a:xfrm>
            <a:off x="6896558" y="3241960"/>
            <a:ext cx="717581" cy="1038184"/>
            <a:chOff x="6184119" y="2097708"/>
            <a:chExt cx="717581" cy="1038184"/>
          </a:xfrm>
        </p:grpSpPr>
        <p:sp>
          <p:nvSpPr>
            <p:cNvPr id="68" name="Title 1">
              <a:extLst>
                <a:ext uri="{FF2B5EF4-FFF2-40B4-BE49-F238E27FC236}">
                  <a16:creationId xmlns:a16="http://schemas.microsoft.com/office/drawing/2014/main" id="{B786D7E8-8CE6-40B1-9FA6-DEAA15EEAEF1}"/>
                </a:ext>
              </a:extLst>
            </p:cNvPr>
            <p:cNvSpPr txBox="1">
              <a:spLocks/>
            </p:cNvSpPr>
            <p:nvPr/>
          </p:nvSpPr>
          <p:spPr>
            <a:xfrm>
              <a:off x="6184119" y="2097708"/>
              <a:ext cx="717581"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Identity Binding</a:t>
              </a:r>
            </a:p>
          </p:txBody>
        </p:sp>
        <p:grpSp>
          <p:nvGrpSpPr>
            <p:cNvPr id="16" name="Group 15">
              <a:extLst>
                <a:ext uri="{FF2B5EF4-FFF2-40B4-BE49-F238E27FC236}">
                  <a16:creationId xmlns:a16="http://schemas.microsoft.com/office/drawing/2014/main" id="{11C93C3B-33F4-4175-98CA-1F4F21DEAB7A}"/>
                </a:ext>
              </a:extLst>
            </p:cNvPr>
            <p:cNvGrpSpPr/>
            <p:nvPr/>
          </p:nvGrpSpPr>
          <p:grpSpPr>
            <a:xfrm>
              <a:off x="6276115" y="2602303"/>
              <a:ext cx="533589" cy="533589"/>
              <a:chOff x="6276115" y="2641203"/>
              <a:chExt cx="533589" cy="533589"/>
            </a:xfrm>
          </p:grpSpPr>
          <p:sp>
            <p:nvSpPr>
              <p:cNvPr id="66" name="Rectangle: Rounded Corners 65">
                <a:extLst>
                  <a:ext uri="{FF2B5EF4-FFF2-40B4-BE49-F238E27FC236}">
                    <a16:creationId xmlns:a16="http://schemas.microsoft.com/office/drawing/2014/main" id="{E5216890-776D-4660-9D57-3EDCCA58B4AA}"/>
                  </a:ext>
                </a:extLst>
              </p:cNvPr>
              <p:cNvSpPr/>
              <p:nvPr/>
            </p:nvSpPr>
            <p:spPr bwMode="auto">
              <a:xfrm>
                <a:off x="6276115" y="2641203"/>
                <a:ext cx="533589" cy="533589"/>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69" name="Freeform 72">
                <a:extLst>
                  <a:ext uri="{FF2B5EF4-FFF2-40B4-BE49-F238E27FC236}">
                    <a16:creationId xmlns:a16="http://schemas.microsoft.com/office/drawing/2014/main" id="{31E51169-AA2D-431A-ABF8-166692517418}"/>
                  </a:ext>
                </a:extLst>
              </p:cNvPr>
              <p:cNvSpPr>
                <a:spLocks noChangeAspect="1"/>
              </p:cNvSpPr>
              <p:nvPr/>
            </p:nvSpPr>
            <p:spPr bwMode="black">
              <a:xfrm>
                <a:off x="6377042" y="2741436"/>
                <a:ext cx="331734" cy="333123"/>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0" name="Group 9">
            <a:extLst>
              <a:ext uri="{FF2B5EF4-FFF2-40B4-BE49-F238E27FC236}">
                <a16:creationId xmlns:a16="http://schemas.microsoft.com/office/drawing/2014/main" id="{7F214693-043D-4E41-969C-DA7CB7F4CC02}"/>
              </a:ext>
            </a:extLst>
          </p:cNvPr>
          <p:cNvGrpSpPr/>
          <p:nvPr/>
        </p:nvGrpSpPr>
        <p:grpSpPr>
          <a:xfrm>
            <a:off x="7660729" y="4578678"/>
            <a:ext cx="724670" cy="1248213"/>
            <a:chOff x="7172350" y="3230502"/>
            <a:chExt cx="724670" cy="1248213"/>
          </a:xfrm>
        </p:grpSpPr>
        <p:grpSp>
          <p:nvGrpSpPr>
            <p:cNvPr id="9" name="Group 8">
              <a:extLst>
                <a:ext uri="{FF2B5EF4-FFF2-40B4-BE49-F238E27FC236}">
                  <a16:creationId xmlns:a16="http://schemas.microsoft.com/office/drawing/2014/main" id="{7555C48C-90EE-40F1-BA51-B93C671F8FF2}"/>
                </a:ext>
              </a:extLst>
            </p:cNvPr>
            <p:cNvGrpSpPr/>
            <p:nvPr/>
          </p:nvGrpSpPr>
          <p:grpSpPr>
            <a:xfrm>
              <a:off x="7175895" y="3230502"/>
              <a:ext cx="717581" cy="1044036"/>
              <a:chOff x="7379061" y="2807592"/>
              <a:chExt cx="717581" cy="1044036"/>
            </a:xfrm>
          </p:grpSpPr>
          <p:sp>
            <p:nvSpPr>
              <p:cNvPr id="71" name="Rectangle: Rounded Corners 70">
                <a:extLst>
                  <a:ext uri="{FF2B5EF4-FFF2-40B4-BE49-F238E27FC236}">
                    <a16:creationId xmlns:a16="http://schemas.microsoft.com/office/drawing/2014/main" id="{8BED2D78-B5CB-46AA-AFA5-278A8FDE9044}"/>
                  </a:ext>
                </a:extLst>
              </p:cNvPr>
              <p:cNvSpPr/>
              <p:nvPr/>
            </p:nvSpPr>
            <p:spPr bwMode="auto">
              <a:xfrm>
                <a:off x="7471057" y="3318039"/>
                <a:ext cx="533589" cy="533589"/>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72" name="Title 1">
                <a:extLst>
                  <a:ext uri="{FF2B5EF4-FFF2-40B4-BE49-F238E27FC236}">
                    <a16:creationId xmlns:a16="http://schemas.microsoft.com/office/drawing/2014/main" id="{323D3670-76A4-4E94-962D-135CF13AF8FD}"/>
                  </a:ext>
                </a:extLst>
              </p:cNvPr>
              <p:cNvSpPr txBox="1">
                <a:spLocks/>
              </p:cNvSpPr>
              <p:nvPr/>
            </p:nvSpPr>
            <p:spPr>
              <a:xfrm>
                <a:off x="7379061" y="2807592"/>
                <a:ext cx="717581"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Active Directory Pod Identity</a:t>
                </a:r>
              </a:p>
            </p:txBody>
          </p:sp>
          <p:pic>
            <p:nvPicPr>
              <p:cNvPr id="74" name="Picture 73" descr="A picture containing object&#10;&#10;Description generated with high confidence">
                <a:extLst>
                  <a:ext uri="{FF2B5EF4-FFF2-40B4-BE49-F238E27FC236}">
                    <a16:creationId xmlns:a16="http://schemas.microsoft.com/office/drawing/2014/main" id="{6AF8ECE9-24A9-474B-B310-4F61B02EE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6309" y="3393291"/>
                <a:ext cx="383085" cy="383085"/>
              </a:xfrm>
              <a:prstGeom prst="rect">
                <a:avLst/>
              </a:prstGeom>
            </p:spPr>
          </p:pic>
        </p:grpSp>
        <p:sp>
          <p:nvSpPr>
            <p:cNvPr id="76" name="Title 1">
              <a:extLst>
                <a:ext uri="{FF2B5EF4-FFF2-40B4-BE49-F238E27FC236}">
                  <a16:creationId xmlns:a16="http://schemas.microsoft.com/office/drawing/2014/main" id="{B033AA6B-4C16-4A2D-A790-BB02A783E349}"/>
                </a:ext>
              </a:extLst>
            </p:cNvPr>
            <p:cNvSpPr txBox="1">
              <a:spLocks/>
            </p:cNvSpPr>
            <p:nvPr/>
          </p:nvSpPr>
          <p:spPr>
            <a:xfrm>
              <a:off x="7172350" y="4324827"/>
              <a:ext cx="7246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1" u="none" strike="noStrike" kern="1200" cap="none" spc="0" normalizeH="0" baseline="0" noProof="0" dirty="0">
                  <a:ln w="3175">
                    <a:noFill/>
                  </a:ln>
                  <a:solidFill>
                    <a:srgbClr val="000000"/>
                  </a:solidFill>
                  <a:effectLst/>
                  <a:uLnTx/>
                  <a:uFillTx/>
                  <a:latin typeface="Segoe UI"/>
                  <a:ea typeface="+mn-ea"/>
                  <a:cs typeface="Segoe UI Semibold" panose="020B0702040204020203" pitchFamily="34" charset="0"/>
                </a:rPr>
                <a:t>NMI + EMSI</a:t>
              </a:r>
            </a:p>
          </p:txBody>
        </p:sp>
      </p:grpSp>
      <p:grpSp>
        <p:nvGrpSpPr>
          <p:cNvPr id="11" name="Group 10">
            <a:extLst>
              <a:ext uri="{FF2B5EF4-FFF2-40B4-BE49-F238E27FC236}">
                <a16:creationId xmlns:a16="http://schemas.microsoft.com/office/drawing/2014/main" id="{A5329466-09C4-440B-B00D-0CAD02F932FF}"/>
              </a:ext>
            </a:extLst>
          </p:cNvPr>
          <p:cNvGrpSpPr/>
          <p:nvPr/>
        </p:nvGrpSpPr>
        <p:grpSpPr>
          <a:xfrm>
            <a:off x="8431988" y="3543885"/>
            <a:ext cx="717581" cy="736259"/>
            <a:chOff x="7870551" y="2521009"/>
            <a:chExt cx="717581" cy="736259"/>
          </a:xfrm>
        </p:grpSpPr>
        <p:sp>
          <p:nvSpPr>
            <p:cNvPr id="79" name="Rectangle: Rounded Corners 78">
              <a:extLst>
                <a:ext uri="{FF2B5EF4-FFF2-40B4-BE49-F238E27FC236}">
                  <a16:creationId xmlns:a16="http://schemas.microsoft.com/office/drawing/2014/main" id="{A355CF79-4C13-449A-8822-DBD3255E71F7}"/>
                </a:ext>
              </a:extLst>
            </p:cNvPr>
            <p:cNvSpPr/>
            <p:nvPr/>
          </p:nvSpPr>
          <p:spPr bwMode="auto">
            <a:xfrm>
              <a:off x="7962547" y="2723679"/>
              <a:ext cx="533589" cy="533589"/>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80" name="Title 1">
              <a:extLst>
                <a:ext uri="{FF2B5EF4-FFF2-40B4-BE49-F238E27FC236}">
                  <a16:creationId xmlns:a16="http://schemas.microsoft.com/office/drawing/2014/main" id="{797A1886-C913-4DBE-AA52-88A5FB6B506A}"/>
                </a:ext>
              </a:extLst>
            </p:cNvPr>
            <p:cNvSpPr txBox="1">
              <a:spLocks/>
            </p:cNvSpPr>
            <p:nvPr/>
          </p:nvSpPr>
          <p:spPr>
            <a:xfrm>
              <a:off x="7870551" y="2521009"/>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82" name="Freeform: Shape 81">
              <a:extLst>
                <a:ext uri="{FF2B5EF4-FFF2-40B4-BE49-F238E27FC236}">
                  <a16:creationId xmlns:a16="http://schemas.microsoft.com/office/drawing/2014/main" id="{DB410057-4EDD-4360-B9EC-6E2C18ECC618}"/>
                </a:ext>
              </a:extLst>
            </p:cNvPr>
            <p:cNvSpPr/>
            <p:nvPr/>
          </p:nvSpPr>
          <p:spPr>
            <a:xfrm>
              <a:off x="8086898" y="2834369"/>
              <a:ext cx="284887" cy="31220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dirty="0">
                <a:solidFill>
                  <a:srgbClr val="FFFFFF"/>
                </a:solidFill>
                <a:latin typeface="Segoe UI"/>
              </a:endParaRPr>
            </a:p>
          </p:txBody>
        </p:sp>
      </p:grpSp>
      <p:cxnSp>
        <p:nvCxnSpPr>
          <p:cNvPr id="24" name="Connector: Elbow 23">
            <a:extLst>
              <a:ext uri="{FF2B5EF4-FFF2-40B4-BE49-F238E27FC236}">
                <a16:creationId xmlns:a16="http://schemas.microsoft.com/office/drawing/2014/main" id="{8342CB9D-46E1-4332-8AB4-52E580B94331}"/>
              </a:ext>
            </a:extLst>
          </p:cNvPr>
          <p:cNvCxnSpPr>
            <a:stCxn id="66" idx="2"/>
            <a:endCxn id="71" idx="1"/>
          </p:cNvCxnSpPr>
          <p:nvPr/>
        </p:nvCxnSpPr>
        <p:spPr>
          <a:xfrm rot="16200000" flipH="1">
            <a:off x="6967921" y="4567571"/>
            <a:ext cx="1075776" cy="500921"/>
          </a:xfrm>
          <a:prstGeom prst="bentConnector2">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0A6635D3-EAD4-49CC-834C-A6E2E55718D7}"/>
              </a:ext>
            </a:extLst>
          </p:cNvPr>
          <p:cNvCxnSpPr>
            <a:cxnSpLocks/>
            <a:stCxn id="71" idx="3"/>
            <a:endCxn id="79" idx="2"/>
          </p:cNvCxnSpPr>
          <p:nvPr/>
        </p:nvCxnSpPr>
        <p:spPr>
          <a:xfrm flipV="1">
            <a:off x="8289859" y="4280144"/>
            <a:ext cx="500920" cy="1075776"/>
          </a:xfrm>
          <a:prstGeom prst="bentConnector2">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id="{076BFCC4-6743-4EB4-B285-AEB574A3A0F4}"/>
              </a:ext>
            </a:extLst>
          </p:cNvPr>
          <p:cNvGrpSpPr/>
          <p:nvPr/>
        </p:nvGrpSpPr>
        <p:grpSpPr>
          <a:xfrm>
            <a:off x="8602190" y="4520556"/>
            <a:ext cx="832276" cy="402336"/>
            <a:chOff x="6627166" y="5231968"/>
            <a:chExt cx="832276" cy="402336"/>
          </a:xfrm>
        </p:grpSpPr>
        <p:sp>
          <p:nvSpPr>
            <p:cNvPr id="122" name="Rectangle: Rounded Corners 121">
              <a:extLst>
                <a:ext uri="{FF2B5EF4-FFF2-40B4-BE49-F238E27FC236}">
                  <a16:creationId xmlns:a16="http://schemas.microsoft.com/office/drawing/2014/main" id="{58202076-5697-4C59-AAC1-B079B6DB8D5E}"/>
                </a:ext>
              </a:extLst>
            </p:cNvPr>
            <p:cNvSpPr/>
            <p:nvPr/>
          </p:nvSpPr>
          <p:spPr bwMode="auto">
            <a:xfrm>
              <a:off x="6627166" y="5231968"/>
              <a:ext cx="402336" cy="402336"/>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23" name="TagLegacy_E1CB" title="Icon of a shopping tag">
              <a:extLst>
                <a:ext uri="{FF2B5EF4-FFF2-40B4-BE49-F238E27FC236}">
                  <a16:creationId xmlns:a16="http://schemas.microsoft.com/office/drawing/2014/main" id="{5060D80B-935E-49F7-9409-F9E36D73F9C7}"/>
                </a:ext>
              </a:extLst>
            </p:cNvPr>
            <p:cNvSpPr>
              <a:spLocks noChangeAspect="1" noEditPoints="1"/>
            </p:cNvSpPr>
            <p:nvPr/>
          </p:nvSpPr>
          <p:spPr bwMode="auto">
            <a:xfrm>
              <a:off x="6694526" y="5330022"/>
              <a:ext cx="267616" cy="213613"/>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Title 1">
              <a:extLst>
                <a:ext uri="{FF2B5EF4-FFF2-40B4-BE49-F238E27FC236}">
                  <a16:creationId xmlns:a16="http://schemas.microsoft.com/office/drawing/2014/main" id="{93A343BA-B50F-4840-A75A-A21E6B37EAF1}"/>
                </a:ext>
              </a:extLst>
            </p:cNvPr>
            <p:cNvSpPr txBox="1">
              <a:spLocks/>
            </p:cNvSpPr>
            <p:nvPr/>
          </p:nvSpPr>
          <p:spPr>
            <a:xfrm>
              <a:off x="7042235" y="5371581"/>
              <a:ext cx="41720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dirty="0">
                  <a:solidFill>
                    <a:srgbClr val="000000"/>
                  </a:solidFill>
                  <a:latin typeface="Segoe UI Semibold" panose="020B0702040204020203" pitchFamily="34" charset="0"/>
                  <a:cs typeface="Segoe UI Semibold" panose="020B0702040204020203" pitchFamily="34" charset="0"/>
                </a:rPr>
                <a:t>Token</a:t>
              </a:r>
            </a:p>
          </p:txBody>
        </p:sp>
      </p:grpSp>
      <p:grpSp>
        <p:nvGrpSpPr>
          <p:cNvPr id="39" name="Group 38">
            <a:extLst>
              <a:ext uri="{FF2B5EF4-FFF2-40B4-BE49-F238E27FC236}">
                <a16:creationId xmlns:a16="http://schemas.microsoft.com/office/drawing/2014/main" id="{B2A647B3-1A8F-4B97-A653-0C921D02B491}"/>
              </a:ext>
            </a:extLst>
          </p:cNvPr>
          <p:cNvGrpSpPr/>
          <p:nvPr/>
        </p:nvGrpSpPr>
        <p:grpSpPr>
          <a:xfrm>
            <a:off x="9889450" y="3389996"/>
            <a:ext cx="717581" cy="890148"/>
            <a:chOff x="9067435" y="2275120"/>
            <a:chExt cx="717581" cy="890148"/>
          </a:xfrm>
        </p:grpSpPr>
        <p:sp>
          <p:nvSpPr>
            <p:cNvPr id="127" name="Rectangle: Rounded Corners 126">
              <a:extLst>
                <a:ext uri="{FF2B5EF4-FFF2-40B4-BE49-F238E27FC236}">
                  <a16:creationId xmlns:a16="http://schemas.microsoft.com/office/drawing/2014/main" id="{5BF2CCD3-551A-4EF3-958E-FF7244AC4E56}"/>
                </a:ext>
              </a:extLst>
            </p:cNvPr>
            <p:cNvSpPr/>
            <p:nvPr/>
          </p:nvSpPr>
          <p:spPr bwMode="auto">
            <a:xfrm>
              <a:off x="9159431" y="2631679"/>
              <a:ext cx="533589" cy="533589"/>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solidFill>
                  <a:schemeClr val="tx1"/>
                </a:solidFill>
                <a:cs typeface="Segoe UI" pitchFamily="34" charset="0"/>
              </a:endParaRPr>
            </a:p>
          </p:txBody>
        </p:sp>
        <p:sp>
          <p:nvSpPr>
            <p:cNvPr id="128" name="Title 1">
              <a:extLst>
                <a:ext uri="{FF2B5EF4-FFF2-40B4-BE49-F238E27FC236}">
                  <a16:creationId xmlns:a16="http://schemas.microsoft.com/office/drawing/2014/main" id="{B048D3B7-54B8-4BBB-BB79-D68E9D031E5B}"/>
                </a:ext>
              </a:extLst>
            </p:cNvPr>
            <p:cNvSpPr txBox="1">
              <a:spLocks/>
            </p:cNvSpPr>
            <p:nvPr/>
          </p:nvSpPr>
          <p:spPr>
            <a:xfrm>
              <a:off x="9067435" y="227512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SQL Server</a:t>
              </a:r>
            </a:p>
          </p:txBody>
        </p:sp>
        <p:grpSp>
          <p:nvGrpSpPr>
            <p:cNvPr id="38" name="Group 37">
              <a:extLst>
                <a:ext uri="{FF2B5EF4-FFF2-40B4-BE49-F238E27FC236}">
                  <a16:creationId xmlns:a16="http://schemas.microsoft.com/office/drawing/2014/main" id="{DD67E8EA-173E-4A20-9D59-716BFED0EC9D}"/>
                </a:ext>
              </a:extLst>
            </p:cNvPr>
            <p:cNvGrpSpPr/>
            <p:nvPr/>
          </p:nvGrpSpPr>
          <p:grpSpPr>
            <a:xfrm>
              <a:off x="9294567" y="2724730"/>
              <a:ext cx="263317" cy="347486"/>
              <a:chOff x="10305105" y="2133716"/>
              <a:chExt cx="263317" cy="347486"/>
            </a:xfrm>
          </p:grpSpPr>
          <p:sp>
            <p:nvSpPr>
              <p:cNvPr id="142" name="Freeform: Shape 141">
                <a:extLst>
                  <a:ext uri="{FF2B5EF4-FFF2-40B4-BE49-F238E27FC236}">
                    <a16:creationId xmlns:a16="http://schemas.microsoft.com/office/drawing/2014/main" id="{0D000D8D-7713-4D75-8113-E4024E1D99A7}"/>
                  </a:ext>
                </a:extLst>
              </p:cNvPr>
              <p:cNvSpPr/>
              <p:nvPr/>
            </p:nvSpPr>
            <p:spPr>
              <a:xfrm>
                <a:off x="10305105" y="2180158"/>
                <a:ext cx="136838" cy="301044"/>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B8EDBC18-F199-4172-9BC5-44F34AC94E92}"/>
                  </a:ext>
                </a:extLst>
              </p:cNvPr>
              <p:cNvSpPr/>
              <p:nvPr/>
            </p:nvSpPr>
            <p:spPr>
              <a:xfrm>
                <a:off x="10431584" y="2180158"/>
                <a:ext cx="136838" cy="301044"/>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7F0546D6-3CFE-48A0-8113-9F5A97DD50E2}"/>
                  </a:ext>
                </a:extLst>
              </p:cNvPr>
              <p:cNvSpPr/>
              <p:nvPr/>
            </p:nvSpPr>
            <p:spPr>
              <a:xfrm>
                <a:off x="10431584" y="2180158"/>
                <a:ext cx="136838" cy="301044"/>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A8706993-9840-4737-84F8-4EC3F7861ADA}"/>
                  </a:ext>
                </a:extLst>
              </p:cNvPr>
              <p:cNvSpPr/>
              <p:nvPr/>
            </p:nvSpPr>
            <p:spPr>
              <a:xfrm>
                <a:off x="10305105" y="2133716"/>
                <a:ext cx="259992" cy="102629"/>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06BD4A83-4178-4795-849B-C33B011F346F}"/>
                  </a:ext>
                </a:extLst>
              </p:cNvPr>
              <p:cNvSpPr/>
              <p:nvPr/>
            </p:nvSpPr>
            <p:spPr>
              <a:xfrm>
                <a:off x="10331316" y="2146839"/>
                <a:ext cx="212099" cy="68419"/>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B2C106EA-DD51-4E43-9B64-93B1AC371B2D}"/>
                  </a:ext>
                </a:extLst>
              </p:cNvPr>
              <p:cNvSpPr/>
              <p:nvPr/>
            </p:nvSpPr>
            <p:spPr>
              <a:xfrm>
                <a:off x="10331322" y="2146845"/>
                <a:ext cx="212099" cy="54735"/>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F6F0B9D2-0C82-4A2A-A180-C8C992F66A08}"/>
                  </a:ext>
                </a:extLst>
              </p:cNvPr>
              <p:cNvSpPr/>
              <p:nvPr/>
            </p:nvSpPr>
            <p:spPr>
              <a:xfrm>
                <a:off x="10339902" y="2292120"/>
                <a:ext cx="61577" cy="8894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09DBE5E9-220F-4935-92CE-FCA767621119}"/>
                  </a:ext>
                </a:extLst>
              </p:cNvPr>
              <p:cNvSpPr/>
              <p:nvPr/>
            </p:nvSpPr>
            <p:spPr>
              <a:xfrm>
                <a:off x="10400391" y="2292120"/>
                <a:ext cx="88945" cy="10947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988C634F-47EF-4DBA-9FE7-E912DA015214}"/>
                  </a:ext>
                </a:extLst>
              </p:cNvPr>
              <p:cNvSpPr/>
              <p:nvPr/>
            </p:nvSpPr>
            <p:spPr>
              <a:xfrm>
                <a:off x="10493065" y="2293481"/>
                <a:ext cx="54735" cy="8894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endParaRPr lang="en-US"/>
              </a:p>
            </p:txBody>
          </p:sp>
        </p:grpSp>
      </p:grpSp>
      <p:cxnSp>
        <p:nvCxnSpPr>
          <p:cNvPr id="164" name="Straight Arrow Connector 163">
            <a:extLst>
              <a:ext uri="{FF2B5EF4-FFF2-40B4-BE49-F238E27FC236}">
                <a16:creationId xmlns:a16="http://schemas.microsoft.com/office/drawing/2014/main" id="{B2FA8B7C-73C2-4E59-B45F-78EF2558C238}"/>
              </a:ext>
            </a:extLst>
          </p:cNvPr>
          <p:cNvCxnSpPr>
            <a:cxnSpLocks/>
            <a:stCxn id="89" idx="0"/>
            <a:endCxn id="127" idx="2"/>
          </p:cNvCxnSpPr>
          <p:nvPr/>
        </p:nvCxnSpPr>
        <p:spPr>
          <a:xfrm flipV="1">
            <a:off x="10248241" y="4280144"/>
            <a:ext cx="0" cy="606311"/>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052B4539-0AEB-4BC9-8EE3-37F8B5C70090}"/>
              </a:ext>
            </a:extLst>
          </p:cNvPr>
          <p:cNvCxnSpPr>
            <a:cxnSpLocks/>
            <a:stCxn id="127" idx="1"/>
            <a:endCxn id="79" idx="3"/>
          </p:cNvCxnSpPr>
          <p:nvPr/>
        </p:nvCxnSpPr>
        <p:spPr>
          <a:xfrm flipH="1">
            <a:off x="9057573" y="4013350"/>
            <a:ext cx="923873" cy="0"/>
          </a:xfrm>
          <a:prstGeom prst="straightConnector1">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23" name="Oval 222">
            <a:extLst>
              <a:ext uri="{FF2B5EF4-FFF2-40B4-BE49-F238E27FC236}">
                <a16:creationId xmlns:a16="http://schemas.microsoft.com/office/drawing/2014/main" id="{00B00E23-EDBE-48F7-9ECF-1A14D8F158ED}"/>
              </a:ext>
            </a:extLst>
          </p:cNvPr>
          <p:cNvSpPr/>
          <p:nvPr/>
        </p:nvSpPr>
        <p:spPr bwMode="auto">
          <a:xfrm>
            <a:off x="6289046" y="3672186"/>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224" name="Oval 223">
            <a:extLst>
              <a:ext uri="{FF2B5EF4-FFF2-40B4-BE49-F238E27FC236}">
                <a16:creationId xmlns:a16="http://schemas.microsoft.com/office/drawing/2014/main" id="{B19EB3D4-76C1-4C58-930A-66F069A35DAF}"/>
              </a:ext>
            </a:extLst>
          </p:cNvPr>
          <p:cNvSpPr/>
          <p:nvPr/>
        </p:nvSpPr>
        <p:spPr bwMode="auto">
          <a:xfrm>
            <a:off x="7885904" y="589338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dirty="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25" name="Oval 224">
            <a:extLst>
              <a:ext uri="{FF2B5EF4-FFF2-40B4-BE49-F238E27FC236}">
                <a16:creationId xmlns:a16="http://schemas.microsoft.com/office/drawing/2014/main" id="{9E75EBD1-60FF-4050-9B29-510AADD5F00F}"/>
              </a:ext>
            </a:extLst>
          </p:cNvPr>
          <p:cNvSpPr/>
          <p:nvPr/>
        </p:nvSpPr>
        <p:spPr bwMode="auto">
          <a:xfrm>
            <a:off x="8428729" y="2623534"/>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dirty="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26" name="Oval 225">
            <a:extLst>
              <a:ext uri="{FF2B5EF4-FFF2-40B4-BE49-F238E27FC236}">
                <a16:creationId xmlns:a16="http://schemas.microsoft.com/office/drawing/2014/main" id="{CEBD7CF1-F723-4F16-9458-A368414479B6}"/>
              </a:ext>
            </a:extLst>
          </p:cNvPr>
          <p:cNvSpPr/>
          <p:nvPr/>
        </p:nvSpPr>
        <p:spPr bwMode="auto">
          <a:xfrm>
            <a:off x="9095481" y="5153073"/>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dirty="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cxnSp>
        <p:nvCxnSpPr>
          <p:cNvPr id="70" name="Straight Arrow Connector 69">
            <a:extLst>
              <a:ext uri="{FF2B5EF4-FFF2-40B4-BE49-F238E27FC236}">
                <a16:creationId xmlns:a16="http://schemas.microsoft.com/office/drawing/2014/main" id="{570CE231-C000-4C2F-A584-D7364C01BD46}"/>
              </a:ext>
            </a:extLst>
          </p:cNvPr>
          <p:cNvCxnSpPr>
            <a:cxnSpLocks/>
            <a:stCxn id="80" idx="0"/>
            <a:endCxn id="77" idx="2"/>
          </p:cNvCxnSpPr>
          <p:nvPr/>
        </p:nvCxnSpPr>
        <p:spPr>
          <a:xfrm flipV="1">
            <a:off x="8790779" y="2474598"/>
            <a:ext cx="2556" cy="1069287"/>
          </a:xfrm>
          <a:prstGeom prst="straightConnector1">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52F7F2E1-81F4-49A2-8C9C-4D77407C0EC2}"/>
              </a:ext>
            </a:extLst>
          </p:cNvPr>
          <p:cNvGrpSpPr/>
          <p:nvPr/>
        </p:nvGrpSpPr>
        <p:grpSpPr>
          <a:xfrm>
            <a:off x="8381855" y="1443506"/>
            <a:ext cx="822960" cy="1031092"/>
            <a:chOff x="7848455" y="1748306"/>
            <a:chExt cx="822960" cy="1031092"/>
          </a:xfrm>
        </p:grpSpPr>
        <p:grpSp>
          <p:nvGrpSpPr>
            <p:cNvPr id="73" name="Group 72">
              <a:extLst>
                <a:ext uri="{FF2B5EF4-FFF2-40B4-BE49-F238E27FC236}">
                  <a16:creationId xmlns:a16="http://schemas.microsoft.com/office/drawing/2014/main" id="{AA96A443-E380-425A-8B34-666851FD42B6}"/>
                </a:ext>
              </a:extLst>
            </p:cNvPr>
            <p:cNvGrpSpPr/>
            <p:nvPr/>
          </p:nvGrpSpPr>
          <p:grpSpPr>
            <a:xfrm>
              <a:off x="7848455" y="1748306"/>
              <a:ext cx="822960" cy="1031092"/>
              <a:chOff x="4625721" y="3395902"/>
              <a:chExt cx="822960" cy="1031092"/>
            </a:xfrm>
          </p:grpSpPr>
          <p:sp>
            <p:nvSpPr>
              <p:cNvPr id="75" name="Title 1">
                <a:extLst>
                  <a:ext uri="{FF2B5EF4-FFF2-40B4-BE49-F238E27FC236}">
                    <a16:creationId xmlns:a16="http://schemas.microsoft.com/office/drawing/2014/main" id="{7C11C52A-4F27-4376-85A9-25ED7AFE82BD}"/>
                  </a:ext>
                </a:extLst>
              </p:cNvPr>
              <p:cNvSpPr txBox="1">
                <a:spLocks/>
              </p:cNvSpPr>
              <p:nvPr/>
            </p:nvSpPr>
            <p:spPr>
              <a:xfrm>
                <a:off x="4678411" y="3395902"/>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a:t>
                </a:r>
              </a:p>
            </p:txBody>
          </p:sp>
          <p:sp>
            <p:nvSpPr>
              <p:cNvPr id="77" name="Rectangle: Rounded Corners 76">
                <a:extLst>
                  <a:ext uri="{FF2B5EF4-FFF2-40B4-BE49-F238E27FC236}">
                    <a16:creationId xmlns:a16="http://schemas.microsoft.com/office/drawing/2014/main" id="{3A64662E-86E2-4345-8674-908E11CE9312}"/>
                  </a:ext>
                </a:extLst>
              </p:cNvPr>
              <p:cNvSpPr/>
              <p:nvPr/>
            </p:nvSpPr>
            <p:spPr bwMode="auto">
              <a:xfrm>
                <a:off x="4625721" y="3604034"/>
                <a:ext cx="822960" cy="82296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3" name="people_4" title="Icon of a person">
                <a:extLst>
                  <a:ext uri="{FF2B5EF4-FFF2-40B4-BE49-F238E27FC236}">
                    <a16:creationId xmlns:a16="http://schemas.microsoft.com/office/drawing/2014/main" id="{A75D4984-1533-4712-8C0B-3ED1C0E7CB3E}"/>
                  </a:ext>
                </a:extLst>
              </p:cNvPr>
              <p:cNvSpPr>
                <a:spLocks noChangeAspect="1" noEditPoints="1"/>
              </p:cNvSpPr>
              <p:nvPr/>
            </p:nvSpPr>
            <p:spPr bwMode="auto">
              <a:xfrm>
                <a:off x="4796431" y="3746338"/>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84" name="TextBox 83">
              <a:extLst>
                <a:ext uri="{FF2B5EF4-FFF2-40B4-BE49-F238E27FC236}">
                  <a16:creationId xmlns:a16="http://schemas.microsoft.com/office/drawing/2014/main" id="{0A3B5870-8B01-4D36-873F-7BCD5013487E}"/>
                </a:ext>
              </a:extLst>
            </p:cNvPr>
            <p:cNvSpPr txBox="1"/>
            <p:nvPr/>
          </p:nvSpPr>
          <p:spPr>
            <a:xfrm>
              <a:off x="7962845" y="2028955"/>
              <a:ext cx="638077" cy="440890"/>
            </a:xfrm>
            <a:prstGeom prst="rect">
              <a:avLst/>
            </a:prstGeom>
            <a:noFill/>
          </p:spPr>
          <p:txBody>
            <a:bodyPr wrap="square" lIns="182880" tIns="146304" rIns="182880" bIns="146304" rtlCol="0">
              <a:spAutoFit/>
            </a:bodyPr>
            <a:lstStyle/>
            <a:p>
              <a:pPr>
                <a:lnSpc>
                  <a:spcPct val="90000"/>
                </a:lnSpc>
                <a:spcAft>
                  <a:spcPts val="600"/>
                </a:spcAft>
              </a:pPr>
              <a:r>
                <a:rPr lang="en-US" sz="1050" b="1" dirty="0">
                  <a:solidFill>
                    <a:srgbClr val="000000"/>
                  </a:solidFill>
                  <a:latin typeface="Segoe UI Semibold" panose="020B0702040204020203" pitchFamily="34" charset="0"/>
                  <a:cs typeface="Segoe UI Semibold" panose="020B0702040204020203" pitchFamily="34" charset="0"/>
                </a:rPr>
                <a:t>&lt;\&gt;</a:t>
              </a:r>
            </a:p>
          </p:txBody>
        </p:sp>
      </p:grpSp>
      <p:cxnSp>
        <p:nvCxnSpPr>
          <p:cNvPr id="87" name="Straight Arrow Connector 86">
            <a:extLst>
              <a:ext uri="{FF2B5EF4-FFF2-40B4-BE49-F238E27FC236}">
                <a16:creationId xmlns:a16="http://schemas.microsoft.com/office/drawing/2014/main" id="{457CCD11-10DD-4C5C-A045-0B1878D3EDDA}"/>
              </a:ext>
            </a:extLst>
          </p:cNvPr>
          <p:cNvCxnSpPr>
            <a:cxnSpLocks/>
            <a:stCxn id="66" idx="1"/>
            <a:endCxn id="50" idx="3"/>
          </p:cNvCxnSpPr>
          <p:nvPr/>
        </p:nvCxnSpPr>
        <p:spPr>
          <a:xfrm flipH="1">
            <a:off x="6132848" y="4013350"/>
            <a:ext cx="855706" cy="2164"/>
          </a:xfrm>
          <a:prstGeom prst="straightConnector1">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90" name="Title 16">
            <a:extLst>
              <a:ext uri="{FF2B5EF4-FFF2-40B4-BE49-F238E27FC236}">
                <a16:creationId xmlns:a16="http://schemas.microsoft.com/office/drawing/2014/main" id="{485AD0AC-4C50-4877-B091-5B41D3FD52B8}"/>
              </a:ext>
            </a:extLst>
          </p:cNvPr>
          <p:cNvSpPr txBox="1">
            <a:spLocks/>
          </p:cNvSpPr>
          <p:nvPr/>
        </p:nvSpPr>
        <p:spPr>
          <a:xfrm>
            <a:off x="588263" y="1433247"/>
            <a:ext cx="3326789"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a:defRPr/>
            </a:pPr>
            <a:r>
              <a:rPr lang="en-US" sz="1600" b="0" spc="0" dirty="0">
                <a:solidFill>
                  <a:srgbClr val="0078D4"/>
                </a:solidFill>
                <a:latin typeface="Segoe UI" panose="020B0502040204020203" pitchFamily="34" charset="0"/>
              </a:rPr>
              <a:t>Kubernetes operator defines </a:t>
            </a:r>
            <a:br>
              <a:rPr lang="en-US" sz="1600" b="0" spc="0" dirty="0">
                <a:solidFill>
                  <a:srgbClr val="0078D4"/>
                </a:solidFill>
                <a:latin typeface="Segoe UI" panose="020B0502040204020203" pitchFamily="34" charset="0"/>
              </a:rPr>
            </a:br>
            <a:r>
              <a:rPr lang="en-US" sz="1600" b="0" spc="0" dirty="0">
                <a:solidFill>
                  <a:srgbClr val="0078D4"/>
                </a:solidFill>
                <a:latin typeface="Segoe UI" panose="020B0502040204020203" pitchFamily="34" charset="0"/>
              </a:rPr>
              <a:t>an identity map for K8s service accounts</a:t>
            </a:r>
          </a:p>
        </p:txBody>
      </p:sp>
      <p:sp>
        <p:nvSpPr>
          <p:cNvPr id="91" name="Title 16">
            <a:extLst>
              <a:ext uri="{FF2B5EF4-FFF2-40B4-BE49-F238E27FC236}">
                <a16:creationId xmlns:a16="http://schemas.microsoft.com/office/drawing/2014/main" id="{A3B5199F-5D3B-487F-B059-1227F8E0A422}"/>
              </a:ext>
            </a:extLst>
          </p:cNvPr>
          <p:cNvSpPr txBox="1">
            <a:spLocks/>
          </p:cNvSpPr>
          <p:nvPr/>
        </p:nvSpPr>
        <p:spPr>
          <a:xfrm>
            <a:off x="588263" y="2503110"/>
            <a:ext cx="3278887"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lang="en-US" sz="1600" b="0" spc="0" dirty="0">
                <a:solidFill>
                  <a:srgbClr val="0078D4"/>
                </a:solidFill>
                <a:latin typeface="Segoe UI" panose="020B0502040204020203" pitchFamily="34" charset="0"/>
              </a:rPr>
              <a:t>Node Managed Identity (NMI) watches for mapping reaction and syncs to Managed Service Identify (MSI) </a:t>
            </a:r>
          </a:p>
        </p:txBody>
      </p:sp>
      <p:sp>
        <p:nvSpPr>
          <p:cNvPr id="92" name="Title 16">
            <a:extLst>
              <a:ext uri="{FF2B5EF4-FFF2-40B4-BE49-F238E27FC236}">
                <a16:creationId xmlns:a16="http://schemas.microsoft.com/office/drawing/2014/main" id="{B36FB1AD-4668-405F-B3FC-9906921120B9}"/>
              </a:ext>
            </a:extLst>
          </p:cNvPr>
          <p:cNvSpPr txBox="1">
            <a:spLocks/>
          </p:cNvSpPr>
          <p:nvPr/>
        </p:nvSpPr>
        <p:spPr>
          <a:xfrm>
            <a:off x="570921" y="3819194"/>
            <a:ext cx="3326789"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indent="-274320">
              <a:buFont typeface="+mj-lt"/>
              <a:buAutoNum type="arabicPeriod" startAt="3"/>
              <a:defRPr/>
            </a:pPr>
            <a:r>
              <a:rPr lang="en-US" sz="1600" b="0" spc="0" dirty="0">
                <a:solidFill>
                  <a:srgbClr val="0078D4"/>
                </a:solidFill>
                <a:latin typeface="Segoe UI" panose="020B0502040204020203" pitchFamily="34" charset="0"/>
              </a:rPr>
              <a:t>Developer creates a pod with </a:t>
            </a:r>
            <a:br>
              <a:rPr lang="en-US" sz="1600" b="0" spc="0" dirty="0">
                <a:solidFill>
                  <a:srgbClr val="0078D4"/>
                </a:solidFill>
                <a:latin typeface="Segoe UI" panose="020B0502040204020203" pitchFamily="34" charset="0"/>
              </a:rPr>
            </a:br>
            <a:r>
              <a:rPr lang="en-US" sz="1600" b="0" spc="0" dirty="0">
                <a:solidFill>
                  <a:srgbClr val="0078D4"/>
                </a:solidFill>
                <a:latin typeface="Segoe UI" panose="020B0502040204020203" pitchFamily="34" charset="0"/>
              </a:rPr>
              <a:t>a service account, and pod uses standard Azure SDK to fetch </a:t>
            </a:r>
            <a:br>
              <a:rPr lang="en-US" sz="1600" b="0" spc="0" dirty="0">
                <a:solidFill>
                  <a:srgbClr val="0078D4"/>
                </a:solidFill>
                <a:latin typeface="Segoe UI" panose="020B0502040204020203" pitchFamily="34" charset="0"/>
              </a:rPr>
            </a:br>
            <a:r>
              <a:rPr lang="en-US" sz="1600" b="0" spc="0" dirty="0">
                <a:solidFill>
                  <a:srgbClr val="0078D4"/>
                </a:solidFill>
                <a:latin typeface="Segoe UI" panose="020B0502040204020203" pitchFamily="34" charset="0"/>
              </a:rPr>
              <a:t>a token bound to MSI</a:t>
            </a:r>
          </a:p>
        </p:txBody>
      </p:sp>
      <p:sp>
        <p:nvSpPr>
          <p:cNvPr id="93" name="Title 16">
            <a:extLst>
              <a:ext uri="{FF2B5EF4-FFF2-40B4-BE49-F238E27FC236}">
                <a16:creationId xmlns:a16="http://schemas.microsoft.com/office/drawing/2014/main" id="{13984719-673F-465B-8760-8D7BF11F9BC7}"/>
              </a:ext>
            </a:extLst>
          </p:cNvPr>
          <p:cNvSpPr txBox="1">
            <a:spLocks/>
          </p:cNvSpPr>
          <p:nvPr/>
        </p:nvSpPr>
        <p:spPr>
          <a:xfrm>
            <a:off x="588263" y="5135278"/>
            <a:ext cx="3326789"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28600" lvl="0" indent="-228600">
              <a:buFont typeface="+mj-lt"/>
              <a:buAutoNum type="arabicPeriod" startAt="4"/>
              <a:defRPr/>
            </a:pPr>
            <a:r>
              <a:rPr lang="en-US" sz="1600" b="0" spc="0" dirty="0">
                <a:solidFill>
                  <a:srgbClr val="0078D4"/>
                </a:solidFill>
                <a:latin typeface="Segoe UI" panose="020B0502040204020203" pitchFamily="34" charset="0"/>
              </a:rPr>
              <a:t>Pod uses access token to consume other Azure services; services validate token</a:t>
            </a:r>
          </a:p>
        </p:txBody>
      </p:sp>
    </p:spTree>
    <p:extLst>
      <p:ext uri="{BB962C8B-B14F-4D97-AF65-F5344CB8AC3E}">
        <p14:creationId xmlns:p14="http://schemas.microsoft.com/office/powerpoint/2010/main" val="404897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87"/>
                                        </p:tgtEl>
                                        <p:attrNameLst>
                                          <p:attrName>style.visibility</p:attrName>
                                        </p:attrNameLst>
                                      </p:cBhvr>
                                      <p:to>
                                        <p:strVal val="visible"/>
                                      </p:to>
                                    </p:set>
                                    <p:animEffect transition="in" filter="wipe(left)">
                                      <p:cBhvr>
                                        <p:cTn id="14" dur="500"/>
                                        <p:tgtEl>
                                          <p:spTgt spid="87"/>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223"/>
                                        </p:tgtEl>
                                        <p:attrNameLst>
                                          <p:attrName>style.visibility</p:attrName>
                                        </p:attrNameLst>
                                      </p:cBhvr>
                                      <p:to>
                                        <p:strVal val="visible"/>
                                      </p:to>
                                    </p:set>
                                    <p:animEffect transition="in" filter="fade">
                                      <p:cBhvr>
                                        <p:cTn id="17" dur="500"/>
                                        <p:tgtEl>
                                          <p:spTgt spid="223"/>
                                        </p:tgtEl>
                                      </p:cBhvr>
                                    </p:animEffect>
                                  </p:childTnLst>
                                </p:cTn>
                              </p:par>
                              <p:par>
                                <p:cTn id="18" presetID="10" presetClass="entr" presetSubtype="0" fill="hold" nodeType="withEffect">
                                  <p:stCondLst>
                                    <p:cond delay="25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par>
                          <p:cTn id="21" fill="hold">
                            <p:stCondLst>
                              <p:cond delay="1250"/>
                            </p:stCondLst>
                            <p:childTnLst>
                              <p:par>
                                <p:cTn id="22" presetID="10" presetClass="entr" presetSubtype="0"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4"/>
                                        </p:tgtEl>
                                        <p:attrNameLst>
                                          <p:attrName>style.visibility</p:attrName>
                                        </p:attrNameLst>
                                      </p:cBhvr>
                                      <p:to>
                                        <p:strVal val="visible"/>
                                      </p:to>
                                    </p:set>
                                    <p:animEffect transition="in" filter="fade">
                                      <p:cBhvr>
                                        <p:cTn id="32" dur="500"/>
                                        <p:tgtEl>
                                          <p:spTgt spid="22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1"/>
                                        </p:tgtEl>
                                        <p:attrNameLst>
                                          <p:attrName>style.visibility</p:attrName>
                                        </p:attrNameLst>
                                      </p:cBhvr>
                                      <p:to>
                                        <p:strVal val="visible"/>
                                      </p:to>
                                    </p:set>
                                    <p:animEffect transition="in" filter="fade">
                                      <p:cBhvr>
                                        <p:cTn id="35" dur="500"/>
                                        <p:tgtEl>
                                          <p:spTgt spid="91"/>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par>
                          <p:cTn id="40" fill="hold">
                            <p:stCondLst>
                              <p:cond delay="1000"/>
                            </p:stCondLst>
                            <p:childTnLst>
                              <p:par>
                                <p:cTn id="41" presetID="16" presetClass="entr" presetSubtype="37" fill="hold" nodeType="afterEffect">
                                  <p:stCondLst>
                                    <p:cond delay="0"/>
                                  </p:stCondLst>
                                  <p:childTnLst>
                                    <p:set>
                                      <p:cBhvr>
                                        <p:cTn id="42" dur="1" fill="hold">
                                          <p:stCondLst>
                                            <p:cond delay="0"/>
                                          </p:stCondLst>
                                        </p:cTn>
                                        <p:tgtEl>
                                          <p:spTgt spid="96"/>
                                        </p:tgtEl>
                                        <p:attrNameLst>
                                          <p:attrName>style.visibility</p:attrName>
                                        </p:attrNameLst>
                                      </p:cBhvr>
                                      <p:to>
                                        <p:strVal val="visible"/>
                                      </p:to>
                                    </p:set>
                                    <p:animEffect transition="in" filter="barn(outVertical)">
                                      <p:cBhvr>
                                        <p:cTn id="43" dur="500"/>
                                        <p:tgtEl>
                                          <p:spTgt spid="96"/>
                                        </p:tgtEl>
                                      </p:cBhvr>
                                    </p:animEffect>
                                  </p:childTnLst>
                                </p:cTn>
                              </p:par>
                            </p:childTnLst>
                          </p:cTn>
                        </p:par>
                        <p:par>
                          <p:cTn id="44" fill="hold">
                            <p:stCondLst>
                              <p:cond delay="1500"/>
                            </p:stCondLst>
                            <p:childTnLst>
                              <p:par>
                                <p:cTn id="45" presetID="10" presetClass="entr" presetSubtype="0" fill="hold"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fade">
                                      <p:cBhvr>
                                        <p:cTn id="52" dur="500"/>
                                        <p:tgtEl>
                                          <p:spTgt spid="92"/>
                                        </p:tgtEl>
                                      </p:cBhvr>
                                    </p:animEffect>
                                  </p:childTnLst>
                                </p:cTn>
                              </p:par>
                              <p:par>
                                <p:cTn id="53" presetID="10"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par>
                          <p:cTn id="56" fill="hold">
                            <p:stCondLst>
                              <p:cond delay="500"/>
                            </p:stCondLst>
                            <p:childTnLst>
                              <p:par>
                                <p:cTn id="57" presetID="22" presetClass="entr" presetSubtype="1" fill="hold" nodeType="afterEffect">
                                  <p:stCondLst>
                                    <p:cond delay="0"/>
                                  </p:stCondLst>
                                  <p:childTnLst>
                                    <p:set>
                                      <p:cBhvr>
                                        <p:cTn id="58" dur="1" fill="hold">
                                          <p:stCondLst>
                                            <p:cond delay="0"/>
                                          </p:stCondLst>
                                        </p:cTn>
                                        <p:tgtEl>
                                          <p:spTgt spid="70"/>
                                        </p:tgtEl>
                                        <p:attrNameLst>
                                          <p:attrName>style.visibility</p:attrName>
                                        </p:attrNameLst>
                                      </p:cBhvr>
                                      <p:to>
                                        <p:strVal val="visible"/>
                                      </p:to>
                                    </p:set>
                                    <p:animEffect transition="in" filter="wipe(up)">
                                      <p:cBhvr>
                                        <p:cTn id="59" dur="500"/>
                                        <p:tgtEl>
                                          <p:spTgt spid="7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25"/>
                                        </p:tgtEl>
                                        <p:attrNameLst>
                                          <p:attrName>style.visibility</p:attrName>
                                        </p:attrNameLst>
                                      </p:cBhvr>
                                      <p:to>
                                        <p:strVal val="visible"/>
                                      </p:to>
                                    </p:set>
                                    <p:animEffect transition="in" filter="fade">
                                      <p:cBhvr>
                                        <p:cTn id="62" dur="500"/>
                                        <p:tgtEl>
                                          <p:spTgt spid="225"/>
                                        </p:tgtEl>
                                      </p:cBhvr>
                                    </p:animEffect>
                                  </p:childTnLst>
                                </p:cTn>
                              </p:par>
                            </p:childTnLst>
                          </p:cTn>
                        </p:par>
                        <p:par>
                          <p:cTn id="63" fill="hold">
                            <p:stCondLst>
                              <p:cond delay="1000"/>
                            </p:stCondLst>
                            <p:childTnLst>
                              <p:par>
                                <p:cTn id="64" presetID="10" presetClass="entr" presetSubtype="0" fill="hold" nodeType="after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fade">
                                      <p:cBhvr>
                                        <p:cTn id="66" dur="500"/>
                                        <p:tgtEl>
                                          <p:spTgt spid="11"/>
                                        </p:tgtEl>
                                      </p:cBhvr>
                                    </p:animEffect>
                                  </p:childTnLst>
                                </p:cTn>
                              </p:par>
                            </p:childTnLst>
                          </p:cTn>
                        </p:par>
                        <p:par>
                          <p:cTn id="67" fill="hold">
                            <p:stCondLst>
                              <p:cond delay="1500"/>
                            </p:stCondLst>
                            <p:childTnLst>
                              <p:par>
                                <p:cTn id="68" presetID="10" presetClass="entr" presetSubtype="0" fill="hold" nodeType="afterEffect">
                                  <p:stCondLst>
                                    <p:cond delay="0"/>
                                  </p:stCondLst>
                                  <p:childTnLst>
                                    <p:set>
                                      <p:cBhvr>
                                        <p:cTn id="69" dur="1" fill="hold">
                                          <p:stCondLst>
                                            <p:cond delay="0"/>
                                          </p:stCondLst>
                                        </p:cTn>
                                        <p:tgtEl>
                                          <p:spTgt spid="118"/>
                                        </p:tgtEl>
                                        <p:attrNameLst>
                                          <p:attrName>style.visibility</p:attrName>
                                        </p:attrNameLst>
                                      </p:cBhvr>
                                      <p:to>
                                        <p:strVal val="visible"/>
                                      </p:to>
                                    </p:set>
                                    <p:animEffect transition="in" filter="fade">
                                      <p:cBhvr>
                                        <p:cTn id="70" dur="500"/>
                                        <p:tgtEl>
                                          <p:spTgt spid="118"/>
                                        </p:tgtEl>
                                      </p:cBhvr>
                                    </p:animEffect>
                                  </p:childTnLst>
                                </p:cTn>
                              </p:par>
                              <p:par>
                                <p:cTn id="71" presetID="10" presetClass="entr" presetSubtype="0" fill="hold" nodeType="withEffect">
                                  <p:stCondLst>
                                    <p:cond delay="0"/>
                                  </p:stCondLst>
                                  <p:childTnLst>
                                    <p:set>
                                      <p:cBhvr>
                                        <p:cTn id="72" dur="1" fill="hold">
                                          <p:stCondLst>
                                            <p:cond delay="0"/>
                                          </p:stCondLst>
                                        </p:cTn>
                                        <p:tgtEl>
                                          <p:spTgt spid="121"/>
                                        </p:tgtEl>
                                        <p:attrNameLst>
                                          <p:attrName>style.visibility</p:attrName>
                                        </p:attrNameLst>
                                      </p:cBhvr>
                                      <p:to>
                                        <p:strVal val="visible"/>
                                      </p:to>
                                    </p:set>
                                    <p:animEffect transition="in" filter="fade">
                                      <p:cBhvr>
                                        <p:cTn id="73" dur="500"/>
                                        <p:tgtEl>
                                          <p:spTgt spid="12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93"/>
                                        </p:tgtEl>
                                        <p:attrNameLst>
                                          <p:attrName>style.visibility</p:attrName>
                                        </p:attrNameLst>
                                      </p:cBhvr>
                                      <p:to>
                                        <p:strVal val="visible"/>
                                      </p:to>
                                    </p:set>
                                    <p:animEffect transition="in" filter="fade">
                                      <p:cBhvr>
                                        <p:cTn id="78" dur="500"/>
                                        <p:tgtEl>
                                          <p:spTgt spid="9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26"/>
                                        </p:tgtEl>
                                        <p:attrNameLst>
                                          <p:attrName>style.visibility</p:attrName>
                                        </p:attrNameLst>
                                      </p:cBhvr>
                                      <p:to>
                                        <p:strVal val="visible"/>
                                      </p:to>
                                    </p:set>
                                    <p:animEffect transition="in" filter="fade">
                                      <p:cBhvr>
                                        <p:cTn id="81" dur="500"/>
                                        <p:tgtEl>
                                          <p:spTgt spid="226"/>
                                        </p:tgtEl>
                                      </p:cBhvr>
                                    </p:animEffect>
                                  </p:childTnLst>
                                </p:cTn>
                              </p:par>
                            </p:childTnLst>
                          </p:cTn>
                        </p:par>
                        <p:par>
                          <p:cTn id="82" fill="hold">
                            <p:stCondLst>
                              <p:cond delay="500"/>
                            </p:stCondLst>
                            <p:childTnLst>
                              <p:par>
                                <p:cTn id="83" presetID="16" presetClass="entr" presetSubtype="37" fill="hold" nodeType="afterEffect">
                                  <p:stCondLst>
                                    <p:cond delay="0"/>
                                  </p:stCondLst>
                                  <p:childTnLst>
                                    <p:set>
                                      <p:cBhvr>
                                        <p:cTn id="84" dur="1" fill="hold">
                                          <p:stCondLst>
                                            <p:cond delay="0"/>
                                          </p:stCondLst>
                                        </p:cTn>
                                        <p:tgtEl>
                                          <p:spTgt spid="164"/>
                                        </p:tgtEl>
                                        <p:attrNameLst>
                                          <p:attrName>style.visibility</p:attrName>
                                        </p:attrNameLst>
                                      </p:cBhvr>
                                      <p:to>
                                        <p:strVal val="visible"/>
                                      </p:to>
                                    </p:set>
                                    <p:animEffect transition="in" filter="barn(outVertical)">
                                      <p:cBhvr>
                                        <p:cTn id="85" dur="500"/>
                                        <p:tgtEl>
                                          <p:spTgt spid="164"/>
                                        </p:tgtEl>
                                      </p:cBhvr>
                                    </p:animEffect>
                                  </p:childTnLst>
                                </p:cTn>
                              </p:par>
                            </p:childTnLst>
                          </p:cTn>
                        </p:par>
                        <p:par>
                          <p:cTn id="86" fill="hold">
                            <p:stCondLst>
                              <p:cond delay="1000"/>
                            </p:stCondLst>
                            <p:childTnLst>
                              <p:par>
                                <p:cTn id="87" presetID="10" presetClass="entr" presetSubtype="0" fill="hold" nodeType="after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fade">
                                      <p:cBhvr>
                                        <p:cTn id="89" dur="500"/>
                                        <p:tgtEl>
                                          <p:spTgt spid="39"/>
                                        </p:tgtEl>
                                      </p:cBhvr>
                                    </p:animEffect>
                                  </p:childTnLst>
                                </p:cTn>
                              </p:par>
                            </p:childTnLst>
                          </p:cTn>
                        </p:par>
                        <p:par>
                          <p:cTn id="90" fill="hold">
                            <p:stCondLst>
                              <p:cond delay="1500"/>
                            </p:stCondLst>
                            <p:childTnLst>
                              <p:par>
                                <p:cTn id="91" presetID="22" presetClass="entr" presetSubtype="8" fill="hold" nodeType="afterEffect">
                                  <p:stCondLst>
                                    <p:cond delay="0"/>
                                  </p:stCondLst>
                                  <p:childTnLst>
                                    <p:set>
                                      <p:cBhvr>
                                        <p:cTn id="92" dur="1" fill="hold">
                                          <p:stCondLst>
                                            <p:cond delay="0"/>
                                          </p:stCondLst>
                                        </p:cTn>
                                        <p:tgtEl>
                                          <p:spTgt spid="165"/>
                                        </p:tgtEl>
                                        <p:attrNameLst>
                                          <p:attrName>style.visibility</p:attrName>
                                        </p:attrNameLst>
                                      </p:cBhvr>
                                      <p:to>
                                        <p:strVal val="visible"/>
                                      </p:to>
                                    </p:set>
                                    <p:animEffect transition="in" filter="wipe(left)">
                                      <p:cBhvr>
                                        <p:cTn id="93" dur="5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0" animBg="1"/>
      <p:bldP spid="224" grpId="0" animBg="1"/>
      <p:bldP spid="225" grpId="0" animBg="1"/>
      <p:bldP spid="226" grpId="0" animBg="1"/>
      <p:bldP spid="90" grpId="0"/>
      <p:bldP spid="91" grpId="0"/>
      <p:bldP spid="92" grpId="0"/>
      <p:bldP spid="9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B113C-C56F-4EA4-BB58-EBD795D90148}"/>
              </a:ext>
            </a:extLst>
          </p:cNvPr>
          <p:cNvSpPr>
            <a:spLocks noGrp="1"/>
          </p:cNvSpPr>
          <p:nvPr>
            <p:ph type="title"/>
          </p:nvPr>
        </p:nvSpPr>
        <p:spPr>
          <a:xfrm>
            <a:off x="543253" y="291103"/>
            <a:ext cx="8712889" cy="899665"/>
          </a:xfrm>
        </p:spPr>
        <p:txBody>
          <a:bodyPr/>
          <a:lstStyle/>
          <a:p>
            <a:r>
              <a:rPr lang="en-US" dirty="0"/>
              <a:t>AKS Engine</a:t>
            </a:r>
          </a:p>
        </p:txBody>
      </p:sp>
      <p:grpSp>
        <p:nvGrpSpPr>
          <p:cNvPr id="3" name="Group 2">
            <a:extLst>
              <a:ext uri="{FF2B5EF4-FFF2-40B4-BE49-F238E27FC236}">
                <a16:creationId xmlns:a16="http://schemas.microsoft.com/office/drawing/2014/main" id="{C0DFC028-BBD2-46AD-B092-BE6B39D3695F}"/>
              </a:ext>
            </a:extLst>
          </p:cNvPr>
          <p:cNvGrpSpPr/>
          <p:nvPr/>
        </p:nvGrpSpPr>
        <p:grpSpPr>
          <a:xfrm>
            <a:off x="619185" y="3814882"/>
            <a:ext cx="9319243" cy="1502179"/>
            <a:chOff x="2512497" y="4443640"/>
            <a:chExt cx="9506113" cy="1532301"/>
          </a:xfrm>
        </p:grpSpPr>
        <p:sp>
          <p:nvSpPr>
            <p:cNvPr id="68" name="Title 1">
              <a:extLst>
                <a:ext uri="{FF2B5EF4-FFF2-40B4-BE49-F238E27FC236}">
                  <a16:creationId xmlns:a16="http://schemas.microsoft.com/office/drawing/2014/main" id="{40D5C83D-3781-4A58-9D12-1F62F4967581}"/>
                </a:ext>
              </a:extLst>
            </p:cNvPr>
            <p:cNvSpPr txBox="1">
              <a:spLocks/>
            </p:cNvSpPr>
            <p:nvPr/>
          </p:nvSpPr>
          <p:spPr>
            <a:xfrm>
              <a:off x="4655723" y="4724980"/>
              <a:ext cx="1512184" cy="464381"/>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1176" b="0" i="0" u="none" strike="noStrike" kern="1200" cap="none" spc="0" normalizeH="0" baseline="0" noProof="0" dirty="0">
                  <a:ln w="3175">
                    <a:noFill/>
                  </a:ln>
                  <a:gradFill>
                    <a:gsLst>
                      <a:gs pos="2655">
                        <a:srgbClr val="505050"/>
                      </a:gs>
                      <a:gs pos="31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Generate template using </a:t>
              </a:r>
              <a:r>
                <a:rPr lang="en-US" sz="1176" spc="0" dirty="0" err="1">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aks</a:t>
              </a:r>
              <a:r>
                <a:rPr kumimoji="0" lang="en-US" sz="1176" b="0" i="0" u="none" strike="noStrike" kern="1200" cap="none" spc="0" normalizeH="0" baseline="0" noProof="0" dirty="0">
                  <a:ln w="3175">
                    <a:noFill/>
                  </a:ln>
                  <a:gradFill>
                    <a:gsLst>
                      <a:gs pos="2655">
                        <a:srgbClr val="505050"/>
                      </a:gs>
                      <a:gs pos="31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-engine</a:t>
              </a:r>
            </a:p>
          </p:txBody>
        </p:sp>
        <p:sp>
          <p:nvSpPr>
            <p:cNvPr id="69" name="Title 1">
              <a:extLst>
                <a:ext uri="{FF2B5EF4-FFF2-40B4-BE49-F238E27FC236}">
                  <a16:creationId xmlns:a16="http://schemas.microsoft.com/office/drawing/2014/main" id="{40D5C83D-3781-4A58-9D12-1F62F4967581}"/>
                </a:ext>
              </a:extLst>
            </p:cNvPr>
            <p:cNvSpPr txBox="1">
              <a:spLocks/>
            </p:cNvSpPr>
            <p:nvPr/>
          </p:nvSpPr>
          <p:spPr>
            <a:xfrm>
              <a:off x="8348143" y="4999220"/>
              <a:ext cx="1538470" cy="196574"/>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1176" b="0" i="0" u="none" strike="noStrike" kern="1200" cap="none" spc="0" normalizeH="0" baseline="0" noProof="0" dirty="0">
                  <a:ln w="3175">
                    <a:noFill/>
                  </a:ln>
                  <a:gradFill>
                    <a:gsLst>
                      <a:gs pos="2655">
                        <a:srgbClr val="505050"/>
                      </a:gs>
                      <a:gs pos="31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Deploy ARM template using Azure CLI</a:t>
              </a:r>
            </a:p>
          </p:txBody>
        </p:sp>
        <p:sp>
          <p:nvSpPr>
            <p:cNvPr id="71" name="Rectangle: Rounded Corners 31">
              <a:extLst>
                <a:ext uri="{FF2B5EF4-FFF2-40B4-BE49-F238E27FC236}">
                  <a16:creationId xmlns:a16="http://schemas.microsoft.com/office/drawing/2014/main" id="{D1E6783F-AEC4-4A39-9B15-8582A77C945C}"/>
                </a:ext>
              </a:extLst>
            </p:cNvPr>
            <p:cNvSpPr/>
            <p:nvPr/>
          </p:nvSpPr>
          <p:spPr bwMode="auto">
            <a:xfrm>
              <a:off x="10154943" y="4673021"/>
              <a:ext cx="1630432" cy="130292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1"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Deployed Cluster </a:t>
              </a:r>
              <a:br>
                <a:rPr kumimoji="0" lang="en-US" sz="1372"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br>
              <a:r>
                <a:rPr kumimoji="0" lang="en-US" sz="1372"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on Azure</a:t>
              </a:r>
            </a:p>
          </p:txBody>
        </p:sp>
        <p:sp>
          <p:nvSpPr>
            <p:cNvPr id="73" name="Rectangle: Rounded Corners 31">
              <a:extLst>
                <a:ext uri="{FF2B5EF4-FFF2-40B4-BE49-F238E27FC236}">
                  <a16:creationId xmlns:a16="http://schemas.microsoft.com/office/drawing/2014/main" id="{D1E6783F-AEC4-4A39-9B15-8582A77C945C}"/>
                </a:ext>
              </a:extLst>
            </p:cNvPr>
            <p:cNvSpPr/>
            <p:nvPr/>
          </p:nvSpPr>
          <p:spPr bwMode="auto">
            <a:xfrm>
              <a:off x="6449380" y="4673021"/>
              <a:ext cx="1630432" cy="130292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1"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ARM </a:t>
              </a:r>
              <a:br>
                <a:rPr kumimoji="0" lang="en-US" sz="1372"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br>
              <a:r>
                <a:rPr kumimoji="0" lang="en-US" sz="1372"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template file</a:t>
              </a:r>
            </a:p>
          </p:txBody>
        </p:sp>
        <p:sp>
          <p:nvSpPr>
            <p:cNvPr id="75" name="Rectangle: Rounded Corners 31">
              <a:extLst>
                <a:ext uri="{FF2B5EF4-FFF2-40B4-BE49-F238E27FC236}">
                  <a16:creationId xmlns:a16="http://schemas.microsoft.com/office/drawing/2014/main" id="{D1E6783F-AEC4-4A39-9B15-8582A77C945C}"/>
                </a:ext>
              </a:extLst>
            </p:cNvPr>
            <p:cNvSpPr/>
            <p:nvPr/>
          </p:nvSpPr>
          <p:spPr bwMode="auto">
            <a:xfrm>
              <a:off x="2743817" y="4673021"/>
              <a:ext cx="1630432" cy="130292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1"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372" dirty="0" err="1">
                  <a:solidFill>
                    <a:srgbClr val="505050"/>
                  </a:solidFill>
                  <a:latin typeface="Segoe UI"/>
                  <a:ea typeface="Segoe UI" pitchFamily="34" charset="0"/>
                  <a:cs typeface="Segoe UI" pitchFamily="34" charset="0"/>
                </a:rPr>
                <a:t>aks</a:t>
              </a:r>
              <a:r>
                <a:rPr kumimoji="0" lang="en-US" sz="1372"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-engine cluster definition file</a:t>
              </a:r>
            </a:p>
          </p:txBody>
        </p:sp>
        <p:pic>
          <p:nvPicPr>
            <p:cNvPr id="76" name="Content Placeholder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11545330" y="4443640"/>
              <a:ext cx="473280" cy="459215"/>
            </a:xfrm>
            <a:prstGeom prst="rect">
              <a:avLst/>
            </a:prstGeom>
          </p:spPr>
        </p:pic>
        <p:pic>
          <p:nvPicPr>
            <p:cNvPr id="77" name="Picture 76"/>
            <p:cNvPicPr>
              <a:picLocks noChangeAspect="1"/>
            </p:cNvPicPr>
            <p:nvPr/>
          </p:nvPicPr>
          <p:blipFill>
            <a:blip r:embed="rId4"/>
            <a:stretch>
              <a:fillRect/>
            </a:stretch>
          </p:blipFill>
          <p:spPr>
            <a:xfrm>
              <a:off x="6219695" y="4457444"/>
              <a:ext cx="462634" cy="462634"/>
            </a:xfrm>
            <a:prstGeom prst="rect">
              <a:avLst/>
            </a:prstGeom>
          </p:spPr>
        </p:pic>
        <p:pic>
          <p:nvPicPr>
            <p:cNvPr id="78" name="Picture 77"/>
            <p:cNvPicPr>
              <a:picLocks noChangeAspect="1"/>
            </p:cNvPicPr>
            <p:nvPr/>
          </p:nvPicPr>
          <p:blipFill rotWithShape="1">
            <a:blip r:embed="rId5"/>
            <a:srcRect r="63456"/>
            <a:stretch/>
          </p:blipFill>
          <p:spPr>
            <a:xfrm>
              <a:off x="9951912" y="4457443"/>
              <a:ext cx="509069" cy="445413"/>
            </a:xfrm>
            <a:prstGeom prst="rect">
              <a:avLst/>
            </a:prstGeom>
            <a:solidFill>
              <a:schemeClr val="bg1"/>
            </a:solidFill>
            <a:ln w="25400">
              <a:solidFill>
                <a:schemeClr val="bg1"/>
              </a:solidFill>
            </a:ln>
          </p:spPr>
        </p:pic>
        <p:cxnSp>
          <p:nvCxnSpPr>
            <p:cNvPr id="80" name="Straight Arrow Connector 79">
              <a:extLst>
                <a:ext uri="{FF2B5EF4-FFF2-40B4-BE49-F238E27FC236}">
                  <a16:creationId xmlns:a16="http://schemas.microsoft.com/office/drawing/2014/main" id="{12A5BA99-8309-439E-89B6-86E8F46561F7}"/>
                </a:ext>
              </a:extLst>
            </p:cNvPr>
            <p:cNvCxnSpPr>
              <a:cxnSpLocks/>
              <a:endCxn id="71" idx="1"/>
            </p:cNvCxnSpPr>
            <p:nvPr/>
          </p:nvCxnSpPr>
          <p:spPr>
            <a:xfrm>
              <a:off x="8079812" y="5324481"/>
              <a:ext cx="2075131" cy="0"/>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81" name="Picture 80"/>
            <p:cNvPicPr>
              <a:picLocks noChangeAspect="1"/>
            </p:cNvPicPr>
            <p:nvPr/>
          </p:nvPicPr>
          <p:blipFill>
            <a:blip r:embed="rId4"/>
            <a:stretch>
              <a:fillRect/>
            </a:stretch>
          </p:blipFill>
          <p:spPr>
            <a:xfrm>
              <a:off x="2512497" y="4457444"/>
              <a:ext cx="462634" cy="462634"/>
            </a:xfrm>
            <a:prstGeom prst="rect">
              <a:avLst/>
            </a:prstGeom>
          </p:spPr>
        </p:pic>
        <p:cxnSp>
          <p:nvCxnSpPr>
            <p:cNvPr id="82" name="Straight Arrow Connector 81">
              <a:extLst>
                <a:ext uri="{FF2B5EF4-FFF2-40B4-BE49-F238E27FC236}">
                  <a16:creationId xmlns:a16="http://schemas.microsoft.com/office/drawing/2014/main" id="{12A5BA99-8309-439E-89B6-86E8F46561F7}"/>
                </a:ext>
              </a:extLst>
            </p:cNvPr>
            <p:cNvCxnSpPr>
              <a:cxnSpLocks/>
            </p:cNvCxnSpPr>
            <p:nvPr/>
          </p:nvCxnSpPr>
          <p:spPr>
            <a:xfrm>
              <a:off x="4374249" y="5324481"/>
              <a:ext cx="2075131" cy="0"/>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79" name="Text Placeholder 9">
            <a:extLst>
              <a:ext uri="{FF2B5EF4-FFF2-40B4-BE49-F238E27FC236}">
                <a16:creationId xmlns:a16="http://schemas.microsoft.com/office/drawing/2014/main" id="{BE89BE29-86F2-4467-AAB6-298FC48787C6}"/>
              </a:ext>
            </a:extLst>
          </p:cNvPr>
          <p:cNvSpPr txBox="1">
            <a:spLocks/>
          </p:cNvSpPr>
          <p:nvPr/>
        </p:nvSpPr>
        <p:spPr>
          <a:xfrm>
            <a:off x="725465" y="1444337"/>
            <a:ext cx="9106685" cy="1674581"/>
          </a:xfrm>
          <a:prstGeom prst="rect">
            <a:avLst/>
          </a:prstGeom>
        </p:spPr>
        <p:txBody>
          <a:bodyPr vert="horz" wrap="square" lIns="143428" tIns="89642" rIns="143428" bIns="89642" rtlCol="0">
            <a:spAutoFit/>
          </a:bodyPr>
          <a:lstStyle>
            <a:lvl1pPr marL="0"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3999" kern="1200" spc="0" baseline="0">
                <a:gradFill>
                  <a:gsLst>
                    <a:gs pos="1250">
                      <a:schemeClr val="tx1"/>
                    </a:gs>
                    <a:gs pos="100000">
                      <a:schemeClr val="tx1"/>
                    </a:gs>
                  </a:gsLst>
                  <a:lin ang="5400000" scaled="0"/>
                </a:gradFill>
                <a:latin typeface="+mj-lt"/>
                <a:ea typeface="+mn-ea"/>
                <a:cs typeface="+mn-cs"/>
              </a:defRPr>
            </a:lvl1pPr>
            <a:lvl2pPr marL="0" marR="0" indent="0" algn="l" defTabSz="932563" rtl="0" eaLnBrk="1" fontAlgn="auto" latinLnBrk="0" hangingPunct="1">
              <a:lnSpc>
                <a:spcPct val="100000"/>
              </a:lnSpc>
              <a:spcBef>
                <a:spcPts val="600"/>
              </a:spcBef>
              <a:spcAft>
                <a:spcPts val="120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228600" marR="0" indent="-228600" algn="l" defTabSz="932563" rtl="0" eaLnBrk="1" fontAlgn="auto" latinLnBrk="0" hangingPunct="1">
              <a:lnSpc>
                <a:spcPct val="100000"/>
              </a:lnSpc>
              <a:spcBef>
                <a:spcPts val="0"/>
              </a:spcBef>
              <a:spcAft>
                <a:spcPts val="600"/>
              </a:spcAft>
              <a:buClrTx/>
              <a:buSzPct val="90000"/>
              <a:buFont typeface="Arial" panose="020B0604020202020204"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685537" marR="0" indent="0" algn="l" defTabSz="932563" rtl="0" eaLnBrk="1" fontAlgn="auto" latinLnBrk="0" hangingPunct="1">
              <a:lnSpc>
                <a:spcPct val="100000"/>
              </a:lnSpc>
              <a:spcBef>
                <a:spcPts val="600"/>
              </a:spcBef>
              <a:spcAft>
                <a:spcPts val="60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32563" rtl="0" eaLnBrk="1" fontAlgn="auto" latinLnBrk="0" hangingPunct="1">
              <a:lnSpc>
                <a:spcPct val="100000"/>
              </a:lnSpc>
              <a:spcBef>
                <a:spcPts val="600"/>
              </a:spcBef>
              <a:spcAft>
                <a:spcPts val="60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32563" rtl="0" eaLnBrk="1" fontAlgn="auto" latinLnBrk="0" hangingPunct="1">
              <a:lnSpc>
                <a:spcPct val="100000"/>
              </a:lnSpc>
              <a:spcBef>
                <a:spcPts val="600"/>
              </a:spcBef>
              <a:spcAft>
                <a:spcPts val="1200"/>
              </a:spcAft>
              <a:buClrTx/>
              <a:buSzPct val="90000"/>
              <a:buFont typeface="Arial" pitchFamily="34" charset="0"/>
              <a:buNone/>
              <a:tabLst/>
              <a:defRPr/>
            </a:pPr>
            <a:r>
              <a:rPr kumimoji="0" lang="en-US" sz="2353"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AKS engine takes the best practices developed for AKS and provides it as an OSS project for deploying unmanaged clusters. </a:t>
            </a:r>
          </a:p>
          <a:p>
            <a:pPr marL="228600" marR="0" lvl="2" indent="-228600" algn="l" defTabSz="932563"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765"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Build fully customized Kubernetes clusters</a:t>
            </a:r>
          </a:p>
          <a:p>
            <a:pPr marL="228600" marR="0" lvl="2" indent="-228600" algn="l" defTabSz="932563"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765"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Easily deploy Kubernetes on Azure Stack</a:t>
            </a:r>
          </a:p>
        </p:txBody>
      </p:sp>
    </p:spTree>
    <p:extLst>
      <p:ext uri="{BB962C8B-B14F-4D97-AF65-F5344CB8AC3E}">
        <p14:creationId xmlns:p14="http://schemas.microsoft.com/office/powerpoint/2010/main" val="11692611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399798" y="505538"/>
            <a:ext cx="8556505" cy="854371"/>
          </a:xfrm>
        </p:spPr>
        <p:txBody>
          <a:bodyPr/>
          <a:lstStyle/>
          <a:p>
            <a:pPr algn="ctr"/>
            <a:r>
              <a:rPr lang="en-US" sz="4705">
                <a:solidFill>
                  <a:schemeClr val="tx1"/>
                </a:solidFill>
              </a:rPr>
              <a:t>Azure Container Instances (ACI)</a:t>
            </a:r>
            <a:endParaRPr lang="en-US" sz="4705">
              <a:solidFill>
                <a:schemeClr val="tx1"/>
              </a:solidFill>
              <a:latin typeface="Segoe UI Semibold" panose="020B0702040204020203" pitchFamily="34" charset="0"/>
              <a:cs typeface="Segoe UI Semibold" panose="020B0702040204020203" pitchFamily="34" charset="0"/>
            </a:endParaRPr>
          </a:p>
        </p:txBody>
      </p:sp>
      <p:sp>
        <p:nvSpPr>
          <p:cNvPr id="4" name="TextBox 3">
            <a:extLst>
              <a:ext uri="{FF2B5EF4-FFF2-40B4-BE49-F238E27FC236}">
                <a16:creationId xmlns:a16="http://schemas.microsoft.com/office/drawing/2014/main" id="{40EC4DB3-70CC-4163-8738-B44091FED9B1}"/>
              </a:ext>
            </a:extLst>
          </p:cNvPr>
          <p:cNvSpPr txBox="1"/>
          <p:nvPr/>
        </p:nvSpPr>
        <p:spPr>
          <a:xfrm>
            <a:off x="2686792" y="1181373"/>
            <a:ext cx="8108296" cy="651728"/>
          </a:xfrm>
          <a:prstGeom prst="rect">
            <a:avLst/>
          </a:prstGeom>
          <a:noFill/>
        </p:spPr>
        <p:txBody>
          <a:bodyPr wrap="square" lIns="143428" tIns="143428" rIns="143428" bIns="143428" rtlCol="0">
            <a:spAutoFit/>
          </a:bodyPr>
          <a:lstStyle/>
          <a:p>
            <a:pPr marL="0" marR="0" lvl="0" indent="0" algn="ctr" defTabSz="914400"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72C6"/>
                </a:solidFill>
                <a:effectLst/>
                <a:uLnTx/>
                <a:uFillTx/>
                <a:latin typeface="Segoe UI"/>
                <a:ea typeface="+mn-ea"/>
                <a:cs typeface="Segoe UI Semibold" panose="020B0702040204020203" pitchFamily="34" charset="0"/>
              </a:rPr>
              <a:t>Easily run containers on Azure without managing servers</a:t>
            </a:r>
          </a:p>
        </p:txBody>
      </p:sp>
      <p:sp>
        <p:nvSpPr>
          <p:cNvPr id="62" name="Oval 61">
            <a:extLst>
              <a:ext uri="{FF2B5EF4-FFF2-40B4-BE49-F238E27FC236}">
                <a16:creationId xmlns:a16="http://schemas.microsoft.com/office/drawing/2014/main" id="{9CC0C5A5-83C2-4E25-BE94-9A4D3CFE98DA}"/>
              </a:ext>
            </a:extLst>
          </p:cNvPr>
          <p:cNvSpPr/>
          <p:nvPr/>
        </p:nvSpPr>
        <p:spPr bwMode="auto">
          <a:xfrm rot="16200000">
            <a:off x="3872195" y="560461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3" name="Oval 62">
            <a:extLst>
              <a:ext uri="{FF2B5EF4-FFF2-40B4-BE49-F238E27FC236}">
                <a16:creationId xmlns:a16="http://schemas.microsoft.com/office/drawing/2014/main" id="{C54572FD-B5E0-437A-AD3F-569413BE7D20}"/>
              </a:ext>
            </a:extLst>
          </p:cNvPr>
          <p:cNvSpPr/>
          <p:nvPr/>
        </p:nvSpPr>
        <p:spPr bwMode="auto">
          <a:xfrm rot="16200000">
            <a:off x="7069814" y="560461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4" name="Oval 63">
            <a:extLst>
              <a:ext uri="{FF2B5EF4-FFF2-40B4-BE49-F238E27FC236}">
                <a16:creationId xmlns:a16="http://schemas.microsoft.com/office/drawing/2014/main" id="{6687F87C-21B0-400E-9B49-CC9AF87BFDE0}"/>
              </a:ext>
            </a:extLst>
          </p:cNvPr>
          <p:cNvSpPr/>
          <p:nvPr/>
        </p:nvSpPr>
        <p:spPr bwMode="auto">
          <a:xfrm rot="16200000">
            <a:off x="10267431" y="560461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6" name="TextBox 65">
            <a:extLst>
              <a:ext uri="{FF2B5EF4-FFF2-40B4-BE49-F238E27FC236}">
                <a16:creationId xmlns:a16="http://schemas.microsoft.com/office/drawing/2014/main" id="{A20936FB-0AC6-4CB2-83A9-C1A2D9198A14}"/>
              </a:ext>
            </a:extLst>
          </p:cNvPr>
          <p:cNvSpPr txBox="1"/>
          <p:nvPr/>
        </p:nvSpPr>
        <p:spPr>
          <a:xfrm>
            <a:off x="6073084" y="4521420"/>
            <a:ext cx="2137483" cy="1104318"/>
          </a:xfrm>
          <a:prstGeom prst="rect">
            <a:avLst/>
          </a:prstGeom>
          <a:noFill/>
        </p:spPr>
        <p:txBody>
          <a:bodyPr wrap="square" lIns="143428" tIns="143428" rIns="143428" bIns="143428" rtlCol="0" anchor="t">
            <a:spAutoFit/>
          </a:bodyPr>
          <a:lstStyle/>
          <a:p>
            <a:pPr marL="0" marR="0" lvl="0" indent="0" algn="ctr" defTabSz="914400"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mn-cs"/>
              </a:rPr>
              <a:t>Increase agility with containers on demand</a:t>
            </a:r>
            <a:endParaRPr kumimoji="0" lang="en-US" sz="176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68" name="TextBox 67">
            <a:extLst>
              <a:ext uri="{FF2B5EF4-FFF2-40B4-BE49-F238E27FC236}">
                <a16:creationId xmlns:a16="http://schemas.microsoft.com/office/drawing/2014/main" id="{DC844172-066C-4246-8B5E-6CDE9153EF7B}"/>
              </a:ext>
            </a:extLst>
          </p:cNvPr>
          <p:cNvSpPr txBox="1"/>
          <p:nvPr/>
        </p:nvSpPr>
        <p:spPr>
          <a:xfrm>
            <a:off x="9207297" y="4521420"/>
            <a:ext cx="2233357" cy="1104318"/>
          </a:xfrm>
          <a:prstGeom prst="rect">
            <a:avLst/>
          </a:prstGeom>
          <a:noFill/>
        </p:spPr>
        <p:txBody>
          <a:bodyPr wrap="square" lIns="143428" tIns="143428" rIns="143428" bIns="143428" rtlCol="0" anchor="t">
            <a:spAutoFit/>
          </a:bodyPr>
          <a:lstStyle/>
          <a:p>
            <a:pPr marL="0" marR="0" lvl="0" indent="0" algn="ctr" defTabSz="914400"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mn-cs"/>
              </a:rPr>
              <a:t>Secure applications with hypervisor isolation</a:t>
            </a:r>
            <a:endParaRPr kumimoji="0" lang="en-US" sz="176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70" name="TextBox 69">
            <a:extLst>
              <a:ext uri="{FF2B5EF4-FFF2-40B4-BE49-F238E27FC236}">
                <a16:creationId xmlns:a16="http://schemas.microsoft.com/office/drawing/2014/main" id="{23E594A8-098F-4E07-BF36-426138844337}"/>
              </a:ext>
            </a:extLst>
          </p:cNvPr>
          <p:cNvSpPr txBox="1"/>
          <p:nvPr/>
        </p:nvSpPr>
        <p:spPr>
          <a:xfrm>
            <a:off x="2728025" y="4521420"/>
            <a:ext cx="2432364" cy="1104318"/>
          </a:xfrm>
          <a:prstGeom prst="rect">
            <a:avLst/>
          </a:prstGeom>
          <a:noFill/>
        </p:spPr>
        <p:txBody>
          <a:bodyPr wrap="square" lIns="143428" tIns="143428" rIns="143428" bIns="143428" rtlCol="0" anchor="t">
            <a:spAutoFit/>
          </a:bodyPr>
          <a:lstStyle/>
          <a:p>
            <a:pPr marL="0" marR="0" lvl="0" indent="0" algn="ctr" defTabSz="914400"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mn-cs"/>
              </a:rPr>
              <a:t>Run containers without managing servers</a:t>
            </a:r>
            <a:endParaRPr kumimoji="0" lang="en-US" sz="176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cxnSp>
        <p:nvCxnSpPr>
          <p:cNvPr id="71" name="Straight Connector 70">
            <a:extLst>
              <a:ext uri="{FF2B5EF4-FFF2-40B4-BE49-F238E27FC236}">
                <a16:creationId xmlns:a16="http://schemas.microsoft.com/office/drawing/2014/main" id="{E09620C5-7905-4044-8079-A7F8E3C9A256}"/>
              </a:ext>
            </a:extLst>
          </p:cNvPr>
          <p:cNvCxnSpPr>
            <a:cxnSpLocks/>
          </p:cNvCxnSpPr>
          <p:nvPr/>
        </p:nvCxnSpPr>
        <p:spPr>
          <a:xfrm>
            <a:off x="4137088" y="5676627"/>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D8C1B3C-C17D-466B-AC7B-62B3ED3A12CA}"/>
              </a:ext>
            </a:extLst>
          </p:cNvPr>
          <p:cNvCxnSpPr>
            <a:cxnSpLocks/>
          </p:cNvCxnSpPr>
          <p:nvPr/>
        </p:nvCxnSpPr>
        <p:spPr>
          <a:xfrm>
            <a:off x="7334707" y="5676627"/>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2E0380AA-BF9F-4AB6-9467-8CC5A87A670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6CBCF6FB-3F97-4CFE-8493-38EF6B946FAD}"/>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F2F9046B-F01D-42B0-95F8-797A853E414B}"/>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Azure Container Instances (ACI)</a:t>
            </a:r>
          </a:p>
        </p:txBody>
      </p:sp>
      <p:sp>
        <p:nvSpPr>
          <p:cNvPr id="119" name="Rectangle: Rounded Corners 118">
            <a:extLst>
              <a:ext uri="{FF2B5EF4-FFF2-40B4-BE49-F238E27FC236}">
                <a16:creationId xmlns:a16="http://schemas.microsoft.com/office/drawing/2014/main" id="{1080608B-41B3-455B-9E96-25B5005DF944}"/>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Registry (ACR)</a:t>
            </a:r>
          </a:p>
        </p:txBody>
      </p:sp>
      <p:sp>
        <p:nvSpPr>
          <p:cNvPr id="120" name="Rectangle: Rounded Corners 119">
            <a:extLst>
              <a:ext uri="{FF2B5EF4-FFF2-40B4-BE49-F238E27FC236}">
                <a16:creationId xmlns:a16="http://schemas.microsoft.com/office/drawing/2014/main" id="{64B2E2A3-9169-47A3-9272-377C83FE7AB9}"/>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Broker API (OSBA)</a:t>
            </a:r>
          </a:p>
        </p:txBody>
      </p:sp>
      <p:sp>
        <p:nvSpPr>
          <p:cNvPr id="121" name="Rectangle: Rounded Corners 120">
            <a:extLst>
              <a:ext uri="{FF2B5EF4-FFF2-40B4-BE49-F238E27FC236}">
                <a16:creationId xmlns:a16="http://schemas.microsoft.com/office/drawing/2014/main" id="{F121EDA8-3C80-40D1-A6C6-ABEE046B5F0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Release </a:t>
            </a:r>
            <a:b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Automation Tools</a:t>
            </a:r>
          </a:p>
        </p:txBody>
      </p:sp>
      <p:grpSp>
        <p:nvGrpSpPr>
          <p:cNvPr id="144" name="Group 143">
            <a:extLst>
              <a:ext uri="{FF2B5EF4-FFF2-40B4-BE49-F238E27FC236}">
                <a16:creationId xmlns:a16="http://schemas.microsoft.com/office/drawing/2014/main" id="{B6103B89-9AFF-4C5B-AC23-ECF162F3B229}"/>
              </a:ext>
            </a:extLst>
          </p:cNvPr>
          <p:cNvGrpSpPr/>
          <p:nvPr/>
        </p:nvGrpSpPr>
        <p:grpSpPr>
          <a:xfrm>
            <a:off x="718982" y="1649453"/>
            <a:ext cx="573162" cy="508369"/>
            <a:chOff x="2878931" y="2940843"/>
            <a:chExt cx="1095375" cy="971550"/>
          </a:xfrm>
        </p:grpSpPr>
        <p:sp>
          <p:nvSpPr>
            <p:cNvPr id="145" name="Freeform: Shape 144">
              <a:extLst>
                <a:ext uri="{FF2B5EF4-FFF2-40B4-BE49-F238E27FC236}">
                  <a16:creationId xmlns:a16="http://schemas.microsoft.com/office/drawing/2014/main" id="{456AE739-08CC-48B9-AC18-1DCF6134D91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C2F3479C-7749-47A2-8449-26D6BC10D1D6}"/>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C2169E73-6FFF-4BFA-A10E-DFC9C124659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FA8CD712-C459-4571-B05B-852AEA05241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BAA54C17-0DCB-4678-801D-42CC42916F05}"/>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E7059465-1735-47A4-9AD0-943665A11A5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F3797909-6358-4F6C-9162-430924951CA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2" name="Group 151">
            <a:extLst>
              <a:ext uri="{FF2B5EF4-FFF2-40B4-BE49-F238E27FC236}">
                <a16:creationId xmlns:a16="http://schemas.microsoft.com/office/drawing/2014/main" id="{3FDBA6B2-77FE-4D52-ADAA-276DFD17D697}"/>
              </a:ext>
            </a:extLst>
          </p:cNvPr>
          <p:cNvGrpSpPr/>
          <p:nvPr/>
        </p:nvGrpSpPr>
        <p:grpSpPr>
          <a:xfrm>
            <a:off x="750744" y="5449176"/>
            <a:ext cx="610269" cy="540751"/>
            <a:chOff x="4360069" y="2943701"/>
            <a:chExt cx="1095375" cy="970597"/>
          </a:xfrm>
        </p:grpSpPr>
        <p:sp>
          <p:nvSpPr>
            <p:cNvPr id="153" name="Freeform: Shape 152">
              <a:extLst>
                <a:ext uri="{FF2B5EF4-FFF2-40B4-BE49-F238E27FC236}">
                  <a16:creationId xmlns:a16="http://schemas.microsoft.com/office/drawing/2014/main" id="{6983A2B8-8809-4DC1-8A99-27406B86FB8E}"/>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52C614A6-FC6A-48DB-988A-27374A1857E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F2913566-922B-468C-A9B5-223857D076E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2553AA4E-5329-476D-9D0D-1D1D98F8BE43}"/>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FD57077A-4DB1-421D-862A-9C43584932E2}"/>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DA06515A-DE33-446C-AFA3-65B614ADA45D}"/>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9" name="Group 158">
            <a:extLst>
              <a:ext uri="{FF2B5EF4-FFF2-40B4-BE49-F238E27FC236}">
                <a16:creationId xmlns:a16="http://schemas.microsoft.com/office/drawing/2014/main" id="{4394D42D-16A3-4308-9FCD-0742B0C40128}"/>
              </a:ext>
            </a:extLst>
          </p:cNvPr>
          <p:cNvGrpSpPr/>
          <p:nvPr/>
        </p:nvGrpSpPr>
        <p:grpSpPr>
          <a:xfrm>
            <a:off x="689250" y="2921163"/>
            <a:ext cx="647376" cy="513072"/>
            <a:chOff x="3517678" y="3062050"/>
            <a:chExt cx="1225868" cy="971550"/>
          </a:xfrm>
        </p:grpSpPr>
        <p:sp>
          <p:nvSpPr>
            <p:cNvPr id="160" name="Freeform: Shape 159">
              <a:extLst>
                <a:ext uri="{FF2B5EF4-FFF2-40B4-BE49-F238E27FC236}">
                  <a16:creationId xmlns:a16="http://schemas.microsoft.com/office/drawing/2014/main" id="{70E2A137-D6C8-42B8-88BF-4C0C97EA425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73701E35-9A6D-4202-A42E-41AB0F05784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A885BA7A-62E1-414D-9029-031E432711D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64D72D4E-3F0A-457D-8A90-991488D706FE}"/>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5597952C-BD23-4E44-AFBB-ADF1D8664FF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A65B0D2C-58D7-486F-B064-30B78C978726}"/>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A64EBD6A-38F5-4D9F-9AE4-5BF3BC4ECE09}"/>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Shape 166">
              <a:extLst>
                <a:ext uri="{FF2B5EF4-FFF2-40B4-BE49-F238E27FC236}">
                  <a16:creationId xmlns:a16="http://schemas.microsoft.com/office/drawing/2014/main" id="{17F1408B-B02C-4A5C-84DE-A5E96EE17A1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C421B015-B092-4144-81D7-302B5E09660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798041B8-A67C-4D7E-8E82-29D24C71D91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EB7DD57E-E006-476E-A806-F815CFF976D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A21955A0-F661-4715-B542-511FB3DE769A}"/>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F4D1EE90-1849-4205-A961-0C68C04565D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73" name="Graphic 172">
            <a:extLst>
              <a:ext uri="{FF2B5EF4-FFF2-40B4-BE49-F238E27FC236}">
                <a16:creationId xmlns:a16="http://schemas.microsoft.com/office/drawing/2014/main" id="{8FFEBDA7-B90B-4232-A6E7-1D2A24BF85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79" name="Rectangle 78">
            <a:hlinkClick r:id="rId5" action="ppaction://hlinksldjump"/>
            <a:extLst>
              <a:ext uri="{FF2B5EF4-FFF2-40B4-BE49-F238E27FC236}">
                <a16:creationId xmlns:a16="http://schemas.microsoft.com/office/drawing/2014/main" id="{64C54B03-8F8B-469B-A9F9-7B7C1A0287AF}"/>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ectangle 80">
            <a:hlinkClick r:id="rId6" action="ppaction://hlinksldjump"/>
            <a:extLst>
              <a:ext uri="{FF2B5EF4-FFF2-40B4-BE49-F238E27FC236}">
                <a16:creationId xmlns:a16="http://schemas.microsoft.com/office/drawing/2014/main" id="{629A8EFE-D633-4011-A3ED-9C61D346F2D7}"/>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81">
            <a:hlinkClick r:id="" action="ppaction://noaction"/>
            <a:extLst>
              <a:ext uri="{FF2B5EF4-FFF2-40B4-BE49-F238E27FC236}">
                <a16:creationId xmlns:a16="http://schemas.microsoft.com/office/drawing/2014/main" id="{51A213CA-EAC8-426A-A0E8-4DE2BF1DABB8}"/>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Graphic 2">
            <a:extLst>
              <a:ext uri="{FF2B5EF4-FFF2-40B4-BE49-F238E27FC236}">
                <a16:creationId xmlns:a16="http://schemas.microsoft.com/office/drawing/2014/main" id="{655DAB6E-0123-4F43-AFFD-05C9E3FA29D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36491" y="3046875"/>
            <a:ext cx="1615432" cy="1120531"/>
          </a:xfrm>
          <a:prstGeom prst="rect">
            <a:avLst/>
          </a:prstGeom>
        </p:spPr>
      </p:pic>
      <p:pic>
        <p:nvPicPr>
          <p:cNvPr id="6" name="Graphic 5">
            <a:extLst>
              <a:ext uri="{FF2B5EF4-FFF2-40B4-BE49-F238E27FC236}">
                <a16:creationId xmlns:a16="http://schemas.microsoft.com/office/drawing/2014/main" id="{B09A6C34-21DB-4C07-AF36-5074A2401F4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95845" y="3046875"/>
            <a:ext cx="1615432" cy="1120531"/>
          </a:xfrm>
          <a:prstGeom prst="rect">
            <a:avLst/>
          </a:prstGeom>
        </p:spPr>
      </p:pic>
      <p:pic>
        <p:nvPicPr>
          <p:cNvPr id="7" name="Graphic 6">
            <a:extLst>
              <a:ext uri="{FF2B5EF4-FFF2-40B4-BE49-F238E27FC236}">
                <a16:creationId xmlns:a16="http://schemas.microsoft.com/office/drawing/2014/main" id="{8E1779FD-2B1B-4A94-B011-39BAFBED22D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459715" y="3053214"/>
            <a:ext cx="1615432" cy="1120531"/>
          </a:xfrm>
          <a:prstGeom prst="rect">
            <a:avLst/>
          </a:prstGeom>
        </p:spPr>
      </p:pic>
      <p:sp>
        <p:nvSpPr>
          <p:cNvPr id="80" name="Rectangle 79">
            <a:hlinkClick r:id="rId13" action="ppaction://hlinksldjump"/>
            <a:extLst>
              <a:ext uri="{FF2B5EF4-FFF2-40B4-BE49-F238E27FC236}">
                <a16:creationId xmlns:a16="http://schemas.microsoft.com/office/drawing/2014/main" id="{E4046603-AED9-4EB0-BC3F-F9F720E78A99}"/>
              </a:ext>
            </a:extLst>
          </p:cNvPr>
          <p:cNvSpPr/>
          <p:nvPr/>
        </p:nvSpPr>
        <p:spPr bwMode="auto">
          <a:xfrm>
            <a:off x="284999" y="2528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Rectangle: Rounded Corners 111">
            <a:extLst>
              <a:ext uri="{FF2B5EF4-FFF2-40B4-BE49-F238E27FC236}">
                <a16:creationId xmlns:a16="http://schemas.microsoft.com/office/drawing/2014/main" id="{CF0ADD29-5ADE-4649-8E0A-A4C4C8AD65D9}"/>
              </a:ext>
            </a:extLst>
          </p:cNvPr>
          <p:cNvSpPr/>
          <p:nvPr/>
        </p:nvSpPr>
        <p:spPr bwMode="auto">
          <a:xfrm>
            <a:off x="380620" y="375735"/>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ACS Engine</a:t>
            </a:r>
          </a:p>
        </p:txBody>
      </p:sp>
      <p:grpSp>
        <p:nvGrpSpPr>
          <p:cNvPr id="84" name="Group 83">
            <a:extLst>
              <a:ext uri="{FF2B5EF4-FFF2-40B4-BE49-F238E27FC236}">
                <a16:creationId xmlns:a16="http://schemas.microsoft.com/office/drawing/2014/main" id="{3B590070-C361-4F0B-8453-C8273C952CD9}"/>
              </a:ext>
            </a:extLst>
          </p:cNvPr>
          <p:cNvGrpSpPr/>
          <p:nvPr/>
        </p:nvGrpSpPr>
        <p:grpSpPr>
          <a:xfrm>
            <a:off x="772595" y="515342"/>
            <a:ext cx="547901" cy="528830"/>
            <a:chOff x="2368476" y="589018"/>
            <a:chExt cx="1012508" cy="977265"/>
          </a:xfrm>
        </p:grpSpPr>
        <p:sp>
          <p:nvSpPr>
            <p:cNvPr id="85" name="Freeform: Shape 113">
              <a:extLst>
                <a:ext uri="{FF2B5EF4-FFF2-40B4-BE49-F238E27FC236}">
                  <a16:creationId xmlns:a16="http://schemas.microsoft.com/office/drawing/2014/main" id="{2FEADFBE-2568-4E60-AED2-C801F148159B}"/>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Shape 114">
              <a:extLst>
                <a:ext uri="{FF2B5EF4-FFF2-40B4-BE49-F238E27FC236}">
                  <a16:creationId xmlns:a16="http://schemas.microsoft.com/office/drawing/2014/main" id="{EAB8B8A4-D00A-4466-97BB-ADA764CE67E7}"/>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Shape 115">
              <a:extLst>
                <a:ext uri="{FF2B5EF4-FFF2-40B4-BE49-F238E27FC236}">
                  <a16:creationId xmlns:a16="http://schemas.microsoft.com/office/drawing/2014/main" id="{B48ACA9A-091C-40A7-A1A3-85A1D7B7D6C2}"/>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Shape 119">
              <a:extLst>
                <a:ext uri="{FF2B5EF4-FFF2-40B4-BE49-F238E27FC236}">
                  <a16:creationId xmlns:a16="http://schemas.microsoft.com/office/drawing/2014/main" id="{A38400B6-B126-44AC-83EE-445F6E5F6296}"/>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Shape 120">
              <a:extLst>
                <a:ext uri="{FF2B5EF4-FFF2-40B4-BE49-F238E27FC236}">
                  <a16:creationId xmlns:a16="http://schemas.microsoft.com/office/drawing/2014/main" id="{B7EB5E83-B9D6-4FA3-8556-765FF571FFDC}"/>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Shape 121">
              <a:extLst>
                <a:ext uri="{FF2B5EF4-FFF2-40B4-BE49-F238E27FC236}">
                  <a16:creationId xmlns:a16="http://schemas.microsoft.com/office/drawing/2014/main" id="{32EDDA35-A76C-4521-9DAA-FCFFD0008ECC}"/>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Shape 122">
              <a:extLst>
                <a:ext uri="{FF2B5EF4-FFF2-40B4-BE49-F238E27FC236}">
                  <a16:creationId xmlns:a16="http://schemas.microsoft.com/office/drawing/2014/main" id="{345260ED-F60C-4E1A-BD4B-21D202C424DC}"/>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Shape 123">
              <a:extLst>
                <a:ext uri="{FF2B5EF4-FFF2-40B4-BE49-F238E27FC236}">
                  <a16:creationId xmlns:a16="http://schemas.microsoft.com/office/drawing/2014/main" id="{1E7EE8D3-14EC-4442-88F8-7C6B03F579B7}"/>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Shape 124">
              <a:extLst>
                <a:ext uri="{FF2B5EF4-FFF2-40B4-BE49-F238E27FC236}">
                  <a16:creationId xmlns:a16="http://schemas.microsoft.com/office/drawing/2014/main" id="{AC8C76DC-741E-4014-B7E1-76E0D59D01CE}"/>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Shape 125">
              <a:extLst>
                <a:ext uri="{FF2B5EF4-FFF2-40B4-BE49-F238E27FC236}">
                  <a16:creationId xmlns:a16="http://schemas.microsoft.com/office/drawing/2014/main" id="{F78DF23D-179A-4AC6-AD2C-3460324CC2F0}"/>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Shape 126">
              <a:extLst>
                <a:ext uri="{FF2B5EF4-FFF2-40B4-BE49-F238E27FC236}">
                  <a16:creationId xmlns:a16="http://schemas.microsoft.com/office/drawing/2014/main" id="{D8E414FB-2E3A-40C3-AC2D-072BDEFA4A5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Shape 127">
              <a:extLst>
                <a:ext uri="{FF2B5EF4-FFF2-40B4-BE49-F238E27FC236}">
                  <a16:creationId xmlns:a16="http://schemas.microsoft.com/office/drawing/2014/main" id="{4E898D4C-4780-4987-BC40-FB1CA4539BDA}"/>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Shape 128">
              <a:extLst>
                <a:ext uri="{FF2B5EF4-FFF2-40B4-BE49-F238E27FC236}">
                  <a16:creationId xmlns:a16="http://schemas.microsoft.com/office/drawing/2014/main" id="{210E9C47-CC6C-4A1F-98BB-4254D4566A1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Shape 129">
              <a:extLst>
                <a:ext uri="{FF2B5EF4-FFF2-40B4-BE49-F238E27FC236}">
                  <a16:creationId xmlns:a16="http://schemas.microsoft.com/office/drawing/2014/main" id="{E692F043-AB3A-4046-8D2B-C79E7873C1DA}"/>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Shape 130">
              <a:extLst>
                <a:ext uri="{FF2B5EF4-FFF2-40B4-BE49-F238E27FC236}">
                  <a16:creationId xmlns:a16="http://schemas.microsoft.com/office/drawing/2014/main" id="{E9287E83-FD9B-44C5-A3B6-286A098243B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Shape 131">
              <a:extLst>
                <a:ext uri="{FF2B5EF4-FFF2-40B4-BE49-F238E27FC236}">
                  <a16:creationId xmlns:a16="http://schemas.microsoft.com/office/drawing/2014/main" id="{D86C4EE2-28B8-4053-B1EA-586DE2C79C9B}"/>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Shape 132">
              <a:extLst>
                <a:ext uri="{FF2B5EF4-FFF2-40B4-BE49-F238E27FC236}">
                  <a16:creationId xmlns:a16="http://schemas.microsoft.com/office/drawing/2014/main" id="{F6949637-96A5-42EA-89CA-6C61067EB2C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Shape 133">
              <a:extLst>
                <a:ext uri="{FF2B5EF4-FFF2-40B4-BE49-F238E27FC236}">
                  <a16:creationId xmlns:a16="http://schemas.microsoft.com/office/drawing/2014/main" id="{ACC5B650-ADB0-49B2-AC48-03BBAED3B89A}"/>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Shape 134">
              <a:extLst>
                <a:ext uri="{FF2B5EF4-FFF2-40B4-BE49-F238E27FC236}">
                  <a16:creationId xmlns:a16="http://schemas.microsoft.com/office/drawing/2014/main" id="{784A25B3-D73A-4E34-931E-02F76CFF74A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Shape 135">
              <a:extLst>
                <a:ext uri="{FF2B5EF4-FFF2-40B4-BE49-F238E27FC236}">
                  <a16:creationId xmlns:a16="http://schemas.microsoft.com/office/drawing/2014/main" id="{2B9023A6-08F2-4874-BF9B-C6E045294289}"/>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Shape 136">
              <a:extLst>
                <a:ext uri="{FF2B5EF4-FFF2-40B4-BE49-F238E27FC236}">
                  <a16:creationId xmlns:a16="http://schemas.microsoft.com/office/drawing/2014/main" id="{8A3BB802-3CAD-455E-8B0C-D2EAB09DDDBB}"/>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6" name="Rectangle 105">
            <a:hlinkClick r:id="rId13" action="ppaction://hlinksldjump"/>
            <a:extLst>
              <a:ext uri="{FF2B5EF4-FFF2-40B4-BE49-F238E27FC236}">
                <a16:creationId xmlns:a16="http://schemas.microsoft.com/office/drawing/2014/main" id="{5088E8F8-12D5-4ADF-963B-BA250A45D4D6}"/>
              </a:ext>
            </a:extLst>
          </p:cNvPr>
          <p:cNvSpPr/>
          <p:nvPr/>
        </p:nvSpPr>
        <p:spPr bwMode="auto">
          <a:xfrm>
            <a:off x="325885" y="2528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262813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215A381-33D2-4725-BE6A-53FAA2A36BE3}"/>
              </a:ext>
            </a:extLst>
          </p:cNvPr>
          <p:cNvSpPr>
            <a:spLocks noGrp="1"/>
          </p:cNvSpPr>
          <p:nvPr>
            <p:ph type="title"/>
          </p:nvPr>
        </p:nvSpPr>
        <p:spPr/>
        <p:txBody>
          <a:bodyPr/>
          <a:lstStyle/>
          <a:p>
            <a:pPr algn="ctr"/>
            <a:r>
              <a:rPr lang="en-US" dirty="0"/>
              <a:t>What can you build with ACI</a:t>
            </a:r>
          </a:p>
        </p:txBody>
      </p:sp>
      <p:sp>
        <p:nvSpPr>
          <p:cNvPr id="10" name="Text Placeholder 9">
            <a:extLst>
              <a:ext uri="{FF2B5EF4-FFF2-40B4-BE49-F238E27FC236}">
                <a16:creationId xmlns:a16="http://schemas.microsoft.com/office/drawing/2014/main" id="{F6074E20-12E0-44E5-A7EC-EC76B19DDC85}"/>
              </a:ext>
            </a:extLst>
          </p:cNvPr>
          <p:cNvSpPr>
            <a:spLocks noGrp="1"/>
          </p:cNvSpPr>
          <p:nvPr>
            <p:ph type="body" sz="quarter" idx="11"/>
          </p:nvPr>
        </p:nvSpPr>
        <p:spPr>
          <a:xfrm>
            <a:off x="5360915" y="1649706"/>
            <a:ext cx="6176071" cy="4676758"/>
          </a:xfrm>
        </p:spPr>
        <p:txBody>
          <a:bodyPr/>
          <a:lstStyle/>
          <a:p>
            <a:pPr marL="0" lvl="2" indent="0">
              <a:spcAft>
                <a:spcPts val="5882"/>
              </a:spcAft>
              <a:buNone/>
            </a:pPr>
            <a:r>
              <a:rPr lang="en-US" dirty="0"/>
              <a:t>Azure Container Service (AKS) can use the Virtual </a:t>
            </a:r>
            <a:r>
              <a:rPr lang="en-US" dirty="0" err="1"/>
              <a:t>Kubelet</a:t>
            </a:r>
            <a:r>
              <a:rPr lang="en-US" dirty="0"/>
              <a:t> to provision pods inside ACI that start in seconds. Then ACI provides fast, isolated compute to meet traffic that comes in spikes, without the need to manage servers.</a:t>
            </a:r>
          </a:p>
          <a:p>
            <a:pPr marL="0" lvl="2" indent="0">
              <a:spcAft>
                <a:spcPts val="5882"/>
              </a:spcAft>
              <a:buNone/>
            </a:pPr>
            <a:r>
              <a:rPr lang="en-US" dirty="0"/>
              <a:t>Combine ACI with the ACI Logic Apps connector, Azure queues, and Azure Functions to build robust infrastructure that can elastically scale out containers on demand. </a:t>
            </a:r>
          </a:p>
          <a:p>
            <a:pPr marL="0" lvl="2" indent="0">
              <a:spcAft>
                <a:spcPts val="5882"/>
              </a:spcAft>
              <a:buNone/>
            </a:pPr>
            <a:r>
              <a:rPr lang="en-US" dirty="0"/>
              <a:t>Use Azure Container Instances for data processing where source data is ingested, processed, and placed in a durable store such as Azure Blob storage. Achieve significant cost savings through per-second billing. </a:t>
            </a:r>
          </a:p>
        </p:txBody>
      </p:sp>
      <p:grpSp>
        <p:nvGrpSpPr>
          <p:cNvPr id="12" name="Group 11">
            <a:extLst>
              <a:ext uri="{FF2B5EF4-FFF2-40B4-BE49-F238E27FC236}">
                <a16:creationId xmlns:a16="http://schemas.microsoft.com/office/drawing/2014/main" id="{C7A02A94-5032-4C3E-878F-ACE2ABEC696E}"/>
              </a:ext>
            </a:extLst>
          </p:cNvPr>
          <p:cNvGrpSpPr/>
          <p:nvPr/>
        </p:nvGrpSpPr>
        <p:grpSpPr>
          <a:xfrm>
            <a:off x="2868482" y="1728463"/>
            <a:ext cx="2151246" cy="1168339"/>
            <a:chOff x="2926000" y="2247096"/>
            <a:chExt cx="2194383" cy="1191767"/>
          </a:xfrm>
        </p:grpSpPr>
        <p:sp>
          <p:nvSpPr>
            <p:cNvPr id="2" name="Rectangle 1">
              <a:extLst>
                <a:ext uri="{FF2B5EF4-FFF2-40B4-BE49-F238E27FC236}">
                  <a16:creationId xmlns:a16="http://schemas.microsoft.com/office/drawing/2014/main" id="{63DEA747-2990-4B75-8E3C-508A6EC7B0F8}"/>
                </a:ext>
              </a:extLst>
            </p:cNvPr>
            <p:cNvSpPr/>
            <p:nvPr/>
          </p:nvSpPr>
          <p:spPr>
            <a:xfrm>
              <a:off x="2926000" y="3131215"/>
              <a:ext cx="2194383" cy="307648"/>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71"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Elastic bursting with AKS</a:t>
              </a:r>
            </a:p>
          </p:txBody>
        </p:sp>
        <p:pic>
          <p:nvPicPr>
            <p:cNvPr id="3" name="Graphic 2">
              <a:extLst>
                <a:ext uri="{FF2B5EF4-FFF2-40B4-BE49-F238E27FC236}">
                  <a16:creationId xmlns:a16="http://schemas.microsoft.com/office/drawing/2014/main" id="{BF609FAD-E0FB-4260-9909-8ED31DAAE7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03612" y="2247096"/>
              <a:ext cx="1239158" cy="859532"/>
            </a:xfrm>
            <a:prstGeom prst="rect">
              <a:avLst/>
            </a:prstGeom>
          </p:spPr>
        </p:pic>
      </p:grpSp>
      <p:grpSp>
        <p:nvGrpSpPr>
          <p:cNvPr id="13" name="Group 12">
            <a:extLst>
              <a:ext uri="{FF2B5EF4-FFF2-40B4-BE49-F238E27FC236}">
                <a16:creationId xmlns:a16="http://schemas.microsoft.com/office/drawing/2014/main" id="{7CBF5EBF-59A9-45ED-B447-2FE7559F5F8C}"/>
              </a:ext>
            </a:extLst>
          </p:cNvPr>
          <p:cNvGrpSpPr/>
          <p:nvPr/>
        </p:nvGrpSpPr>
        <p:grpSpPr>
          <a:xfrm>
            <a:off x="2776099" y="3283352"/>
            <a:ext cx="2336011" cy="1396760"/>
            <a:chOff x="2831765" y="3814824"/>
            <a:chExt cx="2382853" cy="1424768"/>
          </a:xfrm>
        </p:grpSpPr>
        <p:sp>
          <p:nvSpPr>
            <p:cNvPr id="7" name="Rectangle 6">
              <a:extLst>
                <a:ext uri="{FF2B5EF4-FFF2-40B4-BE49-F238E27FC236}">
                  <a16:creationId xmlns:a16="http://schemas.microsoft.com/office/drawing/2014/main" id="{71EB74A3-15DD-4A74-B8E4-D4AEAE27148A}"/>
                </a:ext>
              </a:extLst>
            </p:cNvPr>
            <p:cNvSpPr/>
            <p:nvPr/>
          </p:nvSpPr>
          <p:spPr>
            <a:xfrm>
              <a:off x="2831765" y="4706217"/>
              <a:ext cx="2382853" cy="5333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71"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Event-driven applications with Azure Logic Apps</a:t>
              </a:r>
            </a:p>
          </p:txBody>
        </p:sp>
        <p:pic>
          <p:nvPicPr>
            <p:cNvPr id="8" name="Graphic 7">
              <a:extLst>
                <a:ext uri="{FF2B5EF4-FFF2-40B4-BE49-F238E27FC236}">
                  <a16:creationId xmlns:a16="http://schemas.microsoft.com/office/drawing/2014/main" id="{F0D42C5C-B963-43E6-B50A-FF95D710E3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03612" y="3814824"/>
              <a:ext cx="1239158" cy="859532"/>
            </a:xfrm>
            <a:prstGeom prst="rect">
              <a:avLst/>
            </a:prstGeom>
          </p:spPr>
        </p:pic>
      </p:grpSp>
      <p:grpSp>
        <p:nvGrpSpPr>
          <p:cNvPr id="14" name="Group 13">
            <a:extLst>
              <a:ext uri="{FF2B5EF4-FFF2-40B4-BE49-F238E27FC236}">
                <a16:creationId xmlns:a16="http://schemas.microsoft.com/office/drawing/2014/main" id="{4885D11F-D3DA-491E-9B79-F4F71D5ED834}"/>
              </a:ext>
            </a:extLst>
          </p:cNvPr>
          <p:cNvGrpSpPr/>
          <p:nvPr/>
        </p:nvGrpSpPr>
        <p:grpSpPr>
          <a:xfrm>
            <a:off x="3027541" y="5146414"/>
            <a:ext cx="1833127" cy="1109966"/>
            <a:chOff x="3088249" y="5610055"/>
            <a:chExt cx="1869885" cy="1132223"/>
          </a:xfrm>
        </p:grpSpPr>
        <p:pic>
          <p:nvPicPr>
            <p:cNvPr id="20" name="Graphic 19">
              <a:extLst>
                <a:ext uri="{FF2B5EF4-FFF2-40B4-BE49-F238E27FC236}">
                  <a16:creationId xmlns:a16="http://schemas.microsoft.com/office/drawing/2014/main" id="{8B3FE3CA-9748-43C2-888E-2AAD625E7B9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36279" y="5610055"/>
              <a:ext cx="1173825" cy="814214"/>
            </a:xfrm>
            <a:prstGeom prst="rect">
              <a:avLst/>
            </a:prstGeom>
          </p:spPr>
        </p:pic>
        <p:sp>
          <p:nvSpPr>
            <p:cNvPr id="21" name="Rectangle 20">
              <a:extLst>
                <a:ext uri="{FF2B5EF4-FFF2-40B4-BE49-F238E27FC236}">
                  <a16:creationId xmlns:a16="http://schemas.microsoft.com/office/drawing/2014/main" id="{B3BAC132-9D85-40F7-BA3C-3FEBDABFB0AF}"/>
                </a:ext>
              </a:extLst>
            </p:cNvPr>
            <p:cNvSpPr/>
            <p:nvPr/>
          </p:nvSpPr>
          <p:spPr>
            <a:xfrm>
              <a:off x="3088249" y="6428506"/>
              <a:ext cx="1869885" cy="31377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71"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processing jobs</a:t>
              </a:r>
            </a:p>
          </p:txBody>
        </p:sp>
      </p:grpSp>
      <p:sp>
        <p:nvSpPr>
          <p:cNvPr id="141" name="Rectangle 140">
            <a:extLst>
              <a:ext uri="{FF2B5EF4-FFF2-40B4-BE49-F238E27FC236}">
                <a16:creationId xmlns:a16="http://schemas.microsoft.com/office/drawing/2014/main" id="{A43FCE9D-42D9-4452-88D0-6AF67392644A}"/>
              </a:ext>
            </a:extLst>
          </p:cNvPr>
          <p:cNvSpPr/>
          <p:nvPr/>
        </p:nvSpPr>
        <p:spPr bwMode="auto">
          <a:xfrm>
            <a:off x="866" y="974"/>
            <a:ext cx="2091359" cy="68560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2" name="Straight Connector 141">
            <a:extLst>
              <a:ext uri="{FF2B5EF4-FFF2-40B4-BE49-F238E27FC236}">
                <a16:creationId xmlns:a16="http://schemas.microsoft.com/office/drawing/2014/main" id="{F0CE4D25-829B-43CF-B74C-8CF854BFD558}"/>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4" name="Rectangle: Rounded Corners 143">
            <a:extLst>
              <a:ext uri="{FF2B5EF4-FFF2-40B4-BE49-F238E27FC236}">
                <a16:creationId xmlns:a16="http://schemas.microsoft.com/office/drawing/2014/main" id="{6DEFC2D3-C6D7-4C48-9687-70A9D263EA60}"/>
              </a:ext>
            </a:extLst>
          </p:cNvPr>
          <p:cNvSpPr/>
          <p:nvPr/>
        </p:nvSpPr>
        <p:spPr bwMode="auto">
          <a:xfrm>
            <a:off x="380620" y="1637702"/>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Azure Container Instances (ACI)</a:t>
            </a:r>
          </a:p>
        </p:txBody>
      </p:sp>
      <p:sp>
        <p:nvSpPr>
          <p:cNvPr id="145" name="Rectangle: Rounded Corners 144">
            <a:extLst>
              <a:ext uri="{FF2B5EF4-FFF2-40B4-BE49-F238E27FC236}">
                <a16:creationId xmlns:a16="http://schemas.microsoft.com/office/drawing/2014/main" id="{E56B72BC-EE39-4AB6-B3D7-E5FDF37ED3BA}"/>
              </a:ext>
            </a:extLst>
          </p:cNvPr>
          <p:cNvSpPr/>
          <p:nvPr/>
        </p:nvSpPr>
        <p:spPr bwMode="auto">
          <a:xfrm>
            <a:off x="380620" y="2899670"/>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Registry (ACR)</a:t>
            </a:r>
          </a:p>
        </p:txBody>
      </p:sp>
      <p:sp>
        <p:nvSpPr>
          <p:cNvPr id="146" name="Rectangle: Rounded Corners 145">
            <a:extLst>
              <a:ext uri="{FF2B5EF4-FFF2-40B4-BE49-F238E27FC236}">
                <a16:creationId xmlns:a16="http://schemas.microsoft.com/office/drawing/2014/main" id="{AA00796B-8B42-4BCB-BE67-E2F6DDF4BFBB}"/>
              </a:ext>
            </a:extLst>
          </p:cNvPr>
          <p:cNvSpPr/>
          <p:nvPr/>
        </p:nvSpPr>
        <p:spPr bwMode="auto">
          <a:xfrm>
            <a:off x="380620" y="4161637"/>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Open Service </a:t>
            </a:r>
            <a:br>
              <a:rPr kumimoji="0" lang="en-US" sz="1175"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br>
            <a:r>
              <a:rPr kumimoji="0" lang="en-US" sz="1175"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Broker API (OSBA)</a:t>
            </a:r>
          </a:p>
        </p:txBody>
      </p:sp>
      <p:sp>
        <p:nvSpPr>
          <p:cNvPr id="147" name="Rectangle: Rounded Corners 146">
            <a:extLst>
              <a:ext uri="{FF2B5EF4-FFF2-40B4-BE49-F238E27FC236}">
                <a16:creationId xmlns:a16="http://schemas.microsoft.com/office/drawing/2014/main" id="{A3531F3E-0F2A-448B-B77C-18FB0851F09E}"/>
              </a:ext>
            </a:extLst>
          </p:cNvPr>
          <p:cNvSpPr/>
          <p:nvPr/>
        </p:nvSpPr>
        <p:spPr bwMode="auto">
          <a:xfrm>
            <a:off x="380620" y="5423605"/>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Release </a:t>
            </a:r>
            <a:br>
              <a:rPr kumimoji="0" lang="en-US" sz="1175"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br>
            <a:r>
              <a:rPr kumimoji="0" lang="en-US" sz="1175"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Automation Tools</a:t>
            </a:r>
          </a:p>
        </p:txBody>
      </p:sp>
      <p:grpSp>
        <p:nvGrpSpPr>
          <p:cNvPr id="171" name="Group 170">
            <a:extLst>
              <a:ext uri="{FF2B5EF4-FFF2-40B4-BE49-F238E27FC236}">
                <a16:creationId xmlns:a16="http://schemas.microsoft.com/office/drawing/2014/main" id="{4E7AE1A0-C25D-4026-A5B0-9820F1E7BDF2}"/>
              </a:ext>
            </a:extLst>
          </p:cNvPr>
          <p:cNvGrpSpPr/>
          <p:nvPr/>
        </p:nvGrpSpPr>
        <p:grpSpPr>
          <a:xfrm>
            <a:off x="719745" y="1649706"/>
            <a:ext cx="573081" cy="508297"/>
            <a:chOff x="2878931" y="2940843"/>
            <a:chExt cx="1095375" cy="971550"/>
          </a:xfrm>
        </p:grpSpPr>
        <p:sp>
          <p:nvSpPr>
            <p:cNvPr id="172" name="Freeform: Shape 171">
              <a:extLst>
                <a:ext uri="{FF2B5EF4-FFF2-40B4-BE49-F238E27FC236}">
                  <a16:creationId xmlns:a16="http://schemas.microsoft.com/office/drawing/2014/main" id="{175C71A2-8A1D-4CE2-8CC8-63C3C9923AD6}"/>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Shape 172">
              <a:extLst>
                <a:ext uri="{FF2B5EF4-FFF2-40B4-BE49-F238E27FC236}">
                  <a16:creationId xmlns:a16="http://schemas.microsoft.com/office/drawing/2014/main" id="{803E81A5-C896-4F1C-8BD3-3A0C4F3C15F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Shape 173">
              <a:extLst>
                <a:ext uri="{FF2B5EF4-FFF2-40B4-BE49-F238E27FC236}">
                  <a16:creationId xmlns:a16="http://schemas.microsoft.com/office/drawing/2014/main" id="{C4F3EAE8-F70F-4F8C-A516-C7642D1C3AA8}"/>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5" name="Freeform: Shape 174">
              <a:extLst>
                <a:ext uri="{FF2B5EF4-FFF2-40B4-BE49-F238E27FC236}">
                  <a16:creationId xmlns:a16="http://schemas.microsoft.com/office/drawing/2014/main" id="{C9792351-CF10-4B6B-BF19-6D3343CDB5FD}"/>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6" name="Freeform: Shape 175">
              <a:extLst>
                <a:ext uri="{FF2B5EF4-FFF2-40B4-BE49-F238E27FC236}">
                  <a16:creationId xmlns:a16="http://schemas.microsoft.com/office/drawing/2014/main" id="{9F866387-578C-4C8D-A256-C629CE3A3B3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Shape 176">
              <a:extLst>
                <a:ext uri="{FF2B5EF4-FFF2-40B4-BE49-F238E27FC236}">
                  <a16:creationId xmlns:a16="http://schemas.microsoft.com/office/drawing/2014/main" id="{C988E85E-7FD7-456F-979D-C091FA6DEEF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BF18D9BA-A31E-4425-B449-7485C3A95EB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79" name="Group 178">
            <a:extLst>
              <a:ext uri="{FF2B5EF4-FFF2-40B4-BE49-F238E27FC236}">
                <a16:creationId xmlns:a16="http://schemas.microsoft.com/office/drawing/2014/main" id="{C4B9CC08-40B4-4EB0-B031-C2F173DDE317}"/>
              </a:ext>
            </a:extLst>
          </p:cNvPr>
          <p:cNvGrpSpPr/>
          <p:nvPr/>
        </p:nvGrpSpPr>
        <p:grpSpPr>
          <a:xfrm>
            <a:off x="751502" y="5448890"/>
            <a:ext cx="610183" cy="540674"/>
            <a:chOff x="4360069" y="2943701"/>
            <a:chExt cx="1095375" cy="970597"/>
          </a:xfrm>
        </p:grpSpPr>
        <p:sp>
          <p:nvSpPr>
            <p:cNvPr id="180" name="Freeform: Shape 179">
              <a:extLst>
                <a:ext uri="{FF2B5EF4-FFF2-40B4-BE49-F238E27FC236}">
                  <a16:creationId xmlns:a16="http://schemas.microsoft.com/office/drawing/2014/main" id="{F5D0EAC2-FF2B-4B30-A8BE-B98F0CB2122C}"/>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83C37903-4F99-449E-9DE4-6D6E99B22F0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A48311EB-D71F-471D-AC0B-0FB89241A8B5}"/>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0891A66B-C256-4840-8079-E55C16566EDC}"/>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Shape 183">
              <a:extLst>
                <a:ext uri="{FF2B5EF4-FFF2-40B4-BE49-F238E27FC236}">
                  <a16:creationId xmlns:a16="http://schemas.microsoft.com/office/drawing/2014/main" id="{DCD3CAF6-FFFD-46A3-94FD-F0B5F2239C7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Shape 184">
              <a:extLst>
                <a:ext uri="{FF2B5EF4-FFF2-40B4-BE49-F238E27FC236}">
                  <a16:creationId xmlns:a16="http://schemas.microsoft.com/office/drawing/2014/main" id="{B6EB8663-5DD1-4BA5-AF80-0F3E0085E486}"/>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86" name="Group 185">
            <a:extLst>
              <a:ext uri="{FF2B5EF4-FFF2-40B4-BE49-F238E27FC236}">
                <a16:creationId xmlns:a16="http://schemas.microsoft.com/office/drawing/2014/main" id="{1B75AFEB-678E-4049-9E44-71D0DDC06D3D}"/>
              </a:ext>
            </a:extLst>
          </p:cNvPr>
          <p:cNvGrpSpPr/>
          <p:nvPr/>
        </p:nvGrpSpPr>
        <p:grpSpPr>
          <a:xfrm>
            <a:off x="690016" y="2921235"/>
            <a:ext cx="647285" cy="512999"/>
            <a:chOff x="3517678" y="3062050"/>
            <a:chExt cx="1225868" cy="971550"/>
          </a:xfrm>
        </p:grpSpPr>
        <p:sp>
          <p:nvSpPr>
            <p:cNvPr id="187" name="Freeform: Shape 186">
              <a:extLst>
                <a:ext uri="{FF2B5EF4-FFF2-40B4-BE49-F238E27FC236}">
                  <a16:creationId xmlns:a16="http://schemas.microsoft.com/office/drawing/2014/main" id="{FB232AAF-74F2-41A1-94F7-381246C15740}"/>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C5BDC24D-C87D-4455-A26E-0896A6BDDF6F}"/>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0F5EBB6D-0C27-4302-82A9-CF8F67BEC2FD}"/>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DA8FCAEA-D336-418F-A69E-5FF9592C7232}"/>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Shape 190">
              <a:extLst>
                <a:ext uri="{FF2B5EF4-FFF2-40B4-BE49-F238E27FC236}">
                  <a16:creationId xmlns:a16="http://schemas.microsoft.com/office/drawing/2014/main" id="{037601EC-A06A-4CCE-9FD5-4705849FB202}"/>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7D82E9CD-D04B-4242-9EBC-E824950B320E}"/>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329EB0D8-C0BD-4075-A878-828E19655C29}"/>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9C3B782F-A9D8-4C06-AD88-5E2ECB3E7C7A}"/>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605FBF71-B919-49B0-9EE3-EB9871813DF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A3153B6F-D861-48B1-8B90-52B16134186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101EC807-3D78-4431-9D08-1CA7EA966A00}"/>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CA5979E6-B5CF-4248-889A-F0C2074E2B49}"/>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4AD7108D-BE4D-49CB-88F7-7F0375F4B326}"/>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04" name="Graphic 203">
            <a:extLst>
              <a:ext uri="{FF2B5EF4-FFF2-40B4-BE49-F238E27FC236}">
                <a16:creationId xmlns:a16="http://schemas.microsoft.com/office/drawing/2014/main" id="{0A787128-980C-40FF-8B99-C6C0D96D69E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1801" y="4097375"/>
            <a:ext cx="595123" cy="601131"/>
          </a:xfrm>
          <a:prstGeom prst="rect">
            <a:avLst/>
          </a:prstGeom>
        </p:spPr>
      </p:pic>
      <p:sp>
        <p:nvSpPr>
          <p:cNvPr id="206" name="Rectangle 205">
            <a:hlinkClick r:id="rId11" action="ppaction://hlinksldjump"/>
            <a:extLst>
              <a:ext uri="{FF2B5EF4-FFF2-40B4-BE49-F238E27FC236}">
                <a16:creationId xmlns:a16="http://schemas.microsoft.com/office/drawing/2014/main" id="{FA78C28E-449F-469B-88B4-174318962E23}"/>
              </a:ext>
            </a:extLst>
          </p:cNvPr>
          <p:cNvSpPr/>
          <p:nvPr/>
        </p:nvSpPr>
        <p:spPr bwMode="auto">
          <a:xfrm>
            <a:off x="228735" y="1479179"/>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Rectangle 207">
            <a:hlinkClick r:id="" action="ppaction://noaction"/>
            <a:extLst>
              <a:ext uri="{FF2B5EF4-FFF2-40B4-BE49-F238E27FC236}">
                <a16:creationId xmlns:a16="http://schemas.microsoft.com/office/drawing/2014/main" id="{D7B5607A-F071-430E-A8F6-B812FC11C84A}"/>
              </a:ext>
            </a:extLst>
          </p:cNvPr>
          <p:cNvSpPr/>
          <p:nvPr/>
        </p:nvSpPr>
        <p:spPr bwMode="auto">
          <a:xfrm>
            <a:off x="270387" y="5307121"/>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5" name="Straight Arrow Connector 84">
            <a:extLst>
              <a:ext uri="{FF2B5EF4-FFF2-40B4-BE49-F238E27FC236}">
                <a16:creationId xmlns:a16="http://schemas.microsoft.com/office/drawing/2014/main" id="{BE61CD13-4631-4486-B6D9-966D215800B0}"/>
              </a:ext>
            </a:extLst>
          </p:cNvPr>
          <p:cNvCxnSpPr>
            <a:cxnSpLocks/>
          </p:cNvCxnSpPr>
          <p:nvPr/>
        </p:nvCxnSpPr>
        <p:spPr>
          <a:xfrm flipH="1">
            <a:off x="2967663" y="3063486"/>
            <a:ext cx="8569325" cy="0"/>
          </a:xfrm>
          <a:prstGeom prst="straightConnector1">
            <a:avLst/>
          </a:prstGeom>
          <a:ln w="12700">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19224B71-5A07-4845-9844-6CE4D373C690}"/>
              </a:ext>
            </a:extLst>
          </p:cNvPr>
          <p:cNvCxnSpPr>
            <a:cxnSpLocks/>
          </p:cNvCxnSpPr>
          <p:nvPr/>
        </p:nvCxnSpPr>
        <p:spPr>
          <a:xfrm flipH="1">
            <a:off x="2967663" y="4871276"/>
            <a:ext cx="8569325" cy="0"/>
          </a:xfrm>
          <a:prstGeom prst="straightConnector1">
            <a:avLst/>
          </a:prstGeom>
          <a:ln w="12700">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8" name="Rectangle 87">
            <a:hlinkClick r:id="" action="ppaction://noaction"/>
            <a:extLst>
              <a:ext uri="{FF2B5EF4-FFF2-40B4-BE49-F238E27FC236}">
                <a16:creationId xmlns:a16="http://schemas.microsoft.com/office/drawing/2014/main" id="{9D95D412-1378-48FD-93E6-3EDC4DD4E028}"/>
              </a:ext>
            </a:extLst>
          </p:cNvPr>
          <p:cNvSpPr/>
          <p:nvPr/>
        </p:nvSpPr>
        <p:spPr bwMode="auto">
          <a:xfrm>
            <a:off x="292733" y="2782604"/>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88">
            <a:hlinkClick r:id="" action="ppaction://noaction"/>
            <a:extLst>
              <a:ext uri="{FF2B5EF4-FFF2-40B4-BE49-F238E27FC236}">
                <a16:creationId xmlns:a16="http://schemas.microsoft.com/office/drawing/2014/main" id="{33C329CD-E280-4857-91C6-00E6FCFEF961}"/>
              </a:ext>
            </a:extLst>
          </p:cNvPr>
          <p:cNvSpPr/>
          <p:nvPr/>
        </p:nvSpPr>
        <p:spPr bwMode="auto">
          <a:xfrm>
            <a:off x="266446" y="40311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Rectangle 131">
            <a:hlinkClick r:id="rId12" action="ppaction://hlinksldjump"/>
            <a:extLst>
              <a:ext uri="{FF2B5EF4-FFF2-40B4-BE49-F238E27FC236}">
                <a16:creationId xmlns:a16="http://schemas.microsoft.com/office/drawing/2014/main" id="{7ECE9920-DF02-446B-ADFA-BF343D12D3DC}"/>
              </a:ext>
            </a:extLst>
          </p:cNvPr>
          <p:cNvSpPr/>
          <p:nvPr/>
        </p:nvSpPr>
        <p:spPr bwMode="auto">
          <a:xfrm>
            <a:off x="284999" y="2528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Rectangle: Rounded Corners 111">
            <a:extLst>
              <a:ext uri="{FF2B5EF4-FFF2-40B4-BE49-F238E27FC236}">
                <a16:creationId xmlns:a16="http://schemas.microsoft.com/office/drawing/2014/main" id="{BD497221-16A6-48F6-8EB3-C944AB05D11D}"/>
              </a:ext>
            </a:extLst>
          </p:cNvPr>
          <p:cNvSpPr/>
          <p:nvPr/>
        </p:nvSpPr>
        <p:spPr bwMode="auto">
          <a:xfrm>
            <a:off x="380620" y="375735"/>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ACS Engine</a:t>
            </a:r>
          </a:p>
        </p:txBody>
      </p:sp>
      <p:grpSp>
        <p:nvGrpSpPr>
          <p:cNvPr id="134" name="Group 133">
            <a:extLst>
              <a:ext uri="{FF2B5EF4-FFF2-40B4-BE49-F238E27FC236}">
                <a16:creationId xmlns:a16="http://schemas.microsoft.com/office/drawing/2014/main" id="{9C7B59DC-4CC7-46D2-B540-0F2E94F8BA0D}"/>
              </a:ext>
            </a:extLst>
          </p:cNvPr>
          <p:cNvGrpSpPr/>
          <p:nvPr/>
        </p:nvGrpSpPr>
        <p:grpSpPr>
          <a:xfrm>
            <a:off x="772595" y="515342"/>
            <a:ext cx="547901" cy="528830"/>
            <a:chOff x="2368476" y="589018"/>
            <a:chExt cx="1012508" cy="977265"/>
          </a:xfrm>
        </p:grpSpPr>
        <p:sp>
          <p:nvSpPr>
            <p:cNvPr id="135" name="Freeform: Shape 113">
              <a:extLst>
                <a:ext uri="{FF2B5EF4-FFF2-40B4-BE49-F238E27FC236}">
                  <a16:creationId xmlns:a16="http://schemas.microsoft.com/office/drawing/2014/main" id="{78A9B534-490D-4172-A8C9-10AE5354B2ED}"/>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Shape 114">
              <a:extLst>
                <a:ext uri="{FF2B5EF4-FFF2-40B4-BE49-F238E27FC236}">
                  <a16:creationId xmlns:a16="http://schemas.microsoft.com/office/drawing/2014/main" id="{05694A35-1AD3-460A-929D-F5ADCE00C7B1}"/>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115">
              <a:extLst>
                <a:ext uri="{FF2B5EF4-FFF2-40B4-BE49-F238E27FC236}">
                  <a16:creationId xmlns:a16="http://schemas.microsoft.com/office/drawing/2014/main" id="{90A99D5D-2F7D-4CBD-A34E-F0C505B09816}"/>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Shape 119">
              <a:extLst>
                <a:ext uri="{FF2B5EF4-FFF2-40B4-BE49-F238E27FC236}">
                  <a16:creationId xmlns:a16="http://schemas.microsoft.com/office/drawing/2014/main" id="{2F801970-D33A-4177-A457-1D7B8197B97E}"/>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Shape 120">
              <a:extLst>
                <a:ext uri="{FF2B5EF4-FFF2-40B4-BE49-F238E27FC236}">
                  <a16:creationId xmlns:a16="http://schemas.microsoft.com/office/drawing/2014/main" id="{CB2D6EA1-F3F1-4451-8F04-E7A9328FDA31}"/>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Shape 121">
              <a:extLst>
                <a:ext uri="{FF2B5EF4-FFF2-40B4-BE49-F238E27FC236}">
                  <a16:creationId xmlns:a16="http://schemas.microsoft.com/office/drawing/2014/main" id="{2DB05EFE-5C29-42B8-A829-AB08AC6C606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Shape 122">
              <a:extLst>
                <a:ext uri="{FF2B5EF4-FFF2-40B4-BE49-F238E27FC236}">
                  <a16:creationId xmlns:a16="http://schemas.microsoft.com/office/drawing/2014/main" id="{72C8F026-05A5-40B9-B4F0-D389E2FF17DB}"/>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23">
              <a:extLst>
                <a:ext uri="{FF2B5EF4-FFF2-40B4-BE49-F238E27FC236}">
                  <a16:creationId xmlns:a16="http://schemas.microsoft.com/office/drawing/2014/main" id="{C870472B-65D0-4DA8-B191-174041BC0C76}"/>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Shape 124">
              <a:extLst>
                <a:ext uri="{FF2B5EF4-FFF2-40B4-BE49-F238E27FC236}">
                  <a16:creationId xmlns:a16="http://schemas.microsoft.com/office/drawing/2014/main" id="{688B5709-3C62-48A8-860A-B3FA431A626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Shape 125">
              <a:extLst>
                <a:ext uri="{FF2B5EF4-FFF2-40B4-BE49-F238E27FC236}">
                  <a16:creationId xmlns:a16="http://schemas.microsoft.com/office/drawing/2014/main" id="{34653BA3-8CB4-4588-ADEA-84C302FA725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Shape 126">
              <a:extLst>
                <a:ext uri="{FF2B5EF4-FFF2-40B4-BE49-F238E27FC236}">
                  <a16:creationId xmlns:a16="http://schemas.microsoft.com/office/drawing/2014/main" id="{08507397-DE2A-425E-88FC-075D4A2F3064}"/>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Shape 127">
              <a:extLst>
                <a:ext uri="{FF2B5EF4-FFF2-40B4-BE49-F238E27FC236}">
                  <a16:creationId xmlns:a16="http://schemas.microsoft.com/office/drawing/2014/main" id="{9F74E08A-B1A3-4C05-81C5-7A9D17176C11}"/>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Shape 128">
              <a:extLst>
                <a:ext uri="{FF2B5EF4-FFF2-40B4-BE49-F238E27FC236}">
                  <a16:creationId xmlns:a16="http://schemas.microsoft.com/office/drawing/2014/main" id="{1E0AADB4-7F41-4522-92C4-39F771CF45EB}"/>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Shape 129">
              <a:extLst>
                <a:ext uri="{FF2B5EF4-FFF2-40B4-BE49-F238E27FC236}">
                  <a16:creationId xmlns:a16="http://schemas.microsoft.com/office/drawing/2014/main" id="{E067ABD1-5A82-41D3-82D8-21AD79345F3C}"/>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Shape 130">
              <a:extLst>
                <a:ext uri="{FF2B5EF4-FFF2-40B4-BE49-F238E27FC236}">
                  <a16:creationId xmlns:a16="http://schemas.microsoft.com/office/drawing/2014/main" id="{531B73D2-2957-4660-A651-F5272F2507E6}"/>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Shape 131">
              <a:extLst>
                <a:ext uri="{FF2B5EF4-FFF2-40B4-BE49-F238E27FC236}">
                  <a16:creationId xmlns:a16="http://schemas.microsoft.com/office/drawing/2014/main" id="{A4D662D1-B119-44C2-BADB-F9752773186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Shape 132">
              <a:extLst>
                <a:ext uri="{FF2B5EF4-FFF2-40B4-BE49-F238E27FC236}">
                  <a16:creationId xmlns:a16="http://schemas.microsoft.com/office/drawing/2014/main" id="{2CB643BC-F9EC-4ABD-8D23-D0D4BA62ACB6}"/>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Shape 133">
              <a:extLst>
                <a:ext uri="{FF2B5EF4-FFF2-40B4-BE49-F238E27FC236}">
                  <a16:creationId xmlns:a16="http://schemas.microsoft.com/office/drawing/2014/main" id="{B826488F-8111-4142-94B9-4D0C37F67ACD}"/>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Shape 134">
              <a:extLst>
                <a:ext uri="{FF2B5EF4-FFF2-40B4-BE49-F238E27FC236}">
                  <a16:creationId xmlns:a16="http://schemas.microsoft.com/office/drawing/2014/main" id="{700783CF-BB1D-4EE9-94C8-7D42AB7A7D25}"/>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Shape 135">
              <a:extLst>
                <a:ext uri="{FF2B5EF4-FFF2-40B4-BE49-F238E27FC236}">
                  <a16:creationId xmlns:a16="http://schemas.microsoft.com/office/drawing/2014/main" id="{926F68E3-87C8-461D-9470-B585D7A5869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Shape 136">
              <a:extLst>
                <a:ext uri="{FF2B5EF4-FFF2-40B4-BE49-F238E27FC236}">
                  <a16:creationId xmlns:a16="http://schemas.microsoft.com/office/drawing/2014/main" id="{8AFF01F6-FCBC-45DD-93A0-4949FDA19C8C}"/>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62" name="Rectangle 161">
            <a:hlinkClick r:id="rId12" action="ppaction://hlinksldjump"/>
            <a:extLst>
              <a:ext uri="{FF2B5EF4-FFF2-40B4-BE49-F238E27FC236}">
                <a16:creationId xmlns:a16="http://schemas.microsoft.com/office/drawing/2014/main" id="{984EBE74-E587-4D14-A382-E4A391885275}"/>
              </a:ext>
            </a:extLst>
          </p:cNvPr>
          <p:cNvSpPr/>
          <p:nvPr/>
        </p:nvSpPr>
        <p:spPr bwMode="auto">
          <a:xfrm>
            <a:off x="325885" y="2528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6533662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EC4DB3-70CC-4163-8738-B44091FED9B1}"/>
              </a:ext>
            </a:extLst>
          </p:cNvPr>
          <p:cNvSpPr txBox="1"/>
          <p:nvPr/>
        </p:nvSpPr>
        <p:spPr>
          <a:xfrm>
            <a:off x="3087677" y="1302410"/>
            <a:ext cx="8108296"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72C6"/>
                </a:solidFill>
                <a:effectLst/>
                <a:uLnTx/>
                <a:uFillTx/>
                <a:latin typeface="Segoe UI"/>
                <a:ea typeface="+mn-ea"/>
                <a:cs typeface="Segoe UI Semibold" panose="020B0702040204020203" pitchFamily="34" charset="0"/>
              </a:rPr>
              <a:t>Get started easily </a:t>
            </a:r>
          </a:p>
        </p:txBody>
      </p:sp>
      <p:sp>
        <p:nvSpPr>
          <p:cNvPr id="28" name="Text Placeholder 2">
            <a:extLst>
              <a:ext uri="{FF2B5EF4-FFF2-40B4-BE49-F238E27FC236}">
                <a16:creationId xmlns:a16="http://schemas.microsoft.com/office/drawing/2014/main" id="{05B3FB02-60F5-4FB4-8502-CD5B8CE1D14F}"/>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container create --name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mycontainer</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--image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microsoft</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aci-helloworld</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--resource-group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myResourceGroup</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ip</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-address public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"ipAddress":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"ip": "52.168.86.133",</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"ports":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"location": "eastus",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"name": "mycontainer",</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"osType": "Linux",</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"provisioningState": "Succeeded",</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curl 52.168.86.133</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&lt;html&gt;</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&lt;head&gt;</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&lt;title&gt;Welcome to Azure Container Instances!&lt;/title&gt;</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&lt;/head&gt;</a:t>
            </a:r>
          </a:p>
        </p:txBody>
      </p:sp>
      <p:sp>
        <p:nvSpPr>
          <p:cNvPr id="62" name="Title 4">
            <a:extLst>
              <a:ext uri="{FF2B5EF4-FFF2-40B4-BE49-F238E27FC236}">
                <a16:creationId xmlns:a16="http://schemas.microsoft.com/office/drawing/2014/main" id="{9D8849DC-5CAC-463D-AA10-EBD7066BC067}"/>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96" name="Rectangle 95">
            <a:extLst>
              <a:ext uri="{FF2B5EF4-FFF2-40B4-BE49-F238E27FC236}">
                <a16:creationId xmlns:a16="http://schemas.microsoft.com/office/drawing/2014/main" id="{7B6BCD37-EAA2-4FF7-B449-3BE909C990A8}"/>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29630598-CC9B-4DB2-8F25-B25401C4036E}"/>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9" name="Rectangle: Rounded Corners 98">
            <a:extLst>
              <a:ext uri="{FF2B5EF4-FFF2-40B4-BE49-F238E27FC236}">
                <a16:creationId xmlns:a16="http://schemas.microsoft.com/office/drawing/2014/main" id="{128E5EE6-BF77-4335-AD1B-1C7732E4F235}"/>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Azure Container Instances (ACI)</a:t>
            </a:r>
          </a:p>
        </p:txBody>
      </p:sp>
      <p:sp>
        <p:nvSpPr>
          <p:cNvPr id="101" name="Rectangle: Rounded Corners 100">
            <a:extLst>
              <a:ext uri="{FF2B5EF4-FFF2-40B4-BE49-F238E27FC236}">
                <a16:creationId xmlns:a16="http://schemas.microsoft.com/office/drawing/2014/main" id="{50757DD7-02AD-4F12-B845-E1420A013C91}"/>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Broker API (OSBA)</a:t>
            </a:r>
          </a:p>
        </p:txBody>
      </p:sp>
      <p:sp>
        <p:nvSpPr>
          <p:cNvPr id="102" name="Rectangle: Rounded Corners 101">
            <a:extLst>
              <a:ext uri="{FF2B5EF4-FFF2-40B4-BE49-F238E27FC236}">
                <a16:creationId xmlns:a16="http://schemas.microsoft.com/office/drawing/2014/main" id="{EAA3B807-5317-4CB5-9EC3-23E725127652}"/>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Release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Automation Tools</a:t>
            </a:r>
          </a:p>
        </p:txBody>
      </p:sp>
      <p:grpSp>
        <p:nvGrpSpPr>
          <p:cNvPr id="125" name="Group 124">
            <a:extLst>
              <a:ext uri="{FF2B5EF4-FFF2-40B4-BE49-F238E27FC236}">
                <a16:creationId xmlns:a16="http://schemas.microsoft.com/office/drawing/2014/main" id="{83273822-DCCF-4CC3-875A-36301C9CBF39}"/>
              </a:ext>
            </a:extLst>
          </p:cNvPr>
          <p:cNvGrpSpPr/>
          <p:nvPr/>
        </p:nvGrpSpPr>
        <p:grpSpPr>
          <a:xfrm>
            <a:off x="718982" y="1649453"/>
            <a:ext cx="573162" cy="508369"/>
            <a:chOff x="2878931" y="2940843"/>
            <a:chExt cx="1095375" cy="971550"/>
          </a:xfrm>
        </p:grpSpPr>
        <p:sp>
          <p:nvSpPr>
            <p:cNvPr id="126" name="Freeform: Shape 125">
              <a:extLst>
                <a:ext uri="{FF2B5EF4-FFF2-40B4-BE49-F238E27FC236}">
                  <a16:creationId xmlns:a16="http://schemas.microsoft.com/office/drawing/2014/main" id="{863E9C3D-C4C4-4FDA-9D83-5213D4152B4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CD3CF99B-2DB3-4EB7-BDD2-18448D7E106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994BEBAC-5FD2-4600-BE38-B4F473333D4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0605F609-E63B-4168-B323-3A1D008E5264}"/>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AB2264CB-3309-4475-A817-D506D85D5974}"/>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7494F0E0-98CF-4D22-9235-DBDDA3238C2F}"/>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7BF29540-E020-4606-A0A9-E04B17E6D9BB}"/>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33" name="Group 132">
            <a:extLst>
              <a:ext uri="{FF2B5EF4-FFF2-40B4-BE49-F238E27FC236}">
                <a16:creationId xmlns:a16="http://schemas.microsoft.com/office/drawing/2014/main" id="{B6AE0BAC-F629-4F16-8F38-62047C68B7AA}"/>
              </a:ext>
            </a:extLst>
          </p:cNvPr>
          <p:cNvGrpSpPr/>
          <p:nvPr/>
        </p:nvGrpSpPr>
        <p:grpSpPr>
          <a:xfrm>
            <a:off x="750744" y="5449176"/>
            <a:ext cx="610269" cy="540751"/>
            <a:chOff x="4360069" y="2943701"/>
            <a:chExt cx="1095375" cy="970597"/>
          </a:xfrm>
        </p:grpSpPr>
        <p:sp>
          <p:nvSpPr>
            <p:cNvPr id="134" name="Freeform: Shape 133">
              <a:extLst>
                <a:ext uri="{FF2B5EF4-FFF2-40B4-BE49-F238E27FC236}">
                  <a16:creationId xmlns:a16="http://schemas.microsoft.com/office/drawing/2014/main" id="{4A0B46C6-F164-44D9-9E44-E01F88DFF5D5}"/>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6A5364E8-1F07-4250-831C-0FFC489303E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DEC190F7-AA8E-4953-A741-EC1E79B75DC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FC13899F-CCE4-4E73-8FA2-8889CE003203}"/>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AB7434FE-6B77-453D-A7F7-63F40631658B}"/>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AE4DA7D1-97C0-4848-8096-2D157A67A41D}"/>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54" name="Graphic 153">
            <a:extLst>
              <a:ext uri="{FF2B5EF4-FFF2-40B4-BE49-F238E27FC236}">
                <a16:creationId xmlns:a16="http://schemas.microsoft.com/office/drawing/2014/main" id="{B954541C-20EF-4998-9714-79AE5E2A9F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66" name="Rectangle 65">
            <a:hlinkClick r:id="rId5" action="ppaction://hlinksldjump"/>
            <a:extLst>
              <a:ext uri="{FF2B5EF4-FFF2-40B4-BE49-F238E27FC236}">
                <a16:creationId xmlns:a16="http://schemas.microsoft.com/office/drawing/2014/main" id="{DE85AD51-FC3E-4AC3-8F88-D9EC7CFCF98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ectangle 66">
            <a:hlinkClick r:id="rId6" action="ppaction://hlinksldjump"/>
            <a:extLst>
              <a:ext uri="{FF2B5EF4-FFF2-40B4-BE49-F238E27FC236}">
                <a16:creationId xmlns:a16="http://schemas.microsoft.com/office/drawing/2014/main" id="{1C556DD5-594A-470C-ADA3-10EDB757544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ectangle 67">
            <a:hlinkClick r:id="rId7" action="ppaction://hlinksldjump"/>
            <a:extLst>
              <a:ext uri="{FF2B5EF4-FFF2-40B4-BE49-F238E27FC236}">
                <a16:creationId xmlns:a16="http://schemas.microsoft.com/office/drawing/2014/main" id="{90071E04-07AB-44FA-8529-8166C59219F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ectangle 68">
            <a:hlinkClick r:id="rId8" action="ppaction://hlinksldjump"/>
            <a:extLst>
              <a:ext uri="{FF2B5EF4-FFF2-40B4-BE49-F238E27FC236}">
                <a16:creationId xmlns:a16="http://schemas.microsoft.com/office/drawing/2014/main" id="{36BCFBDA-5BCF-44BD-8D71-538270E6BD0D}"/>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Rectangle: Rounded Corners 176">
            <a:extLst>
              <a:ext uri="{FF2B5EF4-FFF2-40B4-BE49-F238E27FC236}">
                <a16:creationId xmlns:a16="http://schemas.microsoft.com/office/drawing/2014/main" id="{50ECC0EA-35D2-4C91-B1F1-3D77B9583452}"/>
              </a:ext>
            </a:extLst>
          </p:cNvPr>
          <p:cNvSpPr/>
          <p:nvPr/>
        </p:nvSpPr>
        <p:spPr bwMode="auto">
          <a:xfrm>
            <a:off x="380620" y="2899670"/>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Registry (ACR)</a:t>
            </a:r>
          </a:p>
        </p:txBody>
      </p:sp>
      <p:grpSp>
        <p:nvGrpSpPr>
          <p:cNvPr id="178" name="Group 177">
            <a:extLst>
              <a:ext uri="{FF2B5EF4-FFF2-40B4-BE49-F238E27FC236}">
                <a16:creationId xmlns:a16="http://schemas.microsoft.com/office/drawing/2014/main" id="{0E151F6E-6196-4F16-A72D-CF1AC7006E0E}"/>
              </a:ext>
            </a:extLst>
          </p:cNvPr>
          <p:cNvGrpSpPr/>
          <p:nvPr/>
        </p:nvGrpSpPr>
        <p:grpSpPr>
          <a:xfrm>
            <a:off x="690016" y="2921235"/>
            <a:ext cx="647285" cy="512999"/>
            <a:chOff x="3517678" y="3062050"/>
            <a:chExt cx="1225868" cy="971550"/>
          </a:xfrm>
        </p:grpSpPr>
        <p:sp>
          <p:nvSpPr>
            <p:cNvPr id="179" name="Freeform: Shape 178">
              <a:extLst>
                <a:ext uri="{FF2B5EF4-FFF2-40B4-BE49-F238E27FC236}">
                  <a16:creationId xmlns:a16="http://schemas.microsoft.com/office/drawing/2014/main" id="{8EEA569A-AFE9-4059-AFEC-3029FCE3962A}"/>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154D2F97-8217-4DDF-9537-196BCBB86A53}"/>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1B6FD31A-1EB7-4A8D-8188-98302EF4380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15EA1C06-94D0-405C-B5C8-EEDA7F04FCF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B4B7CDB5-9251-4FAE-B619-8AA26FA0FC40}"/>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Shape 183">
              <a:extLst>
                <a:ext uri="{FF2B5EF4-FFF2-40B4-BE49-F238E27FC236}">
                  <a16:creationId xmlns:a16="http://schemas.microsoft.com/office/drawing/2014/main" id="{3F4A1E08-E48D-41DA-B7F1-E49EA7821846}"/>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Shape 184">
              <a:extLst>
                <a:ext uri="{FF2B5EF4-FFF2-40B4-BE49-F238E27FC236}">
                  <a16:creationId xmlns:a16="http://schemas.microsoft.com/office/drawing/2014/main" id="{16B6DFB7-C33C-4C64-B0AE-220E40C42CD4}"/>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5D4C918E-D99A-41AA-AEBE-023CA5D31CBB}"/>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EEC88EA1-C027-413A-BCF3-E0535198F28A}"/>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0333864C-962A-4FF3-B5B8-377C0E1DC1D8}"/>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4201C558-6E8C-45FB-A09A-E14EC621A3C8}"/>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AB43DB7B-5E30-4447-9118-6EF377EC825E}"/>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Shape 190">
              <a:extLst>
                <a:ext uri="{FF2B5EF4-FFF2-40B4-BE49-F238E27FC236}">
                  <a16:creationId xmlns:a16="http://schemas.microsoft.com/office/drawing/2014/main" id="{F67EE76B-C3C9-4D66-932F-B251DE13F9B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92" name="Rectangle 191">
            <a:hlinkClick r:id="rId9" action="ppaction://hlinksldjump"/>
            <a:extLst>
              <a:ext uri="{FF2B5EF4-FFF2-40B4-BE49-F238E27FC236}">
                <a16:creationId xmlns:a16="http://schemas.microsoft.com/office/drawing/2014/main" id="{B891C15D-27AC-4071-9EBD-56A6879B5F30}"/>
              </a:ext>
            </a:extLst>
          </p:cNvPr>
          <p:cNvSpPr/>
          <p:nvPr/>
        </p:nvSpPr>
        <p:spPr bwMode="auto">
          <a:xfrm>
            <a:off x="284999" y="2528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Rectangle: Rounded Corners 111">
            <a:extLst>
              <a:ext uri="{FF2B5EF4-FFF2-40B4-BE49-F238E27FC236}">
                <a16:creationId xmlns:a16="http://schemas.microsoft.com/office/drawing/2014/main" id="{A050E1EF-4CA0-428B-BF22-5A8AD53351A4}"/>
              </a:ext>
            </a:extLst>
          </p:cNvPr>
          <p:cNvSpPr/>
          <p:nvPr/>
        </p:nvSpPr>
        <p:spPr bwMode="auto">
          <a:xfrm>
            <a:off x="380620" y="375735"/>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ACS Engine</a:t>
            </a:r>
          </a:p>
        </p:txBody>
      </p:sp>
      <p:grpSp>
        <p:nvGrpSpPr>
          <p:cNvPr id="194" name="Group 193">
            <a:extLst>
              <a:ext uri="{FF2B5EF4-FFF2-40B4-BE49-F238E27FC236}">
                <a16:creationId xmlns:a16="http://schemas.microsoft.com/office/drawing/2014/main" id="{7EE1341D-6366-4E3E-84A8-66CF0F5F15E9}"/>
              </a:ext>
            </a:extLst>
          </p:cNvPr>
          <p:cNvGrpSpPr/>
          <p:nvPr/>
        </p:nvGrpSpPr>
        <p:grpSpPr>
          <a:xfrm>
            <a:off x="772595" y="515342"/>
            <a:ext cx="547901" cy="528830"/>
            <a:chOff x="2368476" y="589018"/>
            <a:chExt cx="1012508" cy="977265"/>
          </a:xfrm>
        </p:grpSpPr>
        <p:sp>
          <p:nvSpPr>
            <p:cNvPr id="195" name="Freeform: Shape 113">
              <a:extLst>
                <a:ext uri="{FF2B5EF4-FFF2-40B4-BE49-F238E27FC236}">
                  <a16:creationId xmlns:a16="http://schemas.microsoft.com/office/drawing/2014/main" id="{9D4510BD-63C5-4A0B-A90A-A49E93A90C6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Shape 114">
              <a:extLst>
                <a:ext uri="{FF2B5EF4-FFF2-40B4-BE49-F238E27FC236}">
                  <a16:creationId xmlns:a16="http://schemas.microsoft.com/office/drawing/2014/main" id="{70764EB3-6FC4-435A-921A-9FC31CC7064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Shape 115">
              <a:extLst>
                <a:ext uri="{FF2B5EF4-FFF2-40B4-BE49-F238E27FC236}">
                  <a16:creationId xmlns:a16="http://schemas.microsoft.com/office/drawing/2014/main" id="{6E2F3E46-F60F-4308-BABD-D787D9678431}"/>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Shape 119">
              <a:extLst>
                <a:ext uri="{FF2B5EF4-FFF2-40B4-BE49-F238E27FC236}">
                  <a16:creationId xmlns:a16="http://schemas.microsoft.com/office/drawing/2014/main" id="{0CC33AD9-6A0F-4E10-A668-0BE42D1BA1D3}"/>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Shape 120">
              <a:extLst>
                <a:ext uri="{FF2B5EF4-FFF2-40B4-BE49-F238E27FC236}">
                  <a16:creationId xmlns:a16="http://schemas.microsoft.com/office/drawing/2014/main" id="{2CA6EC6D-4109-41DE-AE9D-2E41299DDC54}"/>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Shape 121">
              <a:extLst>
                <a:ext uri="{FF2B5EF4-FFF2-40B4-BE49-F238E27FC236}">
                  <a16:creationId xmlns:a16="http://schemas.microsoft.com/office/drawing/2014/main" id="{DC5397B6-3E57-4C1C-9C67-1592DEDBDD7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Shape 122">
              <a:extLst>
                <a:ext uri="{FF2B5EF4-FFF2-40B4-BE49-F238E27FC236}">
                  <a16:creationId xmlns:a16="http://schemas.microsoft.com/office/drawing/2014/main" id="{90C4B393-5D34-4D85-A275-307FDFE8B65C}"/>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Shape 123">
              <a:extLst>
                <a:ext uri="{FF2B5EF4-FFF2-40B4-BE49-F238E27FC236}">
                  <a16:creationId xmlns:a16="http://schemas.microsoft.com/office/drawing/2014/main" id="{5D8C28D4-BD7C-41AC-ABBB-DAE0E92BC1B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Shape 124">
              <a:extLst>
                <a:ext uri="{FF2B5EF4-FFF2-40B4-BE49-F238E27FC236}">
                  <a16:creationId xmlns:a16="http://schemas.microsoft.com/office/drawing/2014/main" id="{68758D61-1EBD-41A8-A351-ABC596DE60E1}"/>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Shape 125">
              <a:extLst>
                <a:ext uri="{FF2B5EF4-FFF2-40B4-BE49-F238E27FC236}">
                  <a16:creationId xmlns:a16="http://schemas.microsoft.com/office/drawing/2014/main" id="{0E570619-B159-43B0-B5E3-B6548A26A29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5" name="Freeform: Shape 126">
              <a:extLst>
                <a:ext uri="{FF2B5EF4-FFF2-40B4-BE49-F238E27FC236}">
                  <a16:creationId xmlns:a16="http://schemas.microsoft.com/office/drawing/2014/main" id="{36B727F4-7D8D-4127-8817-D64202F8148E}"/>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6" name="Freeform: Shape 127">
              <a:extLst>
                <a:ext uri="{FF2B5EF4-FFF2-40B4-BE49-F238E27FC236}">
                  <a16:creationId xmlns:a16="http://schemas.microsoft.com/office/drawing/2014/main" id="{91AEDF28-12EC-4E21-8F24-7051B773A110}"/>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7" name="Freeform: Shape 128">
              <a:extLst>
                <a:ext uri="{FF2B5EF4-FFF2-40B4-BE49-F238E27FC236}">
                  <a16:creationId xmlns:a16="http://schemas.microsoft.com/office/drawing/2014/main" id="{10E892DE-8D75-439C-B764-165A37DD04A4}"/>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8" name="Freeform: Shape 129">
              <a:extLst>
                <a:ext uri="{FF2B5EF4-FFF2-40B4-BE49-F238E27FC236}">
                  <a16:creationId xmlns:a16="http://schemas.microsoft.com/office/drawing/2014/main" id="{AB43AA58-C8F4-49C6-881F-04C508F4211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9" name="Freeform: Shape 130">
              <a:extLst>
                <a:ext uri="{FF2B5EF4-FFF2-40B4-BE49-F238E27FC236}">
                  <a16:creationId xmlns:a16="http://schemas.microsoft.com/office/drawing/2014/main" id="{3948B38B-10F6-4320-A794-0F92E0508802}"/>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0" name="Freeform: Shape 131">
              <a:extLst>
                <a:ext uri="{FF2B5EF4-FFF2-40B4-BE49-F238E27FC236}">
                  <a16:creationId xmlns:a16="http://schemas.microsoft.com/office/drawing/2014/main" id="{6AD24E62-B0FD-40E4-AC90-9C8EA882803D}"/>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1" name="Freeform: Shape 132">
              <a:extLst>
                <a:ext uri="{FF2B5EF4-FFF2-40B4-BE49-F238E27FC236}">
                  <a16:creationId xmlns:a16="http://schemas.microsoft.com/office/drawing/2014/main" id="{75045656-6D79-464E-A423-623FB11105F4}"/>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2" name="Freeform: Shape 133">
              <a:extLst>
                <a:ext uri="{FF2B5EF4-FFF2-40B4-BE49-F238E27FC236}">
                  <a16:creationId xmlns:a16="http://schemas.microsoft.com/office/drawing/2014/main" id="{A52BE71B-BFFD-46D5-A40B-3DBA63977CEC}"/>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3" name="Freeform: Shape 134">
              <a:extLst>
                <a:ext uri="{FF2B5EF4-FFF2-40B4-BE49-F238E27FC236}">
                  <a16:creationId xmlns:a16="http://schemas.microsoft.com/office/drawing/2014/main" id="{12EE1D18-5B1F-446B-8099-2F0EA7819BBE}"/>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4" name="Freeform: Shape 135">
              <a:extLst>
                <a:ext uri="{FF2B5EF4-FFF2-40B4-BE49-F238E27FC236}">
                  <a16:creationId xmlns:a16="http://schemas.microsoft.com/office/drawing/2014/main" id="{E1446E45-CE1C-4E0C-A8A9-B5595A4B1880}"/>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5" name="Freeform: Shape 136">
              <a:extLst>
                <a:ext uri="{FF2B5EF4-FFF2-40B4-BE49-F238E27FC236}">
                  <a16:creationId xmlns:a16="http://schemas.microsoft.com/office/drawing/2014/main" id="{7F0150DC-D248-4299-B802-8D4E87A6901D}"/>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216" name="Rectangle 215">
            <a:hlinkClick r:id="rId9" action="ppaction://hlinksldjump"/>
            <a:extLst>
              <a:ext uri="{FF2B5EF4-FFF2-40B4-BE49-F238E27FC236}">
                <a16:creationId xmlns:a16="http://schemas.microsoft.com/office/drawing/2014/main" id="{D213C69D-76C1-4DCC-B2D8-E8D9AC5C26CF}"/>
              </a:ext>
            </a:extLst>
          </p:cNvPr>
          <p:cNvSpPr/>
          <p:nvPr/>
        </p:nvSpPr>
        <p:spPr bwMode="auto">
          <a:xfrm>
            <a:off x="325885" y="2528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2898605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07A843-0FEA-44E3-A90A-239E94372A77}"/>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72C6"/>
                </a:solidFill>
                <a:effectLst/>
                <a:uLnTx/>
                <a:uFillTx/>
                <a:latin typeface="Segoe UI"/>
                <a:ea typeface="+mn-ea"/>
                <a:cs typeface="Segoe UI Semibold" panose="020B0702040204020203" pitchFamily="34" charset="0"/>
              </a:rPr>
              <a:t>Bursting with Azure Virtual Nodes</a:t>
            </a:r>
          </a:p>
        </p:txBody>
      </p:sp>
      <p:sp>
        <p:nvSpPr>
          <p:cNvPr id="67" name="Rectangle: Rounded Corners 66">
            <a:extLst>
              <a:ext uri="{FF2B5EF4-FFF2-40B4-BE49-F238E27FC236}">
                <a16:creationId xmlns:a16="http://schemas.microsoft.com/office/drawing/2014/main" id="{B7B55B16-6846-4656-82F3-4386397620B1}"/>
              </a:ext>
            </a:extLst>
          </p:cNvPr>
          <p:cNvSpPr/>
          <p:nvPr/>
        </p:nvSpPr>
        <p:spPr bwMode="auto">
          <a:xfrm>
            <a:off x="5618780" y="3654233"/>
            <a:ext cx="1217601" cy="1217601"/>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Kubernetes control plane</a:t>
            </a:r>
          </a:p>
        </p:txBody>
      </p:sp>
      <p:grpSp>
        <p:nvGrpSpPr>
          <p:cNvPr id="45" name="Group 44">
            <a:extLst>
              <a:ext uri="{FF2B5EF4-FFF2-40B4-BE49-F238E27FC236}">
                <a16:creationId xmlns:a16="http://schemas.microsoft.com/office/drawing/2014/main" id="{3BA7A956-4DD4-459A-A70E-7450AE6EABF0}"/>
              </a:ext>
            </a:extLst>
          </p:cNvPr>
          <p:cNvGrpSpPr/>
          <p:nvPr/>
        </p:nvGrpSpPr>
        <p:grpSpPr>
          <a:xfrm>
            <a:off x="3011960" y="3031173"/>
            <a:ext cx="368300" cy="611498"/>
            <a:chOff x="3970338" y="2971801"/>
            <a:chExt cx="584200" cy="969962"/>
          </a:xfrm>
        </p:grpSpPr>
        <p:sp>
          <p:nvSpPr>
            <p:cNvPr id="46" name="Freeform 9">
              <a:extLst>
                <a:ext uri="{FF2B5EF4-FFF2-40B4-BE49-F238E27FC236}">
                  <a16:creationId xmlns:a16="http://schemas.microsoft.com/office/drawing/2014/main" id="{BB74E339-D6DF-4A95-955E-8A25A6500455}"/>
                </a:ext>
              </a:extLst>
            </p:cNvPr>
            <p:cNvSpPr>
              <a:spLocks/>
            </p:cNvSpPr>
            <p:nvPr/>
          </p:nvSpPr>
          <p:spPr bwMode="auto">
            <a:xfrm>
              <a:off x="3970338" y="3367088"/>
              <a:ext cx="584200" cy="574675"/>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7" name="Oval 12">
              <a:extLst>
                <a:ext uri="{FF2B5EF4-FFF2-40B4-BE49-F238E27FC236}">
                  <a16:creationId xmlns:a16="http://schemas.microsoft.com/office/drawing/2014/main" id="{69BC9CB9-79E7-432F-8775-75327C4F3727}"/>
                </a:ext>
              </a:extLst>
            </p:cNvPr>
            <p:cNvSpPr>
              <a:spLocks noChangeArrowheads="1"/>
            </p:cNvSpPr>
            <p:nvPr/>
          </p:nvSpPr>
          <p:spPr bwMode="auto">
            <a:xfrm>
              <a:off x="4100513" y="2971801"/>
              <a:ext cx="325438" cy="322263"/>
            </a:xfrm>
            <a:prstGeom prst="ellips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8" name="Line 13">
              <a:extLst>
                <a:ext uri="{FF2B5EF4-FFF2-40B4-BE49-F238E27FC236}">
                  <a16:creationId xmlns:a16="http://schemas.microsoft.com/office/drawing/2014/main" id="{9279EEF8-8480-46D3-BEE6-295DD6F46EC1}"/>
                </a:ext>
              </a:extLst>
            </p:cNvPr>
            <p:cNvSpPr>
              <a:spLocks noChangeShapeType="1"/>
            </p:cNvSpPr>
            <p:nvPr/>
          </p:nvSpPr>
          <p:spPr bwMode="auto">
            <a:xfrm>
              <a:off x="3970338" y="3941763"/>
              <a:ext cx="58420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14">
              <a:extLst>
                <a:ext uri="{FF2B5EF4-FFF2-40B4-BE49-F238E27FC236}">
                  <a16:creationId xmlns:a16="http://schemas.microsoft.com/office/drawing/2014/main" id="{524BCAFE-021D-4CAB-957B-66776322EDD1}"/>
                </a:ext>
              </a:extLst>
            </p:cNvPr>
            <p:cNvSpPr>
              <a:spLocks/>
            </p:cNvSpPr>
            <p:nvPr/>
          </p:nvSpPr>
          <p:spPr bwMode="auto">
            <a:xfrm>
              <a:off x="4318001" y="3509963"/>
              <a:ext cx="133350" cy="155575"/>
            </a:xfrm>
            <a:custGeom>
              <a:avLst/>
              <a:gdLst>
                <a:gd name="T0" fmla="*/ 34 w 35"/>
                <a:gd name="T1" fmla="*/ 32 h 41"/>
                <a:gd name="T2" fmla="*/ 18 w 35"/>
                <a:gd name="T3" fmla="*/ 41 h 41"/>
                <a:gd name="T4" fmla="*/ 1 w 35"/>
                <a:gd name="T5" fmla="*/ 32 h 41"/>
                <a:gd name="T6" fmla="*/ 0 w 35"/>
                <a:gd name="T7" fmla="*/ 31 h 41"/>
                <a:gd name="T8" fmla="*/ 0 w 35"/>
                <a:gd name="T9" fmla="*/ 1 h 41"/>
                <a:gd name="T10" fmla="*/ 1 w 35"/>
                <a:gd name="T11" fmla="*/ 0 h 41"/>
                <a:gd name="T12" fmla="*/ 34 w 35"/>
                <a:gd name="T13" fmla="*/ 0 h 41"/>
                <a:gd name="T14" fmla="*/ 35 w 35"/>
                <a:gd name="T15" fmla="*/ 1 h 41"/>
                <a:gd name="T16" fmla="*/ 35 w 35"/>
                <a:gd name="T17" fmla="*/ 31 h 41"/>
                <a:gd name="T18" fmla="*/ 34 w 35"/>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1">
                  <a:moveTo>
                    <a:pt x="34" y="32"/>
                  </a:moveTo>
                  <a:cubicBezTo>
                    <a:pt x="18" y="41"/>
                    <a:pt x="18" y="41"/>
                    <a:pt x="18" y="41"/>
                  </a:cubicBezTo>
                  <a:cubicBezTo>
                    <a:pt x="1" y="32"/>
                    <a:pt x="1" y="32"/>
                    <a:pt x="1" y="32"/>
                  </a:cubicBezTo>
                  <a:cubicBezTo>
                    <a:pt x="0" y="32"/>
                    <a:pt x="0" y="32"/>
                    <a:pt x="0" y="31"/>
                  </a:cubicBezTo>
                  <a:cubicBezTo>
                    <a:pt x="0" y="1"/>
                    <a:pt x="0" y="1"/>
                    <a:pt x="0" y="1"/>
                  </a:cubicBezTo>
                  <a:cubicBezTo>
                    <a:pt x="0" y="0"/>
                    <a:pt x="0" y="0"/>
                    <a:pt x="1" y="0"/>
                  </a:cubicBezTo>
                  <a:cubicBezTo>
                    <a:pt x="34" y="0"/>
                    <a:pt x="34" y="0"/>
                    <a:pt x="34" y="0"/>
                  </a:cubicBezTo>
                  <a:cubicBezTo>
                    <a:pt x="35" y="0"/>
                    <a:pt x="35" y="0"/>
                    <a:pt x="35" y="1"/>
                  </a:cubicBezTo>
                  <a:cubicBezTo>
                    <a:pt x="35" y="31"/>
                    <a:pt x="35" y="31"/>
                    <a:pt x="35" y="31"/>
                  </a:cubicBezTo>
                  <a:cubicBezTo>
                    <a:pt x="35" y="32"/>
                    <a:pt x="35" y="32"/>
                    <a:pt x="34" y="32"/>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60" name="TextBox 59">
            <a:extLst>
              <a:ext uri="{FF2B5EF4-FFF2-40B4-BE49-F238E27FC236}">
                <a16:creationId xmlns:a16="http://schemas.microsoft.com/office/drawing/2014/main" id="{4F54E649-5F4F-45F2-8CE6-8DAE163DADD8}"/>
              </a:ext>
            </a:extLst>
          </p:cNvPr>
          <p:cNvSpPr txBox="1"/>
          <p:nvPr/>
        </p:nvSpPr>
        <p:spPr>
          <a:xfrm>
            <a:off x="2629098" y="3724175"/>
            <a:ext cx="1134019" cy="362072"/>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Application architect</a:t>
            </a:r>
          </a:p>
        </p:txBody>
      </p:sp>
      <p:sp>
        <p:nvSpPr>
          <p:cNvPr id="61" name="TextBox 60">
            <a:extLst>
              <a:ext uri="{FF2B5EF4-FFF2-40B4-BE49-F238E27FC236}">
                <a16:creationId xmlns:a16="http://schemas.microsoft.com/office/drawing/2014/main" id="{F4D26089-7E4B-4070-9784-DA250DC2890B}"/>
              </a:ext>
            </a:extLst>
          </p:cNvPr>
          <p:cNvSpPr txBox="1"/>
          <p:nvPr/>
        </p:nvSpPr>
        <p:spPr>
          <a:xfrm>
            <a:off x="2629098" y="5132827"/>
            <a:ext cx="1134019" cy="362072"/>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Infrastructure architect</a:t>
            </a:r>
          </a:p>
        </p:txBody>
      </p:sp>
      <p:sp>
        <p:nvSpPr>
          <p:cNvPr id="73" name="Rectangle: Rounded Corners 72">
            <a:extLst>
              <a:ext uri="{FF2B5EF4-FFF2-40B4-BE49-F238E27FC236}">
                <a16:creationId xmlns:a16="http://schemas.microsoft.com/office/drawing/2014/main" id="{1A157681-34DE-4370-B9BE-914BDC03AD7D}"/>
              </a:ext>
            </a:extLst>
          </p:cNvPr>
          <p:cNvSpPr/>
          <p:nvPr/>
        </p:nvSpPr>
        <p:spPr bwMode="auto">
          <a:xfrm>
            <a:off x="8835162" y="3093979"/>
            <a:ext cx="2735849" cy="233811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Azure Container Instances (ACI)</a:t>
            </a:r>
          </a:p>
        </p:txBody>
      </p:sp>
      <p:sp>
        <p:nvSpPr>
          <p:cNvPr id="74" name="Rectangle: Rounded Corners 73">
            <a:extLst>
              <a:ext uri="{FF2B5EF4-FFF2-40B4-BE49-F238E27FC236}">
                <a16:creationId xmlns:a16="http://schemas.microsoft.com/office/drawing/2014/main" id="{AA39C95B-1034-4796-B183-B3976D9A502B}"/>
              </a:ext>
            </a:extLst>
          </p:cNvPr>
          <p:cNvSpPr/>
          <p:nvPr/>
        </p:nvSpPr>
        <p:spPr bwMode="auto">
          <a:xfrm>
            <a:off x="7575266" y="3654233"/>
            <a:ext cx="608496" cy="1217601"/>
          </a:xfrm>
          <a:prstGeom prst="roundRect">
            <a:avLst>
              <a:gd name="adj" fmla="val 3125"/>
            </a:avLst>
          </a:prstGeom>
          <a:solidFill>
            <a:schemeClr val="accent3">
              <a:alpha val="3000"/>
            </a:schemeClr>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Virtual Node</a:t>
            </a:r>
          </a:p>
        </p:txBody>
      </p:sp>
      <p:sp>
        <p:nvSpPr>
          <p:cNvPr id="76" name="Rectangle 15">
            <a:extLst>
              <a:ext uri="{FF2B5EF4-FFF2-40B4-BE49-F238E27FC236}">
                <a16:creationId xmlns:a16="http://schemas.microsoft.com/office/drawing/2014/main" id="{801D1D32-C82B-4E04-A156-55E09DC2DA33}"/>
              </a:ext>
            </a:extLst>
          </p:cNvPr>
          <p:cNvSpPr>
            <a:spLocks noChangeArrowheads="1"/>
          </p:cNvSpPr>
          <p:nvPr/>
        </p:nvSpPr>
        <p:spPr bwMode="auto">
          <a:xfrm>
            <a:off x="4813944" y="5458206"/>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7" name="Line 16">
            <a:extLst>
              <a:ext uri="{FF2B5EF4-FFF2-40B4-BE49-F238E27FC236}">
                <a16:creationId xmlns:a16="http://schemas.microsoft.com/office/drawing/2014/main" id="{9050EF8A-1916-4C97-864A-FC24B58DBACE}"/>
              </a:ext>
            </a:extLst>
          </p:cNvPr>
          <p:cNvSpPr>
            <a:spLocks noChangeShapeType="1"/>
          </p:cNvSpPr>
          <p:nvPr/>
        </p:nvSpPr>
        <p:spPr bwMode="auto">
          <a:xfrm>
            <a:off x="5142241" y="6305362"/>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8" name="Line 17">
            <a:extLst>
              <a:ext uri="{FF2B5EF4-FFF2-40B4-BE49-F238E27FC236}">
                <a16:creationId xmlns:a16="http://schemas.microsoft.com/office/drawing/2014/main" id="{0BFB1AFD-1BEF-4033-8110-60D4D2CFF9E1}"/>
              </a:ext>
            </a:extLst>
          </p:cNvPr>
          <p:cNvSpPr>
            <a:spLocks noChangeShapeType="1"/>
          </p:cNvSpPr>
          <p:nvPr/>
        </p:nvSpPr>
        <p:spPr bwMode="auto">
          <a:xfrm>
            <a:off x="5383746" y="6205364"/>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0" name="Rectangle 15">
            <a:extLst>
              <a:ext uri="{FF2B5EF4-FFF2-40B4-BE49-F238E27FC236}">
                <a16:creationId xmlns:a16="http://schemas.microsoft.com/office/drawing/2014/main" id="{DF21ECCA-332B-4E84-AE73-CE036802C6A2}"/>
              </a:ext>
            </a:extLst>
          </p:cNvPr>
          <p:cNvSpPr>
            <a:spLocks noChangeArrowheads="1"/>
          </p:cNvSpPr>
          <p:nvPr/>
        </p:nvSpPr>
        <p:spPr bwMode="auto">
          <a:xfrm>
            <a:off x="6501613" y="5458208"/>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1" name="Line 16">
            <a:extLst>
              <a:ext uri="{FF2B5EF4-FFF2-40B4-BE49-F238E27FC236}">
                <a16:creationId xmlns:a16="http://schemas.microsoft.com/office/drawing/2014/main" id="{28E1FB00-A20C-4D5B-AEA4-497F5DF74DB8}"/>
              </a:ext>
            </a:extLst>
          </p:cNvPr>
          <p:cNvSpPr>
            <a:spLocks noChangeShapeType="1"/>
          </p:cNvSpPr>
          <p:nvPr/>
        </p:nvSpPr>
        <p:spPr bwMode="auto">
          <a:xfrm>
            <a:off x="6829911" y="6305364"/>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2" name="Line 17">
            <a:extLst>
              <a:ext uri="{FF2B5EF4-FFF2-40B4-BE49-F238E27FC236}">
                <a16:creationId xmlns:a16="http://schemas.microsoft.com/office/drawing/2014/main" id="{34F04F01-C364-43C9-9109-0DA53CA3C2B3}"/>
              </a:ext>
            </a:extLst>
          </p:cNvPr>
          <p:cNvSpPr>
            <a:spLocks noChangeShapeType="1"/>
          </p:cNvSpPr>
          <p:nvPr/>
        </p:nvSpPr>
        <p:spPr bwMode="auto">
          <a:xfrm>
            <a:off x="7071416" y="6205366"/>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0" name="Rectangle 15">
            <a:extLst>
              <a:ext uri="{FF2B5EF4-FFF2-40B4-BE49-F238E27FC236}">
                <a16:creationId xmlns:a16="http://schemas.microsoft.com/office/drawing/2014/main" id="{E70CC7FF-E948-4B9D-BF75-6063931BA8AD}"/>
              </a:ext>
            </a:extLst>
          </p:cNvPr>
          <p:cNvSpPr>
            <a:spLocks noChangeArrowheads="1"/>
          </p:cNvSpPr>
          <p:nvPr/>
        </p:nvSpPr>
        <p:spPr bwMode="auto">
          <a:xfrm>
            <a:off x="4813944" y="2208835"/>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80" b="0" i="0" u="none" strike="noStrike" kern="1200" cap="none" spc="0" normalizeH="0" baseline="0" noProof="0">
              <a:ln>
                <a:noFill/>
              </a:ln>
              <a:solidFill>
                <a:srgbClr val="505050"/>
              </a:solidFill>
              <a:effectLst/>
              <a:uLnTx/>
              <a:uFillTx/>
              <a:latin typeface="Segoe UI"/>
              <a:ea typeface="+mn-ea"/>
              <a:cs typeface="+mn-cs"/>
            </a:endParaRPr>
          </a:p>
        </p:txBody>
      </p:sp>
      <p:sp>
        <p:nvSpPr>
          <p:cNvPr id="91" name="Line 16">
            <a:extLst>
              <a:ext uri="{FF2B5EF4-FFF2-40B4-BE49-F238E27FC236}">
                <a16:creationId xmlns:a16="http://schemas.microsoft.com/office/drawing/2014/main" id="{8371620F-F390-4B75-8A03-9C3E8124BF1C}"/>
              </a:ext>
            </a:extLst>
          </p:cNvPr>
          <p:cNvSpPr>
            <a:spLocks noChangeShapeType="1"/>
          </p:cNvSpPr>
          <p:nvPr/>
        </p:nvSpPr>
        <p:spPr bwMode="auto">
          <a:xfrm>
            <a:off x="5142241" y="3055991"/>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2" name="Line 17">
            <a:extLst>
              <a:ext uri="{FF2B5EF4-FFF2-40B4-BE49-F238E27FC236}">
                <a16:creationId xmlns:a16="http://schemas.microsoft.com/office/drawing/2014/main" id="{954BB966-8BB4-49DA-8FF2-6E06135D56A5}"/>
              </a:ext>
            </a:extLst>
          </p:cNvPr>
          <p:cNvSpPr>
            <a:spLocks noChangeShapeType="1"/>
          </p:cNvSpPr>
          <p:nvPr/>
        </p:nvSpPr>
        <p:spPr bwMode="auto">
          <a:xfrm>
            <a:off x="5383746" y="2955993"/>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7" name="Rectangle 15">
            <a:extLst>
              <a:ext uri="{FF2B5EF4-FFF2-40B4-BE49-F238E27FC236}">
                <a16:creationId xmlns:a16="http://schemas.microsoft.com/office/drawing/2014/main" id="{2CBB5DCE-0A53-4B88-8143-48AD919AF26D}"/>
              </a:ext>
            </a:extLst>
          </p:cNvPr>
          <p:cNvSpPr>
            <a:spLocks noChangeArrowheads="1"/>
          </p:cNvSpPr>
          <p:nvPr/>
        </p:nvSpPr>
        <p:spPr bwMode="auto">
          <a:xfrm>
            <a:off x="6501613" y="2208835"/>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80" b="0" i="0" u="none" strike="noStrike" kern="1200" cap="none" spc="0" normalizeH="0" baseline="0" noProof="0">
              <a:ln>
                <a:noFill/>
              </a:ln>
              <a:solidFill>
                <a:srgbClr val="505050"/>
              </a:solidFill>
              <a:effectLst/>
              <a:uLnTx/>
              <a:uFillTx/>
              <a:latin typeface="Segoe UI"/>
              <a:ea typeface="+mn-ea"/>
              <a:cs typeface="+mn-cs"/>
            </a:endParaRPr>
          </a:p>
        </p:txBody>
      </p:sp>
      <p:sp>
        <p:nvSpPr>
          <p:cNvPr id="88" name="Line 16">
            <a:extLst>
              <a:ext uri="{FF2B5EF4-FFF2-40B4-BE49-F238E27FC236}">
                <a16:creationId xmlns:a16="http://schemas.microsoft.com/office/drawing/2014/main" id="{1A16AC71-61C3-4672-B381-CEECEF46377E}"/>
              </a:ext>
            </a:extLst>
          </p:cNvPr>
          <p:cNvSpPr>
            <a:spLocks noChangeShapeType="1"/>
          </p:cNvSpPr>
          <p:nvPr/>
        </p:nvSpPr>
        <p:spPr bwMode="auto">
          <a:xfrm>
            <a:off x="6829911" y="3055991"/>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9" name="Line 17">
            <a:extLst>
              <a:ext uri="{FF2B5EF4-FFF2-40B4-BE49-F238E27FC236}">
                <a16:creationId xmlns:a16="http://schemas.microsoft.com/office/drawing/2014/main" id="{E74499AA-B9DB-43F7-A1E4-72C3EEB4A39E}"/>
              </a:ext>
            </a:extLst>
          </p:cNvPr>
          <p:cNvSpPr>
            <a:spLocks noChangeShapeType="1"/>
          </p:cNvSpPr>
          <p:nvPr/>
        </p:nvSpPr>
        <p:spPr bwMode="auto">
          <a:xfrm>
            <a:off x="7071416" y="2955993"/>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Rounded Corners 94">
            <a:extLst>
              <a:ext uri="{FF2B5EF4-FFF2-40B4-BE49-F238E27FC236}">
                <a16:creationId xmlns:a16="http://schemas.microsoft.com/office/drawing/2014/main" id="{26C9B00C-2FCC-472B-9521-13C2A7BCBE76}"/>
              </a:ext>
            </a:extLst>
          </p:cNvPr>
          <p:cNvSpPr/>
          <p:nvPr/>
        </p:nvSpPr>
        <p:spPr bwMode="auto">
          <a:xfrm>
            <a:off x="4893782"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Pod</a:t>
            </a:r>
          </a:p>
        </p:txBody>
      </p:sp>
      <p:sp>
        <p:nvSpPr>
          <p:cNvPr id="97" name="Rectangle: Rounded Corners 96">
            <a:extLst>
              <a:ext uri="{FF2B5EF4-FFF2-40B4-BE49-F238E27FC236}">
                <a16:creationId xmlns:a16="http://schemas.microsoft.com/office/drawing/2014/main" id="{159F105C-5277-4249-BA80-0D5748C0F4E9}"/>
              </a:ext>
            </a:extLst>
          </p:cNvPr>
          <p:cNvSpPr/>
          <p:nvPr/>
        </p:nvSpPr>
        <p:spPr bwMode="auto">
          <a:xfrm>
            <a:off x="4893782"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Pod</a:t>
            </a:r>
          </a:p>
        </p:txBody>
      </p:sp>
      <p:sp>
        <p:nvSpPr>
          <p:cNvPr id="98" name="Rectangle: Rounded Corners 97">
            <a:extLst>
              <a:ext uri="{FF2B5EF4-FFF2-40B4-BE49-F238E27FC236}">
                <a16:creationId xmlns:a16="http://schemas.microsoft.com/office/drawing/2014/main" id="{65F6C549-62DF-4D84-9BA8-AE0C91FE9DC8}"/>
              </a:ext>
            </a:extLst>
          </p:cNvPr>
          <p:cNvSpPr/>
          <p:nvPr/>
        </p:nvSpPr>
        <p:spPr bwMode="auto">
          <a:xfrm>
            <a:off x="5405170"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Pod</a:t>
            </a:r>
          </a:p>
        </p:txBody>
      </p:sp>
      <p:sp>
        <p:nvSpPr>
          <p:cNvPr id="101" name="Rectangle: Rounded Corners 100">
            <a:extLst>
              <a:ext uri="{FF2B5EF4-FFF2-40B4-BE49-F238E27FC236}">
                <a16:creationId xmlns:a16="http://schemas.microsoft.com/office/drawing/2014/main" id="{76102319-4808-473A-877E-69A199846F0D}"/>
              </a:ext>
            </a:extLst>
          </p:cNvPr>
          <p:cNvSpPr/>
          <p:nvPr/>
        </p:nvSpPr>
        <p:spPr bwMode="auto">
          <a:xfrm>
            <a:off x="6583844"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Pod</a:t>
            </a:r>
          </a:p>
        </p:txBody>
      </p:sp>
      <p:sp>
        <p:nvSpPr>
          <p:cNvPr id="103" name="Rectangle: Rounded Corners 102">
            <a:extLst>
              <a:ext uri="{FF2B5EF4-FFF2-40B4-BE49-F238E27FC236}">
                <a16:creationId xmlns:a16="http://schemas.microsoft.com/office/drawing/2014/main" id="{9DA1E06E-8F39-457A-805A-50F957B63CBD}"/>
              </a:ext>
            </a:extLst>
          </p:cNvPr>
          <p:cNvSpPr/>
          <p:nvPr/>
        </p:nvSpPr>
        <p:spPr bwMode="auto">
          <a:xfrm>
            <a:off x="6583844"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Pod</a:t>
            </a:r>
          </a:p>
        </p:txBody>
      </p:sp>
      <p:sp>
        <p:nvSpPr>
          <p:cNvPr id="104" name="Rectangle: Rounded Corners 103">
            <a:extLst>
              <a:ext uri="{FF2B5EF4-FFF2-40B4-BE49-F238E27FC236}">
                <a16:creationId xmlns:a16="http://schemas.microsoft.com/office/drawing/2014/main" id="{B90892B2-3A5F-4BD8-A95D-DDDB5EF4B46E}"/>
              </a:ext>
            </a:extLst>
          </p:cNvPr>
          <p:cNvSpPr/>
          <p:nvPr/>
        </p:nvSpPr>
        <p:spPr bwMode="auto">
          <a:xfrm>
            <a:off x="7095233"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Pod</a:t>
            </a:r>
          </a:p>
        </p:txBody>
      </p:sp>
      <p:sp>
        <p:nvSpPr>
          <p:cNvPr id="106" name="Rectangle: Rounded Corners 105">
            <a:extLst>
              <a:ext uri="{FF2B5EF4-FFF2-40B4-BE49-F238E27FC236}">
                <a16:creationId xmlns:a16="http://schemas.microsoft.com/office/drawing/2014/main" id="{9719E291-B012-49DF-A2AC-97948C3FE70D}"/>
              </a:ext>
            </a:extLst>
          </p:cNvPr>
          <p:cNvSpPr/>
          <p:nvPr/>
        </p:nvSpPr>
        <p:spPr bwMode="auto">
          <a:xfrm>
            <a:off x="4893782"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Pod</a:t>
            </a:r>
          </a:p>
        </p:txBody>
      </p:sp>
      <p:sp>
        <p:nvSpPr>
          <p:cNvPr id="108" name="Rectangle: Rounded Corners 107">
            <a:extLst>
              <a:ext uri="{FF2B5EF4-FFF2-40B4-BE49-F238E27FC236}">
                <a16:creationId xmlns:a16="http://schemas.microsoft.com/office/drawing/2014/main" id="{E16E3406-1D00-4331-9C4C-167FE7CF0F48}"/>
              </a:ext>
            </a:extLst>
          </p:cNvPr>
          <p:cNvSpPr/>
          <p:nvPr/>
        </p:nvSpPr>
        <p:spPr bwMode="auto">
          <a:xfrm>
            <a:off x="4893782"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Pod</a:t>
            </a:r>
          </a:p>
        </p:txBody>
      </p:sp>
      <p:sp>
        <p:nvSpPr>
          <p:cNvPr id="109" name="Rectangle: Rounded Corners 108">
            <a:extLst>
              <a:ext uri="{FF2B5EF4-FFF2-40B4-BE49-F238E27FC236}">
                <a16:creationId xmlns:a16="http://schemas.microsoft.com/office/drawing/2014/main" id="{088A1D1D-F13B-468D-9085-CCD988629971}"/>
              </a:ext>
            </a:extLst>
          </p:cNvPr>
          <p:cNvSpPr/>
          <p:nvPr/>
        </p:nvSpPr>
        <p:spPr bwMode="auto">
          <a:xfrm>
            <a:off x="5405170"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Pod</a:t>
            </a:r>
          </a:p>
        </p:txBody>
      </p:sp>
      <p:sp>
        <p:nvSpPr>
          <p:cNvPr id="111" name="Rectangle: Rounded Corners 110">
            <a:extLst>
              <a:ext uri="{FF2B5EF4-FFF2-40B4-BE49-F238E27FC236}">
                <a16:creationId xmlns:a16="http://schemas.microsoft.com/office/drawing/2014/main" id="{B7C3125B-BC8D-467C-BBD7-BF6FDD102130}"/>
              </a:ext>
            </a:extLst>
          </p:cNvPr>
          <p:cNvSpPr/>
          <p:nvPr/>
        </p:nvSpPr>
        <p:spPr bwMode="auto">
          <a:xfrm>
            <a:off x="6583844"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Pod</a:t>
            </a:r>
          </a:p>
        </p:txBody>
      </p:sp>
      <p:sp>
        <p:nvSpPr>
          <p:cNvPr id="113" name="Rectangle: Rounded Corners 112">
            <a:extLst>
              <a:ext uri="{FF2B5EF4-FFF2-40B4-BE49-F238E27FC236}">
                <a16:creationId xmlns:a16="http://schemas.microsoft.com/office/drawing/2014/main" id="{31111450-1013-4A39-9AA3-1673657534B0}"/>
              </a:ext>
            </a:extLst>
          </p:cNvPr>
          <p:cNvSpPr/>
          <p:nvPr/>
        </p:nvSpPr>
        <p:spPr bwMode="auto">
          <a:xfrm>
            <a:off x="6583844"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Pod</a:t>
            </a:r>
          </a:p>
        </p:txBody>
      </p:sp>
      <p:sp>
        <p:nvSpPr>
          <p:cNvPr id="114" name="Rectangle: Rounded Corners 113">
            <a:extLst>
              <a:ext uri="{FF2B5EF4-FFF2-40B4-BE49-F238E27FC236}">
                <a16:creationId xmlns:a16="http://schemas.microsoft.com/office/drawing/2014/main" id="{61CF8F2A-238C-4740-B670-745F0A7E40B3}"/>
              </a:ext>
            </a:extLst>
          </p:cNvPr>
          <p:cNvSpPr/>
          <p:nvPr/>
        </p:nvSpPr>
        <p:spPr bwMode="auto">
          <a:xfrm>
            <a:off x="7095233"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Pod</a:t>
            </a:r>
          </a:p>
        </p:txBody>
      </p:sp>
      <p:sp>
        <p:nvSpPr>
          <p:cNvPr id="115" name="TextBox 114">
            <a:extLst>
              <a:ext uri="{FF2B5EF4-FFF2-40B4-BE49-F238E27FC236}">
                <a16:creationId xmlns:a16="http://schemas.microsoft.com/office/drawing/2014/main" id="{B40271C0-6B38-4A2A-B910-995045113C10}"/>
              </a:ext>
            </a:extLst>
          </p:cNvPr>
          <p:cNvSpPr txBox="1"/>
          <p:nvPr/>
        </p:nvSpPr>
        <p:spPr>
          <a:xfrm>
            <a:off x="4807918" y="1927019"/>
            <a:ext cx="1134019" cy="181036"/>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VM</a:t>
            </a:r>
          </a:p>
        </p:txBody>
      </p:sp>
      <p:sp>
        <p:nvSpPr>
          <p:cNvPr id="116" name="TextBox 115">
            <a:extLst>
              <a:ext uri="{FF2B5EF4-FFF2-40B4-BE49-F238E27FC236}">
                <a16:creationId xmlns:a16="http://schemas.microsoft.com/office/drawing/2014/main" id="{773395D7-487A-4954-B3C1-6FA36DB8CD3C}"/>
              </a:ext>
            </a:extLst>
          </p:cNvPr>
          <p:cNvSpPr txBox="1"/>
          <p:nvPr/>
        </p:nvSpPr>
        <p:spPr>
          <a:xfrm>
            <a:off x="6507199" y="1927019"/>
            <a:ext cx="1134019" cy="181036"/>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VM</a:t>
            </a:r>
          </a:p>
        </p:txBody>
      </p:sp>
      <p:sp>
        <p:nvSpPr>
          <p:cNvPr id="117" name="TextBox 116">
            <a:extLst>
              <a:ext uri="{FF2B5EF4-FFF2-40B4-BE49-F238E27FC236}">
                <a16:creationId xmlns:a16="http://schemas.microsoft.com/office/drawing/2014/main" id="{6E60E8C5-FA2E-42B4-93C9-4E63412A2681}"/>
              </a:ext>
            </a:extLst>
          </p:cNvPr>
          <p:cNvSpPr txBox="1"/>
          <p:nvPr/>
        </p:nvSpPr>
        <p:spPr>
          <a:xfrm>
            <a:off x="4807918" y="6403813"/>
            <a:ext cx="1134019" cy="181036"/>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VM</a:t>
            </a:r>
          </a:p>
        </p:txBody>
      </p:sp>
      <p:sp>
        <p:nvSpPr>
          <p:cNvPr id="118" name="TextBox 117">
            <a:extLst>
              <a:ext uri="{FF2B5EF4-FFF2-40B4-BE49-F238E27FC236}">
                <a16:creationId xmlns:a16="http://schemas.microsoft.com/office/drawing/2014/main" id="{C20E196A-83D7-4939-A00A-8AAF1EC1F7D3}"/>
              </a:ext>
            </a:extLst>
          </p:cNvPr>
          <p:cNvSpPr txBox="1"/>
          <p:nvPr/>
        </p:nvSpPr>
        <p:spPr>
          <a:xfrm>
            <a:off x="6507199" y="6403813"/>
            <a:ext cx="1134019" cy="181036"/>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VM</a:t>
            </a:r>
          </a:p>
        </p:txBody>
      </p:sp>
      <p:cxnSp>
        <p:nvCxnSpPr>
          <p:cNvPr id="132" name="Connector: Elbow 131">
            <a:extLst>
              <a:ext uri="{FF2B5EF4-FFF2-40B4-BE49-F238E27FC236}">
                <a16:creationId xmlns:a16="http://schemas.microsoft.com/office/drawing/2014/main" id="{FAE110A2-61C2-4747-A12D-3ED9F649D893}"/>
              </a:ext>
            </a:extLst>
          </p:cNvPr>
          <p:cNvCxnSpPr>
            <a:cxnSpLocks/>
            <a:stCxn id="67" idx="0"/>
          </p:cNvCxnSpPr>
          <p:nvPr/>
        </p:nvCxnSpPr>
        <p:spPr>
          <a:xfrm rot="5400000" flipH="1" flipV="1">
            <a:off x="6388976" y="2966547"/>
            <a:ext cx="526291" cy="849082"/>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9516E5EC-33AA-4F72-AB20-C80F352F6BF2}"/>
              </a:ext>
            </a:extLst>
          </p:cNvPr>
          <p:cNvCxnSpPr>
            <a:cxnSpLocks/>
            <a:stCxn id="67" idx="0"/>
          </p:cNvCxnSpPr>
          <p:nvPr/>
        </p:nvCxnSpPr>
        <p:spPr>
          <a:xfrm rot="16200000" flipV="1">
            <a:off x="5540728" y="2967381"/>
            <a:ext cx="526291" cy="84741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A4F04F60-994E-4A7B-BB37-3991DE51F9D5}"/>
              </a:ext>
            </a:extLst>
          </p:cNvPr>
          <p:cNvCxnSpPr>
            <a:cxnSpLocks/>
            <a:stCxn id="67" idx="2"/>
          </p:cNvCxnSpPr>
          <p:nvPr/>
        </p:nvCxnSpPr>
        <p:spPr>
          <a:xfrm rot="5400000">
            <a:off x="5552987" y="4699014"/>
            <a:ext cx="501775" cy="84741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Connector: Elbow 140">
            <a:extLst>
              <a:ext uri="{FF2B5EF4-FFF2-40B4-BE49-F238E27FC236}">
                <a16:creationId xmlns:a16="http://schemas.microsoft.com/office/drawing/2014/main" id="{EEC78DDA-B78E-4063-896D-238275DC45E5}"/>
              </a:ext>
            </a:extLst>
          </p:cNvPr>
          <p:cNvCxnSpPr>
            <a:cxnSpLocks/>
            <a:stCxn id="67" idx="2"/>
          </p:cNvCxnSpPr>
          <p:nvPr/>
        </p:nvCxnSpPr>
        <p:spPr>
          <a:xfrm rot="16200000" flipH="1">
            <a:off x="6401235" y="4698180"/>
            <a:ext cx="501775" cy="849082"/>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F8EBA09B-4DE5-4347-991F-B782BB8CEB92}"/>
              </a:ext>
            </a:extLst>
          </p:cNvPr>
          <p:cNvSpPr txBox="1"/>
          <p:nvPr/>
        </p:nvSpPr>
        <p:spPr>
          <a:xfrm>
            <a:off x="4733439" y="4500420"/>
            <a:ext cx="789846" cy="241381"/>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784"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Deployment/ tasks</a:t>
            </a:r>
          </a:p>
        </p:txBody>
      </p:sp>
      <p:grpSp>
        <p:nvGrpSpPr>
          <p:cNvPr id="19" name="Group 18">
            <a:extLst>
              <a:ext uri="{FF2B5EF4-FFF2-40B4-BE49-F238E27FC236}">
                <a16:creationId xmlns:a16="http://schemas.microsoft.com/office/drawing/2014/main" id="{8A417F3E-6652-40A8-81EB-80FA2E79A391}"/>
              </a:ext>
            </a:extLst>
          </p:cNvPr>
          <p:cNvGrpSpPr/>
          <p:nvPr/>
        </p:nvGrpSpPr>
        <p:grpSpPr>
          <a:xfrm>
            <a:off x="6836381" y="4263034"/>
            <a:ext cx="1998781" cy="0"/>
            <a:chOff x="6973464" y="4348020"/>
            <a:chExt cx="2038861" cy="0"/>
          </a:xfrm>
        </p:grpSpPr>
        <p:cxnSp>
          <p:nvCxnSpPr>
            <p:cNvPr id="150" name="Straight Arrow Connector 149">
              <a:extLst>
                <a:ext uri="{FF2B5EF4-FFF2-40B4-BE49-F238E27FC236}">
                  <a16:creationId xmlns:a16="http://schemas.microsoft.com/office/drawing/2014/main" id="{1BCFDC54-3F0E-43E2-9E14-B32F93CD8ED9}"/>
                </a:ext>
              </a:extLst>
            </p:cNvPr>
            <p:cNvCxnSpPr>
              <a:stCxn id="67" idx="3"/>
              <a:endCxn id="74" idx="1"/>
            </p:cNvCxnSpPr>
            <p:nvPr/>
          </p:nvCxnSpPr>
          <p:spPr>
            <a:xfrm>
              <a:off x="6973464" y="4348020"/>
              <a:ext cx="753701"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54948C58-B3F5-423A-90AD-C3366002192F}"/>
                </a:ext>
              </a:extLst>
            </p:cNvPr>
            <p:cNvCxnSpPr>
              <a:cxnSpLocks/>
              <a:stCxn id="74" idx="3"/>
              <a:endCxn id="73" idx="1"/>
            </p:cNvCxnSpPr>
            <p:nvPr/>
          </p:nvCxnSpPr>
          <p:spPr>
            <a:xfrm>
              <a:off x="8347863" y="4348020"/>
              <a:ext cx="664462"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57" name="Rectangle: Rounded Corners 156">
            <a:extLst>
              <a:ext uri="{FF2B5EF4-FFF2-40B4-BE49-F238E27FC236}">
                <a16:creationId xmlns:a16="http://schemas.microsoft.com/office/drawing/2014/main" id="{D0F3A343-5129-47DF-A3B3-EA1131D953C3}"/>
              </a:ext>
            </a:extLst>
          </p:cNvPr>
          <p:cNvSpPr/>
          <p:nvPr/>
        </p:nvSpPr>
        <p:spPr bwMode="auto">
          <a:xfrm>
            <a:off x="8970885"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Pod</a:t>
            </a:r>
          </a:p>
        </p:txBody>
      </p:sp>
      <p:sp>
        <p:nvSpPr>
          <p:cNvPr id="158" name="Rectangle: Rounded Corners 157">
            <a:extLst>
              <a:ext uri="{FF2B5EF4-FFF2-40B4-BE49-F238E27FC236}">
                <a16:creationId xmlns:a16="http://schemas.microsoft.com/office/drawing/2014/main" id="{6F869C56-F799-4665-92B4-AF35FDA8D7C1}"/>
              </a:ext>
            </a:extLst>
          </p:cNvPr>
          <p:cNvSpPr/>
          <p:nvPr/>
        </p:nvSpPr>
        <p:spPr bwMode="auto">
          <a:xfrm>
            <a:off x="9471617"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Pod</a:t>
            </a:r>
          </a:p>
        </p:txBody>
      </p:sp>
      <p:sp>
        <p:nvSpPr>
          <p:cNvPr id="169" name="Rectangle: Rounded Corners 168">
            <a:extLst>
              <a:ext uri="{FF2B5EF4-FFF2-40B4-BE49-F238E27FC236}">
                <a16:creationId xmlns:a16="http://schemas.microsoft.com/office/drawing/2014/main" id="{24EA9D85-FC73-41E3-AC78-D50001559605}"/>
              </a:ext>
            </a:extLst>
          </p:cNvPr>
          <p:cNvSpPr/>
          <p:nvPr/>
        </p:nvSpPr>
        <p:spPr bwMode="auto">
          <a:xfrm>
            <a:off x="9972348"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Pod</a:t>
            </a:r>
          </a:p>
        </p:txBody>
      </p:sp>
      <p:sp>
        <p:nvSpPr>
          <p:cNvPr id="170" name="Rectangle: Rounded Corners 169">
            <a:extLst>
              <a:ext uri="{FF2B5EF4-FFF2-40B4-BE49-F238E27FC236}">
                <a16:creationId xmlns:a16="http://schemas.microsoft.com/office/drawing/2014/main" id="{74FD405A-84DA-4952-9A3C-ABF33DAF91D9}"/>
              </a:ext>
            </a:extLst>
          </p:cNvPr>
          <p:cNvSpPr/>
          <p:nvPr/>
        </p:nvSpPr>
        <p:spPr bwMode="auto">
          <a:xfrm>
            <a:off x="10473079"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Pod</a:t>
            </a:r>
          </a:p>
        </p:txBody>
      </p:sp>
      <p:sp>
        <p:nvSpPr>
          <p:cNvPr id="171" name="Rectangle: Rounded Corners 170">
            <a:extLst>
              <a:ext uri="{FF2B5EF4-FFF2-40B4-BE49-F238E27FC236}">
                <a16:creationId xmlns:a16="http://schemas.microsoft.com/office/drawing/2014/main" id="{D0B0FFB3-A061-4A2F-A5FE-ED57F8A7AF10}"/>
              </a:ext>
            </a:extLst>
          </p:cNvPr>
          <p:cNvSpPr/>
          <p:nvPr/>
        </p:nvSpPr>
        <p:spPr bwMode="auto">
          <a:xfrm>
            <a:off x="10973812"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Pod</a:t>
            </a:r>
          </a:p>
        </p:txBody>
      </p:sp>
      <p:sp>
        <p:nvSpPr>
          <p:cNvPr id="172" name="Rectangle: Rounded Corners 171">
            <a:extLst>
              <a:ext uri="{FF2B5EF4-FFF2-40B4-BE49-F238E27FC236}">
                <a16:creationId xmlns:a16="http://schemas.microsoft.com/office/drawing/2014/main" id="{1F7BE591-107E-4373-A800-6FD8F036A5FB}"/>
              </a:ext>
            </a:extLst>
          </p:cNvPr>
          <p:cNvSpPr/>
          <p:nvPr/>
        </p:nvSpPr>
        <p:spPr bwMode="auto">
          <a:xfrm>
            <a:off x="8970885"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Pod</a:t>
            </a:r>
          </a:p>
        </p:txBody>
      </p:sp>
      <p:sp>
        <p:nvSpPr>
          <p:cNvPr id="173" name="Rectangle: Rounded Corners 172">
            <a:extLst>
              <a:ext uri="{FF2B5EF4-FFF2-40B4-BE49-F238E27FC236}">
                <a16:creationId xmlns:a16="http://schemas.microsoft.com/office/drawing/2014/main" id="{4E2DFC2E-48F6-4C90-9011-A118AEB3A9BF}"/>
              </a:ext>
            </a:extLst>
          </p:cNvPr>
          <p:cNvSpPr/>
          <p:nvPr/>
        </p:nvSpPr>
        <p:spPr bwMode="auto">
          <a:xfrm>
            <a:off x="9471617"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Pod</a:t>
            </a:r>
          </a:p>
        </p:txBody>
      </p:sp>
      <p:sp>
        <p:nvSpPr>
          <p:cNvPr id="174" name="Rectangle: Rounded Corners 173">
            <a:extLst>
              <a:ext uri="{FF2B5EF4-FFF2-40B4-BE49-F238E27FC236}">
                <a16:creationId xmlns:a16="http://schemas.microsoft.com/office/drawing/2014/main" id="{541CA3FD-5B0C-49C9-8063-557D1C9697F3}"/>
              </a:ext>
            </a:extLst>
          </p:cNvPr>
          <p:cNvSpPr/>
          <p:nvPr/>
        </p:nvSpPr>
        <p:spPr bwMode="auto">
          <a:xfrm>
            <a:off x="9972348"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Pod</a:t>
            </a:r>
          </a:p>
        </p:txBody>
      </p:sp>
      <p:sp>
        <p:nvSpPr>
          <p:cNvPr id="175" name="Rectangle: Rounded Corners 174">
            <a:extLst>
              <a:ext uri="{FF2B5EF4-FFF2-40B4-BE49-F238E27FC236}">
                <a16:creationId xmlns:a16="http://schemas.microsoft.com/office/drawing/2014/main" id="{9D9F3775-469E-4251-8D24-3E5C5A278CAB}"/>
              </a:ext>
            </a:extLst>
          </p:cNvPr>
          <p:cNvSpPr/>
          <p:nvPr/>
        </p:nvSpPr>
        <p:spPr bwMode="auto">
          <a:xfrm>
            <a:off x="10473079"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Pod</a:t>
            </a:r>
          </a:p>
        </p:txBody>
      </p:sp>
      <p:sp>
        <p:nvSpPr>
          <p:cNvPr id="176" name="Rectangle: Rounded Corners 175">
            <a:extLst>
              <a:ext uri="{FF2B5EF4-FFF2-40B4-BE49-F238E27FC236}">
                <a16:creationId xmlns:a16="http://schemas.microsoft.com/office/drawing/2014/main" id="{64AD03C2-B694-43C2-9405-B68EA2DA6843}"/>
              </a:ext>
            </a:extLst>
          </p:cNvPr>
          <p:cNvSpPr/>
          <p:nvPr/>
        </p:nvSpPr>
        <p:spPr bwMode="auto">
          <a:xfrm>
            <a:off x="10973812"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Pod</a:t>
            </a:r>
          </a:p>
        </p:txBody>
      </p:sp>
      <p:sp>
        <p:nvSpPr>
          <p:cNvPr id="177" name="Rectangle: Rounded Corners 176">
            <a:extLst>
              <a:ext uri="{FF2B5EF4-FFF2-40B4-BE49-F238E27FC236}">
                <a16:creationId xmlns:a16="http://schemas.microsoft.com/office/drawing/2014/main" id="{7614B048-7E15-4BC1-BE25-5B2DC093043B}"/>
              </a:ext>
            </a:extLst>
          </p:cNvPr>
          <p:cNvSpPr/>
          <p:nvPr/>
        </p:nvSpPr>
        <p:spPr bwMode="auto">
          <a:xfrm>
            <a:off x="8970885"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Pod</a:t>
            </a:r>
          </a:p>
        </p:txBody>
      </p:sp>
      <p:sp>
        <p:nvSpPr>
          <p:cNvPr id="178" name="Rectangle: Rounded Corners 177">
            <a:extLst>
              <a:ext uri="{FF2B5EF4-FFF2-40B4-BE49-F238E27FC236}">
                <a16:creationId xmlns:a16="http://schemas.microsoft.com/office/drawing/2014/main" id="{9F25F815-300B-4967-A311-7968D35CBC05}"/>
              </a:ext>
            </a:extLst>
          </p:cNvPr>
          <p:cNvSpPr/>
          <p:nvPr/>
        </p:nvSpPr>
        <p:spPr bwMode="auto">
          <a:xfrm>
            <a:off x="9471617"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Pod</a:t>
            </a:r>
          </a:p>
        </p:txBody>
      </p:sp>
      <p:sp>
        <p:nvSpPr>
          <p:cNvPr id="179" name="Rectangle: Rounded Corners 178">
            <a:extLst>
              <a:ext uri="{FF2B5EF4-FFF2-40B4-BE49-F238E27FC236}">
                <a16:creationId xmlns:a16="http://schemas.microsoft.com/office/drawing/2014/main" id="{9A86B978-93E9-4411-88BE-A4896FE3B018}"/>
              </a:ext>
            </a:extLst>
          </p:cNvPr>
          <p:cNvSpPr/>
          <p:nvPr/>
        </p:nvSpPr>
        <p:spPr bwMode="auto">
          <a:xfrm>
            <a:off x="9972348"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Pod</a:t>
            </a:r>
          </a:p>
        </p:txBody>
      </p:sp>
      <p:sp>
        <p:nvSpPr>
          <p:cNvPr id="180" name="Rectangle: Rounded Corners 179">
            <a:extLst>
              <a:ext uri="{FF2B5EF4-FFF2-40B4-BE49-F238E27FC236}">
                <a16:creationId xmlns:a16="http://schemas.microsoft.com/office/drawing/2014/main" id="{DCA7B09C-FC16-4FD8-BDA8-C203C1EC5E71}"/>
              </a:ext>
            </a:extLst>
          </p:cNvPr>
          <p:cNvSpPr/>
          <p:nvPr/>
        </p:nvSpPr>
        <p:spPr bwMode="auto">
          <a:xfrm>
            <a:off x="10473079"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Pod</a:t>
            </a:r>
          </a:p>
        </p:txBody>
      </p:sp>
      <p:sp>
        <p:nvSpPr>
          <p:cNvPr id="181" name="Rectangle: Rounded Corners 180">
            <a:extLst>
              <a:ext uri="{FF2B5EF4-FFF2-40B4-BE49-F238E27FC236}">
                <a16:creationId xmlns:a16="http://schemas.microsoft.com/office/drawing/2014/main" id="{7686C5FC-18C2-47BB-B5F3-C4F0CD149414}"/>
              </a:ext>
            </a:extLst>
          </p:cNvPr>
          <p:cNvSpPr/>
          <p:nvPr/>
        </p:nvSpPr>
        <p:spPr bwMode="auto">
          <a:xfrm>
            <a:off x="10973812"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Pod</a:t>
            </a:r>
          </a:p>
        </p:txBody>
      </p:sp>
      <p:sp>
        <p:nvSpPr>
          <p:cNvPr id="182" name="Rectangle: Rounded Corners 181">
            <a:extLst>
              <a:ext uri="{FF2B5EF4-FFF2-40B4-BE49-F238E27FC236}">
                <a16:creationId xmlns:a16="http://schemas.microsoft.com/office/drawing/2014/main" id="{9DA1C62D-CA32-4109-963D-DAA019AF7175}"/>
              </a:ext>
            </a:extLst>
          </p:cNvPr>
          <p:cNvSpPr/>
          <p:nvPr/>
        </p:nvSpPr>
        <p:spPr bwMode="auto">
          <a:xfrm>
            <a:off x="8970885"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Pod</a:t>
            </a:r>
          </a:p>
        </p:txBody>
      </p:sp>
      <p:sp>
        <p:nvSpPr>
          <p:cNvPr id="183" name="Rectangle: Rounded Corners 182">
            <a:extLst>
              <a:ext uri="{FF2B5EF4-FFF2-40B4-BE49-F238E27FC236}">
                <a16:creationId xmlns:a16="http://schemas.microsoft.com/office/drawing/2014/main" id="{0E86844D-45B7-4BEE-A87D-F3A5911D8164}"/>
              </a:ext>
            </a:extLst>
          </p:cNvPr>
          <p:cNvSpPr/>
          <p:nvPr/>
        </p:nvSpPr>
        <p:spPr bwMode="auto">
          <a:xfrm>
            <a:off x="9471617"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Pod</a:t>
            </a:r>
          </a:p>
        </p:txBody>
      </p:sp>
      <p:sp>
        <p:nvSpPr>
          <p:cNvPr id="184" name="Rectangle: Rounded Corners 183">
            <a:extLst>
              <a:ext uri="{FF2B5EF4-FFF2-40B4-BE49-F238E27FC236}">
                <a16:creationId xmlns:a16="http://schemas.microsoft.com/office/drawing/2014/main" id="{7070BC42-B0EE-4BBE-9D6D-28035C51B2A9}"/>
              </a:ext>
            </a:extLst>
          </p:cNvPr>
          <p:cNvSpPr/>
          <p:nvPr/>
        </p:nvSpPr>
        <p:spPr bwMode="auto">
          <a:xfrm>
            <a:off x="9972348"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Pod</a:t>
            </a:r>
          </a:p>
        </p:txBody>
      </p:sp>
      <p:sp>
        <p:nvSpPr>
          <p:cNvPr id="185" name="Rectangle: Rounded Corners 184">
            <a:extLst>
              <a:ext uri="{FF2B5EF4-FFF2-40B4-BE49-F238E27FC236}">
                <a16:creationId xmlns:a16="http://schemas.microsoft.com/office/drawing/2014/main" id="{0A3967EC-EDAD-4E83-8E29-D9C10E0BC844}"/>
              </a:ext>
            </a:extLst>
          </p:cNvPr>
          <p:cNvSpPr/>
          <p:nvPr/>
        </p:nvSpPr>
        <p:spPr bwMode="auto">
          <a:xfrm>
            <a:off x="10473079"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Pod</a:t>
            </a:r>
          </a:p>
        </p:txBody>
      </p:sp>
      <p:sp>
        <p:nvSpPr>
          <p:cNvPr id="186" name="Rectangle: Rounded Corners 185">
            <a:extLst>
              <a:ext uri="{FF2B5EF4-FFF2-40B4-BE49-F238E27FC236}">
                <a16:creationId xmlns:a16="http://schemas.microsoft.com/office/drawing/2014/main" id="{B41206C7-149F-42CD-9440-9C5B9266536E}"/>
              </a:ext>
            </a:extLst>
          </p:cNvPr>
          <p:cNvSpPr/>
          <p:nvPr/>
        </p:nvSpPr>
        <p:spPr bwMode="auto">
          <a:xfrm>
            <a:off x="10973812"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Pod</a:t>
            </a:r>
          </a:p>
        </p:txBody>
      </p:sp>
      <p:sp>
        <p:nvSpPr>
          <p:cNvPr id="187" name="Rectangle: Rounded Corners 186">
            <a:extLst>
              <a:ext uri="{FF2B5EF4-FFF2-40B4-BE49-F238E27FC236}">
                <a16:creationId xmlns:a16="http://schemas.microsoft.com/office/drawing/2014/main" id="{1E5A7D8D-7256-423A-AC51-246C888A0925}"/>
              </a:ext>
            </a:extLst>
          </p:cNvPr>
          <p:cNvSpPr/>
          <p:nvPr/>
        </p:nvSpPr>
        <p:spPr bwMode="auto">
          <a:xfrm>
            <a:off x="8970885"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Pod</a:t>
            </a:r>
          </a:p>
        </p:txBody>
      </p:sp>
      <p:sp>
        <p:nvSpPr>
          <p:cNvPr id="188" name="Rectangle: Rounded Corners 187">
            <a:extLst>
              <a:ext uri="{FF2B5EF4-FFF2-40B4-BE49-F238E27FC236}">
                <a16:creationId xmlns:a16="http://schemas.microsoft.com/office/drawing/2014/main" id="{BABF3113-B92F-4D1F-90FB-14AB87C6DA85}"/>
              </a:ext>
            </a:extLst>
          </p:cNvPr>
          <p:cNvSpPr/>
          <p:nvPr/>
        </p:nvSpPr>
        <p:spPr bwMode="auto">
          <a:xfrm>
            <a:off x="9471617"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Pod</a:t>
            </a:r>
          </a:p>
        </p:txBody>
      </p:sp>
      <p:sp>
        <p:nvSpPr>
          <p:cNvPr id="189" name="Rectangle: Rounded Corners 188">
            <a:extLst>
              <a:ext uri="{FF2B5EF4-FFF2-40B4-BE49-F238E27FC236}">
                <a16:creationId xmlns:a16="http://schemas.microsoft.com/office/drawing/2014/main" id="{05F48C0F-2C51-45A3-94B1-2270EA82D041}"/>
              </a:ext>
            </a:extLst>
          </p:cNvPr>
          <p:cNvSpPr/>
          <p:nvPr/>
        </p:nvSpPr>
        <p:spPr bwMode="auto">
          <a:xfrm>
            <a:off x="9972348"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Pod</a:t>
            </a:r>
          </a:p>
        </p:txBody>
      </p:sp>
      <p:sp>
        <p:nvSpPr>
          <p:cNvPr id="190" name="Rectangle: Rounded Corners 189">
            <a:extLst>
              <a:ext uri="{FF2B5EF4-FFF2-40B4-BE49-F238E27FC236}">
                <a16:creationId xmlns:a16="http://schemas.microsoft.com/office/drawing/2014/main" id="{642A1448-545C-4E8C-AE51-A7C25765E9F2}"/>
              </a:ext>
            </a:extLst>
          </p:cNvPr>
          <p:cNvSpPr/>
          <p:nvPr/>
        </p:nvSpPr>
        <p:spPr bwMode="auto">
          <a:xfrm>
            <a:off x="10473079"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Pod</a:t>
            </a:r>
          </a:p>
        </p:txBody>
      </p:sp>
      <p:sp>
        <p:nvSpPr>
          <p:cNvPr id="191" name="Rectangle: Rounded Corners 190">
            <a:extLst>
              <a:ext uri="{FF2B5EF4-FFF2-40B4-BE49-F238E27FC236}">
                <a16:creationId xmlns:a16="http://schemas.microsoft.com/office/drawing/2014/main" id="{D7AB11CF-A0DA-433F-9499-2C878404E3C3}"/>
              </a:ext>
            </a:extLst>
          </p:cNvPr>
          <p:cNvSpPr/>
          <p:nvPr/>
        </p:nvSpPr>
        <p:spPr bwMode="auto">
          <a:xfrm>
            <a:off x="10973812"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Pod</a:t>
            </a:r>
          </a:p>
        </p:txBody>
      </p:sp>
      <p:grpSp>
        <p:nvGrpSpPr>
          <p:cNvPr id="18" name="Group 17">
            <a:extLst>
              <a:ext uri="{FF2B5EF4-FFF2-40B4-BE49-F238E27FC236}">
                <a16:creationId xmlns:a16="http://schemas.microsoft.com/office/drawing/2014/main" id="{82477AB1-1C18-4954-9F5E-F4C46A1442F1}"/>
              </a:ext>
            </a:extLst>
          </p:cNvPr>
          <p:cNvGrpSpPr/>
          <p:nvPr/>
        </p:nvGrpSpPr>
        <p:grpSpPr>
          <a:xfrm>
            <a:off x="3620000" y="3558709"/>
            <a:ext cx="1998780" cy="1396440"/>
            <a:chOff x="3692588" y="3629572"/>
            <a:chExt cx="2038860" cy="1424442"/>
          </a:xfrm>
        </p:grpSpPr>
        <p:cxnSp>
          <p:nvCxnSpPr>
            <p:cNvPr id="119" name="Connector: Elbow 118">
              <a:extLst>
                <a:ext uri="{FF2B5EF4-FFF2-40B4-BE49-F238E27FC236}">
                  <a16:creationId xmlns:a16="http://schemas.microsoft.com/office/drawing/2014/main" id="{D0C76708-C019-440C-B4FC-EB7801965976}"/>
                </a:ext>
              </a:extLst>
            </p:cNvPr>
            <p:cNvCxnSpPr>
              <a:cxnSpLocks/>
              <a:endCxn id="67" idx="1"/>
            </p:cNvCxnSpPr>
            <p:nvPr/>
          </p:nvCxnSpPr>
          <p:spPr>
            <a:xfrm flipV="1">
              <a:off x="3692588" y="4348020"/>
              <a:ext cx="2038860" cy="70599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02A3194A-0FAF-497C-BF8F-26550669ACC2}"/>
                </a:ext>
              </a:extLst>
            </p:cNvPr>
            <p:cNvCxnSpPr>
              <a:cxnSpLocks/>
              <a:endCxn id="67" idx="1"/>
            </p:cNvCxnSpPr>
            <p:nvPr/>
          </p:nvCxnSpPr>
          <p:spPr>
            <a:xfrm>
              <a:off x="3692588" y="3629572"/>
              <a:ext cx="2038860" cy="718448"/>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2F4B1547-A302-4156-A208-17236FE81E05}"/>
                </a:ext>
              </a:extLst>
            </p:cNvPr>
            <p:cNvGrpSpPr/>
            <p:nvPr/>
          </p:nvGrpSpPr>
          <p:grpSpPr>
            <a:xfrm>
              <a:off x="5052817" y="4176884"/>
              <a:ext cx="342275" cy="342273"/>
              <a:chOff x="5052817" y="4176884"/>
              <a:chExt cx="342275" cy="342273"/>
            </a:xfrm>
          </p:grpSpPr>
          <p:sp>
            <p:nvSpPr>
              <p:cNvPr id="144" name="Rectangle: Rounded Corners 143">
                <a:extLst>
                  <a:ext uri="{FF2B5EF4-FFF2-40B4-BE49-F238E27FC236}">
                    <a16:creationId xmlns:a16="http://schemas.microsoft.com/office/drawing/2014/main" id="{F2F0CA35-3CBF-401F-AC10-FCBB26763B17}"/>
                  </a:ext>
                </a:extLst>
              </p:cNvPr>
              <p:cNvSpPr/>
              <p:nvPr/>
            </p:nvSpPr>
            <p:spPr bwMode="auto">
              <a:xfrm>
                <a:off x="5052817" y="4176884"/>
                <a:ext cx="342275" cy="342273"/>
              </a:xfrm>
              <a:prstGeom prst="roundRect">
                <a:avLst>
                  <a:gd name="adj" fmla="val 1042"/>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Freeform 5">
                <a:extLst>
                  <a:ext uri="{FF2B5EF4-FFF2-40B4-BE49-F238E27FC236}">
                    <a16:creationId xmlns:a16="http://schemas.microsoft.com/office/drawing/2014/main" id="{F625AB3D-A6E6-4B12-B08E-05D1E3E594EC}"/>
                  </a:ext>
                </a:extLst>
              </p:cNvPr>
              <p:cNvSpPr>
                <a:spLocks/>
              </p:cNvSpPr>
              <p:nvPr/>
            </p:nvSpPr>
            <p:spPr bwMode="auto">
              <a:xfrm>
                <a:off x="5118579" y="4243506"/>
                <a:ext cx="210750" cy="209028"/>
              </a:xfrm>
              <a:custGeom>
                <a:avLst/>
                <a:gdLst>
                  <a:gd name="T0" fmla="*/ 70 w 136"/>
                  <a:gd name="T1" fmla="*/ 116 h 135"/>
                  <a:gd name="T2" fmla="*/ 81 w 136"/>
                  <a:gd name="T3" fmla="*/ 135 h 135"/>
                  <a:gd name="T4" fmla="*/ 95 w 136"/>
                  <a:gd name="T5" fmla="*/ 129 h 135"/>
                  <a:gd name="T6" fmla="*/ 94 w 136"/>
                  <a:gd name="T7" fmla="*/ 107 h 135"/>
                  <a:gd name="T8" fmla="*/ 96 w 136"/>
                  <a:gd name="T9" fmla="*/ 106 h 135"/>
                  <a:gd name="T10" fmla="*/ 98 w 136"/>
                  <a:gd name="T11" fmla="*/ 104 h 135"/>
                  <a:gd name="T12" fmla="*/ 119 w 136"/>
                  <a:gd name="T13" fmla="*/ 111 h 135"/>
                  <a:gd name="T14" fmla="*/ 128 w 136"/>
                  <a:gd name="T15" fmla="*/ 99 h 135"/>
                  <a:gd name="T16" fmla="*/ 114 w 136"/>
                  <a:gd name="T17" fmla="*/ 83 h 135"/>
                  <a:gd name="T18" fmla="*/ 114 w 136"/>
                  <a:gd name="T19" fmla="*/ 79 h 135"/>
                  <a:gd name="T20" fmla="*/ 116 w 136"/>
                  <a:gd name="T21" fmla="*/ 74 h 135"/>
                  <a:gd name="T22" fmla="*/ 136 w 136"/>
                  <a:gd name="T23" fmla="*/ 67 h 135"/>
                  <a:gd name="T24" fmla="*/ 133 w 136"/>
                  <a:gd name="T25" fmla="*/ 52 h 135"/>
                  <a:gd name="T26" fmla="*/ 111 w 136"/>
                  <a:gd name="T27" fmla="*/ 49 h 135"/>
                  <a:gd name="T28" fmla="*/ 109 w 136"/>
                  <a:gd name="T29" fmla="*/ 44 h 135"/>
                  <a:gd name="T30" fmla="*/ 119 w 136"/>
                  <a:gd name="T31" fmla="*/ 25 h 135"/>
                  <a:gd name="T32" fmla="*/ 109 w 136"/>
                  <a:gd name="T33" fmla="*/ 14 h 135"/>
                  <a:gd name="T34" fmla="*/ 91 w 136"/>
                  <a:gd name="T35" fmla="*/ 25 h 135"/>
                  <a:gd name="T36" fmla="*/ 87 w 136"/>
                  <a:gd name="T37" fmla="*/ 24 h 135"/>
                  <a:gd name="T38" fmla="*/ 83 w 136"/>
                  <a:gd name="T39" fmla="*/ 22 h 135"/>
                  <a:gd name="T40" fmla="*/ 79 w 136"/>
                  <a:gd name="T41" fmla="*/ 1 h 135"/>
                  <a:gd name="T42" fmla="*/ 65 w 136"/>
                  <a:gd name="T43" fmla="*/ 1 h 135"/>
                  <a:gd name="T44" fmla="*/ 63 w 136"/>
                  <a:gd name="T45" fmla="*/ 1 h 135"/>
                  <a:gd name="T46" fmla="*/ 56 w 136"/>
                  <a:gd name="T47" fmla="*/ 22 h 135"/>
                  <a:gd name="T48" fmla="*/ 50 w 136"/>
                  <a:gd name="T49" fmla="*/ 23 h 135"/>
                  <a:gd name="T50" fmla="*/ 31 w 136"/>
                  <a:gd name="T51" fmla="*/ 8 h 135"/>
                  <a:gd name="T52" fmla="*/ 20 w 136"/>
                  <a:gd name="T53" fmla="*/ 18 h 135"/>
                  <a:gd name="T54" fmla="*/ 29 w 136"/>
                  <a:gd name="T55" fmla="*/ 40 h 135"/>
                  <a:gd name="T56" fmla="*/ 25 w 136"/>
                  <a:gd name="T57" fmla="*/ 46 h 135"/>
                  <a:gd name="T58" fmla="*/ 5 w 136"/>
                  <a:gd name="T59" fmla="*/ 45 h 135"/>
                  <a:gd name="T60" fmla="*/ 1 w 136"/>
                  <a:gd name="T61" fmla="*/ 59 h 135"/>
                  <a:gd name="T62" fmla="*/ 19 w 136"/>
                  <a:gd name="T63" fmla="*/ 69 h 135"/>
                  <a:gd name="T64" fmla="*/ 21 w 136"/>
                  <a:gd name="T65" fmla="*/ 74 h 135"/>
                  <a:gd name="T66" fmla="*/ 20 w 136"/>
                  <a:gd name="T67" fmla="*/ 78 h 135"/>
                  <a:gd name="T68" fmla="*/ 5 w 136"/>
                  <a:gd name="T69" fmla="*/ 93 h 135"/>
                  <a:gd name="T70" fmla="*/ 12 w 136"/>
                  <a:gd name="T71" fmla="*/ 105 h 135"/>
                  <a:gd name="T72" fmla="*/ 33 w 136"/>
                  <a:gd name="T73" fmla="*/ 101 h 135"/>
                  <a:gd name="T74" fmla="*/ 37 w 136"/>
                  <a:gd name="T75" fmla="*/ 105 h 135"/>
                  <a:gd name="T76" fmla="*/ 34 w 136"/>
                  <a:gd name="T77" fmla="*/ 126 h 135"/>
                  <a:gd name="T78" fmla="*/ 47 w 136"/>
                  <a:gd name="T79" fmla="*/ 133 h 135"/>
                  <a:gd name="T80" fmla="*/ 60 w 136"/>
                  <a:gd name="T81" fmla="*/ 116 h 135"/>
                  <a:gd name="T82" fmla="*/ 68 w 136"/>
                  <a:gd name="T83" fmla="*/ 11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6" h="135">
                    <a:moveTo>
                      <a:pt x="68" y="115"/>
                    </a:moveTo>
                    <a:cubicBezTo>
                      <a:pt x="69" y="115"/>
                      <a:pt x="69" y="116"/>
                      <a:pt x="70" y="116"/>
                    </a:cubicBezTo>
                    <a:cubicBezTo>
                      <a:pt x="79" y="134"/>
                      <a:pt x="79" y="134"/>
                      <a:pt x="79" y="134"/>
                    </a:cubicBezTo>
                    <a:cubicBezTo>
                      <a:pt x="80" y="134"/>
                      <a:pt x="80" y="135"/>
                      <a:pt x="81" y="135"/>
                    </a:cubicBezTo>
                    <a:cubicBezTo>
                      <a:pt x="93" y="131"/>
                      <a:pt x="93" y="131"/>
                      <a:pt x="93" y="131"/>
                    </a:cubicBezTo>
                    <a:cubicBezTo>
                      <a:pt x="94" y="130"/>
                      <a:pt x="95" y="129"/>
                      <a:pt x="95" y="129"/>
                    </a:cubicBezTo>
                    <a:cubicBezTo>
                      <a:pt x="93" y="109"/>
                      <a:pt x="93" y="109"/>
                      <a:pt x="93" y="109"/>
                    </a:cubicBezTo>
                    <a:cubicBezTo>
                      <a:pt x="93" y="109"/>
                      <a:pt x="93" y="108"/>
                      <a:pt x="94" y="107"/>
                    </a:cubicBezTo>
                    <a:cubicBezTo>
                      <a:pt x="94" y="107"/>
                      <a:pt x="95" y="107"/>
                      <a:pt x="96" y="107"/>
                    </a:cubicBezTo>
                    <a:cubicBezTo>
                      <a:pt x="96" y="106"/>
                      <a:pt x="96" y="106"/>
                      <a:pt x="96" y="106"/>
                    </a:cubicBezTo>
                    <a:cubicBezTo>
                      <a:pt x="97" y="106"/>
                      <a:pt x="97" y="106"/>
                      <a:pt x="97" y="105"/>
                    </a:cubicBezTo>
                    <a:cubicBezTo>
                      <a:pt x="97" y="105"/>
                      <a:pt x="98" y="104"/>
                      <a:pt x="98" y="104"/>
                    </a:cubicBezTo>
                    <a:cubicBezTo>
                      <a:pt x="99" y="104"/>
                      <a:pt x="100" y="103"/>
                      <a:pt x="100" y="104"/>
                    </a:cubicBezTo>
                    <a:cubicBezTo>
                      <a:pt x="119" y="111"/>
                      <a:pt x="119" y="111"/>
                      <a:pt x="119" y="111"/>
                    </a:cubicBezTo>
                    <a:cubicBezTo>
                      <a:pt x="119" y="111"/>
                      <a:pt x="120" y="111"/>
                      <a:pt x="121" y="110"/>
                    </a:cubicBezTo>
                    <a:cubicBezTo>
                      <a:pt x="128" y="99"/>
                      <a:pt x="128" y="99"/>
                      <a:pt x="128" y="99"/>
                    </a:cubicBezTo>
                    <a:cubicBezTo>
                      <a:pt x="128" y="99"/>
                      <a:pt x="128" y="98"/>
                      <a:pt x="128" y="98"/>
                    </a:cubicBezTo>
                    <a:cubicBezTo>
                      <a:pt x="114" y="83"/>
                      <a:pt x="114" y="83"/>
                      <a:pt x="114" y="83"/>
                    </a:cubicBezTo>
                    <a:cubicBezTo>
                      <a:pt x="113" y="83"/>
                      <a:pt x="113" y="82"/>
                      <a:pt x="113" y="82"/>
                    </a:cubicBezTo>
                    <a:cubicBezTo>
                      <a:pt x="113" y="81"/>
                      <a:pt x="114" y="80"/>
                      <a:pt x="114" y="79"/>
                    </a:cubicBezTo>
                    <a:cubicBezTo>
                      <a:pt x="114" y="78"/>
                      <a:pt x="114" y="77"/>
                      <a:pt x="114" y="76"/>
                    </a:cubicBezTo>
                    <a:cubicBezTo>
                      <a:pt x="115" y="75"/>
                      <a:pt x="115" y="75"/>
                      <a:pt x="116" y="74"/>
                    </a:cubicBezTo>
                    <a:cubicBezTo>
                      <a:pt x="135" y="68"/>
                      <a:pt x="135" y="68"/>
                      <a:pt x="135" y="68"/>
                    </a:cubicBezTo>
                    <a:cubicBezTo>
                      <a:pt x="135" y="68"/>
                      <a:pt x="136" y="67"/>
                      <a:pt x="136" y="67"/>
                    </a:cubicBezTo>
                    <a:cubicBezTo>
                      <a:pt x="134" y="53"/>
                      <a:pt x="134" y="53"/>
                      <a:pt x="134" y="53"/>
                    </a:cubicBezTo>
                    <a:cubicBezTo>
                      <a:pt x="134" y="53"/>
                      <a:pt x="133" y="52"/>
                      <a:pt x="133" y="52"/>
                    </a:cubicBezTo>
                    <a:cubicBezTo>
                      <a:pt x="113" y="50"/>
                      <a:pt x="113" y="50"/>
                      <a:pt x="113" y="50"/>
                    </a:cubicBezTo>
                    <a:cubicBezTo>
                      <a:pt x="112" y="50"/>
                      <a:pt x="112" y="50"/>
                      <a:pt x="111" y="49"/>
                    </a:cubicBezTo>
                    <a:cubicBezTo>
                      <a:pt x="111" y="48"/>
                      <a:pt x="111" y="47"/>
                      <a:pt x="110" y="47"/>
                    </a:cubicBezTo>
                    <a:cubicBezTo>
                      <a:pt x="110" y="46"/>
                      <a:pt x="109" y="45"/>
                      <a:pt x="109" y="44"/>
                    </a:cubicBezTo>
                    <a:cubicBezTo>
                      <a:pt x="108" y="43"/>
                      <a:pt x="109" y="43"/>
                      <a:pt x="109" y="42"/>
                    </a:cubicBezTo>
                    <a:cubicBezTo>
                      <a:pt x="119" y="25"/>
                      <a:pt x="119" y="25"/>
                      <a:pt x="119" y="25"/>
                    </a:cubicBezTo>
                    <a:cubicBezTo>
                      <a:pt x="120" y="24"/>
                      <a:pt x="119" y="23"/>
                      <a:pt x="119" y="23"/>
                    </a:cubicBezTo>
                    <a:cubicBezTo>
                      <a:pt x="109" y="14"/>
                      <a:pt x="109" y="14"/>
                      <a:pt x="109" y="14"/>
                    </a:cubicBezTo>
                    <a:cubicBezTo>
                      <a:pt x="109" y="14"/>
                      <a:pt x="108" y="14"/>
                      <a:pt x="107" y="14"/>
                    </a:cubicBezTo>
                    <a:cubicBezTo>
                      <a:pt x="91" y="25"/>
                      <a:pt x="91" y="25"/>
                      <a:pt x="91" y="25"/>
                    </a:cubicBezTo>
                    <a:cubicBezTo>
                      <a:pt x="91" y="26"/>
                      <a:pt x="90" y="26"/>
                      <a:pt x="89" y="25"/>
                    </a:cubicBezTo>
                    <a:cubicBezTo>
                      <a:pt x="88" y="25"/>
                      <a:pt x="87" y="25"/>
                      <a:pt x="87" y="24"/>
                    </a:cubicBezTo>
                    <a:cubicBezTo>
                      <a:pt x="86" y="24"/>
                      <a:pt x="85" y="24"/>
                      <a:pt x="84" y="23"/>
                    </a:cubicBezTo>
                    <a:cubicBezTo>
                      <a:pt x="83" y="23"/>
                      <a:pt x="83" y="22"/>
                      <a:pt x="83" y="22"/>
                    </a:cubicBezTo>
                    <a:cubicBezTo>
                      <a:pt x="79" y="2"/>
                      <a:pt x="79" y="2"/>
                      <a:pt x="79" y="2"/>
                    </a:cubicBezTo>
                    <a:cubicBezTo>
                      <a:pt x="79" y="2"/>
                      <a:pt x="79" y="1"/>
                      <a:pt x="79" y="1"/>
                    </a:cubicBezTo>
                    <a:cubicBezTo>
                      <a:pt x="79" y="1"/>
                      <a:pt x="79" y="1"/>
                      <a:pt x="78" y="1"/>
                    </a:cubicBezTo>
                    <a:cubicBezTo>
                      <a:pt x="65" y="1"/>
                      <a:pt x="65" y="1"/>
                      <a:pt x="65" y="1"/>
                    </a:cubicBezTo>
                    <a:cubicBezTo>
                      <a:pt x="65" y="1"/>
                      <a:pt x="65" y="1"/>
                      <a:pt x="65" y="0"/>
                    </a:cubicBezTo>
                    <a:cubicBezTo>
                      <a:pt x="64" y="0"/>
                      <a:pt x="64" y="1"/>
                      <a:pt x="63" y="1"/>
                    </a:cubicBezTo>
                    <a:cubicBezTo>
                      <a:pt x="58" y="21"/>
                      <a:pt x="58" y="21"/>
                      <a:pt x="58" y="21"/>
                    </a:cubicBezTo>
                    <a:cubicBezTo>
                      <a:pt x="58" y="21"/>
                      <a:pt x="57" y="22"/>
                      <a:pt x="56" y="22"/>
                    </a:cubicBezTo>
                    <a:cubicBezTo>
                      <a:pt x="55" y="22"/>
                      <a:pt x="54" y="23"/>
                      <a:pt x="52" y="23"/>
                    </a:cubicBezTo>
                    <a:cubicBezTo>
                      <a:pt x="51" y="24"/>
                      <a:pt x="51" y="23"/>
                      <a:pt x="50" y="23"/>
                    </a:cubicBezTo>
                    <a:cubicBezTo>
                      <a:pt x="33" y="8"/>
                      <a:pt x="33" y="8"/>
                      <a:pt x="33" y="8"/>
                    </a:cubicBezTo>
                    <a:cubicBezTo>
                      <a:pt x="32" y="8"/>
                      <a:pt x="31" y="8"/>
                      <a:pt x="31" y="8"/>
                    </a:cubicBezTo>
                    <a:cubicBezTo>
                      <a:pt x="20" y="16"/>
                      <a:pt x="20" y="16"/>
                      <a:pt x="20" y="16"/>
                    </a:cubicBezTo>
                    <a:cubicBezTo>
                      <a:pt x="20" y="16"/>
                      <a:pt x="20" y="17"/>
                      <a:pt x="20" y="18"/>
                    </a:cubicBezTo>
                    <a:cubicBezTo>
                      <a:pt x="30" y="38"/>
                      <a:pt x="30" y="38"/>
                      <a:pt x="30" y="38"/>
                    </a:cubicBezTo>
                    <a:cubicBezTo>
                      <a:pt x="30" y="39"/>
                      <a:pt x="30" y="40"/>
                      <a:pt x="29" y="40"/>
                    </a:cubicBezTo>
                    <a:cubicBezTo>
                      <a:pt x="28" y="42"/>
                      <a:pt x="27" y="43"/>
                      <a:pt x="27" y="44"/>
                    </a:cubicBezTo>
                    <a:cubicBezTo>
                      <a:pt x="27" y="45"/>
                      <a:pt x="26" y="46"/>
                      <a:pt x="25" y="46"/>
                    </a:cubicBezTo>
                    <a:cubicBezTo>
                      <a:pt x="25" y="46"/>
                      <a:pt x="25" y="46"/>
                      <a:pt x="25" y="46"/>
                    </a:cubicBezTo>
                    <a:cubicBezTo>
                      <a:pt x="5" y="45"/>
                      <a:pt x="5" y="45"/>
                      <a:pt x="5" y="45"/>
                    </a:cubicBezTo>
                    <a:cubicBezTo>
                      <a:pt x="4" y="45"/>
                      <a:pt x="4" y="46"/>
                      <a:pt x="4" y="46"/>
                    </a:cubicBezTo>
                    <a:cubicBezTo>
                      <a:pt x="1" y="59"/>
                      <a:pt x="1" y="59"/>
                      <a:pt x="1" y="59"/>
                    </a:cubicBezTo>
                    <a:cubicBezTo>
                      <a:pt x="0" y="60"/>
                      <a:pt x="1" y="60"/>
                      <a:pt x="2" y="61"/>
                    </a:cubicBezTo>
                    <a:cubicBezTo>
                      <a:pt x="19" y="69"/>
                      <a:pt x="19" y="69"/>
                      <a:pt x="19" y="69"/>
                    </a:cubicBezTo>
                    <a:cubicBezTo>
                      <a:pt x="20" y="70"/>
                      <a:pt x="20" y="70"/>
                      <a:pt x="20" y="71"/>
                    </a:cubicBezTo>
                    <a:cubicBezTo>
                      <a:pt x="20" y="72"/>
                      <a:pt x="20" y="73"/>
                      <a:pt x="21" y="74"/>
                    </a:cubicBezTo>
                    <a:cubicBezTo>
                      <a:pt x="21" y="75"/>
                      <a:pt x="21" y="76"/>
                      <a:pt x="21" y="77"/>
                    </a:cubicBezTo>
                    <a:cubicBezTo>
                      <a:pt x="21" y="77"/>
                      <a:pt x="21" y="78"/>
                      <a:pt x="20" y="78"/>
                    </a:cubicBezTo>
                    <a:cubicBezTo>
                      <a:pt x="5" y="91"/>
                      <a:pt x="5" y="91"/>
                      <a:pt x="5" y="91"/>
                    </a:cubicBezTo>
                    <a:cubicBezTo>
                      <a:pt x="5" y="91"/>
                      <a:pt x="4" y="92"/>
                      <a:pt x="5" y="93"/>
                    </a:cubicBezTo>
                    <a:cubicBezTo>
                      <a:pt x="10" y="104"/>
                      <a:pt x="10" y="104"/>
                      <a:pt x="10" y="104"/>
                    </a:cubicBezTo>
                    <a:cubicBezTo>
                      <a:pt x="11" y="105"/>
                      <a:pt x="11" y="105"/>
                      <a:pt x="12" y="105"/>
                    </a:cubicBezTo>
                    <a:cubicBezTo>
                      <a:pt x="31" y="100"/>
                      <a:pt x="31" y="100"/>
                      <a:pt x="31" y="100"/>
                    </a:cubicBezTo>
                    <a:cubicBezTo>
                      <a:pt x="32" y="100"/>
                      <a:pt x="33" y="100"/>
                      <a:pt x="33" y="101"/>
                    </a:cubicBezTo>
                    <a:cubicBezTo>
                      <a:pt x="34" y="101"/>
                      <a:pt x="35" y="102"/>
                      <a:pt x="35" y="103"/>
                    </a:cubicBezTo>
                    <a:cubicBezTo>
                      <a:pt x="36" y="103"/>
                      <a:pt x="37" y="104"/>
                      <a:pt x="37" y="105"/>
                    </a:cubicBezTo>
                    <a:cubicBezTo>
                      <a:pt x="38" y="105"/>
                      <a:pt x="38" y="106"/>
                      <a:pt x="38" y="107"/>
                    </a:cubicBezTo>
                    <a:cubicBezTo>
                      <a:pt x="34" y="126"/>
                      <a:pt x="34" y="126"/>
                      <a:pt x="34" y="126"/>
                    </a:cubicBezTo>
                    <a:cubicBezTo>
                      <a:pt x="34" y="127"/>
                      <a:pt x="35" y="127"/>
                      <a:pt x="35" y="128"/>
                    </a:cubicBezTo>
                    <a:cubicBezTo>
                      <a:pt x="47" y="133"/>
                      <a:pt x="47" y="133"/>
                      <a:pt x="47" y="133"/>
                    </a:cubicBezTo>
                    <a:cubicBezTo>
                      <a:pt x="48" y="133"/>
                      <a:pt x="49" y="133"/>
                      <a:pt x="49" y="132"/>
                    </a:cubicBezTo>
                    <a:cubicBezTo>
                      <a:pt x="60" y="116"/>
                      <a:pt x="60" y="116"/>
                      <a:pt x="60" y="116"/>
                    </a:cubicBezTo>
                    <a:cubicBezTo>
                      <a:pt x="61" y="115"/>
                      <a:pt x="62" y="115"/>
                      <a:pt x="62" y="115"/>
                    </a:cubicBezTo>
                    <a:cubicBezTo>
                      <a:pt x="64" y="115"/>
                      <a:pt x="66" y="116"/>
                      <a:pt x="68" y="115"/>
                    </a:cubicBezTo>
                    <a:cubicBezTo>
                      <a:pt x="68" y="115"/>
                      <a:pt x="68" y="115"/>
                      <a:pt x="68" y="11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6">
                <a:extLst>
                  <a:ext uri="{FF2B5EF4-FFF2-40B4-BE49-F238E27FC236}">
                    <a16:creationId xmlns:a16="http://schemas.microsoft.com/office/drawing/2014/main" id="{CDABF016-D176-490F-B225-E0E35640C464}"/>
                  </a:ext>
                </a:extLst>
              </p:cNvPr>
              <p:cNvSpPr>
                <a:spLocks/>
              </p:cNvSpPr>
              <p:nvPr/>
            </p:nvSpPr>
            <p:spPr bwMode="auto">
              <a:xfrm>
                <a:off x="5188255" y="4313182"/>
                <a:ext cx="71397" cy="71397"/>
              </a:xfrm>
              <a:custGeom>
                <a:avLst/>
                <a:gdLst>
                  <a:gd name="T0" fmla="*/ 23 w 46"/>
                  <a:gd name="T1" fmla="*/ 0 h 46"/>
                  <a:gd name="T2" fmla="*/ 9 w 46"/>
                  <a:gd name="T3" fmla="*/ 4 h 46"/>
                  <a:gd name="T4" fmla="*/ 0 w 46"/>
                  <a:gd name="T5" fmla="*/ 19 h 46"/>
                  <a:gd name="T6" fmla="*/ 5 w 46"/>
                  <a:gd name="T7" fmla="*/ 36 h 46"/>
                  <a:gd name="T8" fmla="*/ 20 w 46"/>
                  <a:gd name="T9" fmla="*/ 45 h 46"/>
                  <a:gd name="T10" fmla="*/ 37 w 46"/>
                  <a:gd name="T11" fmla="*/ 41 h 46"/>
                  <a:gd name="T12" fmla="*/ 46 w 46"/>
                  <a:gd name="T13" fmla="*/ 26 h 46"/>
                  <a:gd name="T14" fmla="*/ 42 w 46"/>
                  <a:gd name="T15" fmla="*/ 9 h 46"/>
                  <a:gd name="T16" fmla="*/ 42 w 46"/>
                  <a:gd name="T17" fmla="*/ 9 h 46"/>
                  <a:gd name="T18" fmla="*/ 26 w 46"/>
                  <a:gd name="T19" fmla="*/ 0 h 46"/>
                  <a:gd name="T20" fmla="*/ 23 w 46"/>
                  <a:gd name="T2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6">
                    <a:moveTo>
                      <a:pt x="23" y="0"/>
                    </a:moveTo>
                    <a:cubicBezTo>
                      <a:pt x="18" y="0"/>
                      <a:pt x="13" y="1"/>
                      <a:pt x="9" y="4"/>
                    </a:cubicBezTo>
                    <a:cubicBezTo>
                      <a:pt x="4" y="8"/>
                      <a:pt x="1" y="13"/>
                      <a:pt x="0" y="19"/>
                    </a:cubicBezTo>
                    <a:cubicBezTo>
                      <a:pt x="0" y="25"/>
                      <a:pt x="1" y="32"/>
                      <a:pt x="5" y="36"/>
                    </a:cubicBezTo>
                    <a:cubicBezTo>
                      <a:pt x="9" y="42"/>
                      <a:pt x="15" y="44"/>
                      <a:pt x="20" y="45"/>
                    </a:cubicBezTo>
                    <a:cubicBezTo>
                      <a:pt x="24" y="46"/>
                      <a:pt x="31" y="45"/>
                      <a:pt x="37" y="41"/>
                    </a:cubicBezTo>
                    <a:cubicBezTo>
                      <a:pt x="43" y="37"/>
                      <a:pt x="45" y="30"/>
                      <a:pt x="46" y="26"/>
                    </a:cubicBezTo>
                    <a:cubicBezTo>
                      <a:pt x="46" y="21"/>
                      <a:pt x="46" y="15"/>
                      <a:pt x="42" y="9"/>
                    </a:cubicBezTo>
                    <a:cubicBezTo>
                      <a:pt x="42" y="9"/>
                      <a:pt x="42" y="9"/>
                      <a:pt x="42" y="9"/>
                    </a:cubicBezTo>
                    <a:cubicBezTo>
                      <a:pt x="38" y="4"/>
                      <a:pt x="32" y="1"/>
                      <a:pt x="26" y="0"/>
                    </a:cubicBezTo>
                    <a:cubicBezTo>
                      <a:pt x="25" y="0"/>
                      <a:pt x="24" y="0"/>
                      <a:pt x="23" y="0"/>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207" name="Freeform 10">
            <a:extLst>
              <a:ext uri="{FF2B5EF4-FFF2-40B4-BE49-F238E27FC236}">
                <a16:creationId xmlns:a16="http://schemas.microsoft.com/office/drawing/2014/main" id="{A1D51F07-DA36-4BE8-8275-079505E48EEF}"/>
              </a:ext>
            </a:extLst>
          </p:cNvPr>
          <p:cNvSpPr>
            <a:spLocks/>
          </p:cNvSpPr>
          <p:nvPr/>
        </p:nvSpPr>
        <p:spPr bwMode="auto">
          <a:xfrm>
            <a:off x="5934705" y="3770074"/>
            <a:ext cx="585752" cy="457585"/>
          </a:xfrm>
          <a:custGeom>
            <a:avLst/>
            <a:gdLst>
              <a:gd name="T0" fmla="*/ 1 w 311"/>
              <a:gd name="T1" fmla="*/ 0 h 242"/>
              <a:gd name="T2" fmla="*/ 0 w 311"/>
              <a:gd name="T3" fmla="*/ 1 h 242"/>
              <a:gd name="T4" fmla="*/ 0 w 311"/>
              <a:gd name="T5" fmla="*/ 241 h 242"/>
              <a:gd name="T6" fmla="*/ 1 w 311"/>
              <a:gd name="T7" fmla="*/ 242 h 242"/>
              <a:gd name="T8" fmla="*/ 310 w 311"/>
              <a:gd name="T9" fmla="*/ 242 h 242"/>
              <a:gd name="T10" fmla="*/ 311 w 311"/>
              <a:gd name="T11" fmla="*/ 241 h 242"/>
              <a:gd name="T12" fmla="*/ 311 w 311"/>
              <a:gd name="T13" fmla="*/ 1 h 242"/>
              <a:gd name="T14" fmla="*/ 310 w 311"/>
              <a:gd name="T15" fmla="*/ 0 h 242"/>
              <a:gd name="T16" fmla="*/ 1 w 311"/>
              <a:gd name="T1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242">
                <a:moveTo>
                  <a:pt x="1" y="0"/>
                </a:moveTo>
                <a:cubicBezTo>
                  <a:pt x="1" y="0"/>
                  <a:pt x="0" y="0"/>
                  <a:pt x="0" y="1"/>
                </a:cubicBezTo>
                <a:cubicBezTo>
                  <a:pt x="0" y="241"/>
                  <a:pt x="0" y="241"/>
                  <a:pt x="0" y="241"/>
                </a:cubicBezTo>
                <a:cubicBezTo>
                  <a:pt x="0" y="242"/>
                  <a:pt x="1" y="242"/>
                  <a:pt x="1" y="242"/>
                </a:cubicBezTo>
                <a:cubicBezTo>
                  <a:pt x="310" y="242"/>
                  <a:pt x="310" y="242"/>
                  <a:pt x="310" y="242"/>
                </a:cubicBezTo>
                <a:cubicBezTo>
                  <a:pt x="310" y="242"/>
                  <a:pt x="311" y="242"/>
                  <a:pt x="311" y="241"/>
                </a:cubicBezTo>
                <a:cubicBezTo>
                  <a:pt x="311" y="1"/>
                  <a:pt x="311" y="1"/>
                  <a:pt x="311" y="1"/>
                </a:cubicBezTo>
                <a:cubicBezTo>
                  <a:pt x="311" y="0"/>
                  <a:pt x="310" y="0"/>
                  <a:pt x="310" y="0"/>
                </a:cubicBezTo>
                <a:lnTo>
                  <a:pt x="1" y="0"/>
                </a:lnTo>
                <a:close/>
              </a:path>
            </a:pathLst>
          </a:cu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218" name="Group 217">
            <a:extLst>
              <a:ext uri="{FF2B5EF4-FFF2-40B4-BE49-F238E27FC236}">
                <a16:creationId xmlns:a16="http://schemas.microsoft.com/office/drawing/2014/main" id="{03A246ED-C211-4205-A800-184A88E4E3EC}"/>
              </a:ext>
            </a:extLst>
          </p:cNvPr>
          <p:cNvGrpSpPr/>
          <p:nvPr/>
        </p:nvGrpSpPr>
        <p:grpSpPr>
          <a:xfrm>
            <a:off x="6024774" y="3919394"/>
            <a:ext cx="405607" cy="255064"/>
            <a:chOff x="2587625" y="2035004"/>
            <a:chExt cx="611189" cy="384346"/>
          </a:xfrm>
        </p:grpSpPr>
        <p:sp>
          <p:nvSpPr>
            <p:cNvPr id="211" name="Oval 14">
              <a:extLst>
                <a:ext uri="{FF2B5EF4-FFF2-40B4-BE49-F238E27FC236}">
                  <a16:creationId xmlns:a16="http://schemas.microsoft.com/office/drawing/2014/main" id="{F2BCF293-B2DE-4797-A75B-67419E6EFA46}"/>
                </a:ext>
              </a:extLst>
            </p:cNvPr>
            <p:cNvSpPr>
              <a:spLocks noChangeArrowheads="1"/>
            </p:cNvSpPr>
            <p:nvPr/>
          </p:nvSpPr>
          <p:spPr bwMode="auto">
            <a:xfrm>
              <a:off x="3089276" y="2035004"/>
              <a:ext cx="109538" cy="109539"/>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2" name="Oval 15">
              <a:extLst>
                <a:ext uri="{FF2B5EF4-FFF2-40B4-BE49-F238E27FC236}">
                  <a16:creationId xmlns:a16="http://schemas.microsoft.com/office/drawing/2014/main" id="{D7E75C6B-7FBF-45F6-98A2-ED15D48A9B14}"/>
                </a:ext>
              </a:extLst>
            </p:cNvPr>
            <p:cNvSpPr>
              <a:spLocks noChangeArrowheads="1"/>
            </p:cNvSpPr>
            <p:nvPr/>
          </p:nvSpPr>
          <p:spPr bwMode="auto">
            <a:xfrm>
              <a:off x="2922588" y="2225675"/>
              <a:ext cx="109538" cy="107950"/>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3" name="Oval 16">
              <a:extLst>
                <a:ext uri="{FF2B5EF4-FFF2-40B4-BE49-F238E27FC236}">
                  <a16:creationId xmlns:a16="http://schemas.microsoft.com/office/drawing/2014/main" id="{F7707108-57B0-4477-9683-86FF26F25FC3}"/>
                </a:ext>
              </a:extLst>
            </p:cNvPr>
            <p:cNvSpPr>
              <a:spLocks noChangeArrowheads="1"/>
            </p:cNvSpPr>
            <p:nvPr/>
          </p:nvSpPr>
          <p:spPr bwMode="auto">
            <a:xfrm>
              <a:off x="2773363" y="2071515"/>
              <a:ext cx="109538" cy="109539"/>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4" name="Oval 17">
              <a:extLst>
                <a:ext uri="{FF2B5EF4-FFF2-40B4-BE49-F238E27FC236}">
                  <a16:creationId xmlns:a16="http://schemas.microsoft.com/office/drawing/2014/main" id="{3605E307-74E9-4DA7-86C3-C7CAB8E00D08}"/>
                </a:ext>
              </a:extLst>
            </p:cNvPr>
            <p:cNvSpPr>
              <a:spLocks noChangeArrowheads="1"/>
            </p:cNvSpPr>
            <p:nvPr/>
          </p:nvSpPr>
          <p:spPr bwMode="auto">
            <a:xfrm>
              <a:off x="2587625" y="2308225"/>
              <a:ext cx="109538" cy="111125"/>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5" name="Line 18">
              <a:extLst>
                <a:ext uri="{FF2B5EF4-FFF2-40B4-BE49-F238E27FC236}">
                  <a16:creationId xmlns:a16="http://schemas.microsoft.com/office/drawing/2014/main" id="{07843AC6-59C1-4E4B-99E1-9FA51C9D4FD1}"/>
                </a:ext>
              </a:extLst>
            </p:cNvPr>
            <p:cNvSpPr>
              <a:spLocks noChangeShapeType="1"/>
            </p:cNvSpPr>
            <p:nvPr/>
          </p:nvSpPr>
          <p:spPr bwMode="auto">
            <a:xfrm flipV="1">
              <a:off x="2671763" y="2170113"/>
              <a:ext cx="123825" cy="14605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6" name="Line 19">
              <a:extLst>
                <a:ext uri="{FF2B5EF4-FFF2-40B4-BE49-F238E27FC236}">
                  <a16:creationId xmlns:a16="http://schemas.microsoft.com/office/drawing/2014/main" id="{FF245607-DFAE-45EB-9363-1C6806114712}"/>
                </a:ext>
              </a:extLst>
            </p:cNvPr>
            <p:cNvSpPr>
              <a:spLocks noChangeShapeType="1"/>
            </p:cNvSpPr>
            <p:nvPr/>
          </p:nvSpPr>
          <p:spPr bwMode="auto">
            <a:xfrm flipH="1" flipV="1">
              <a:off x="2867025" y="2170113"/>
              <a:ext cx="69850" cy="730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7" name="Line 20">
              <a:extLst>
                <a:ext uri="{FF2B5EF4-FFF2-40B4-BE49-F238E27FC236}">
                  <a16:creationId xmlns:a16="http://schemas.microsoft.com/office/drawing/2014/main" id="{E034DD0E-B613-4AC7-BFD3-AF2AA355FF7E}"/>
                </a:ext>
              </a:extLst>
            </p:cNvPr>
            <p:cNvSpPr>
              <a:spLocks noChangeShapeType="1"/>
            </p:cNvSpPr>
            <p:nvPr/>
          </p:nvSpPr>
          <p:spPr bwMode="auto">
            <a:xfrm flipH="1">
              <a:off x="3019425" y="2130425"/>
              <a:ext cx="87313" cy="112713"/>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9" name="Title 4">
            <a:extLst>
              <a:ext uri="{FF2B5EF4-FFF2-40B4-BE49-F238E27FC236}">
                <a16:creationId xmlns:a16="http://schemas.microsoft.com/office/drawing/2014/main" id="{8F13C4A5-6CE3-4CCE-85F3-0C297A1F738F}"/>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152" name="TextBox 151">
            <a:extLst>
              <a:ext uri="{FF2B5EF4-FFF2-40B4-BE49-F238E27FC236}">
                <a16:creationId xmlns:a16="http://schemas.microsoft.com/office/drawing/2014/main" id="{FF3C4D05-553D-4566-934D-EC88D8BB5DEE}"/>
              </a:ext>
            </a:extLst>
          </p:cNvPr>
          <p:cNvSpPr txBox="1"/>
          <p:nvPr/>
        </p:nvSpPr>
        <p:spPr>
          <a:xfrm>
            <a:off x="9251772" y="1368322"/>
            <a:ext cx="1029280" cy="271554"/>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PREVIEW</a:t>
            </a:r>
          </a:p>
        </p:txBody>
      </p:sp>
      <p:sp>
        <p:nvSpPr>
          <p:cNvPr id="253" name="Rectangle 252">
            <a:extLst>
              <a:ext uri="{FF2B5EF4-FFF2-40B4-BE49-F238E27FC236}">
                <a16:creationId xmlns:a16="http://schemas.microsoft.com/office/drawing/2014/main" id="{1A2F175C-3A32-4485-A6D1-2DD5D7738EDE}"/>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4" name="Straight Connector 253">
            <a:extLst>
              <a:ext uri="{FF2B5EF4-FFF2-40B4-BE49-F238E27FC236}">
                <a16:creationId xmlns:a16="http://schemas.microsoft.com/office/drawing/2014/main" id="{9FED15EA-83D1-421C-A562-3F82C39E24D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6" name="Rectangle: Rounded Corners 255">
            <a:extLst>
              <a:ext uri="{FF2B5EF4-FFF2-40B4-BE49-F238E27FC236}">
                <a16:creationId xmlns:a16="http://schemas.microsoft.com/office/drawing/2014/main" id="{CE71FA0A-DBE1-4510-AF2B-D2D53518D01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Azure Container Instances (ACI)</a:t>
            </a:r>
          </a:p>
        </p:txBody>
      </p:sp>
      <p:sp>
        <p:nvSpPr>
          <p:cNvPr id="258" name="Rectangle: Rounded Corners 257">
            <a:extLst>
              <a:ext uri="{FF2B5EF4-FFF2-40B4-BE49-F238E27FC236}">
                <a16:creationId xmlns:a16="http://schemas.microsoft.com/office/drawing/2014/main" id="{C246370F-1A11-4444-8FCE-00A12C044225}"/>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Broker API (OSBA)</a:t>
            </a:r>
          </a:p>
        </p:txBody>
      </p:sp>
      <p:sp>
        <p:nvSpPr>
          <p:cNvPr id="259" name="Rectangle: Rounded Corners 258">
            <a:extLst>
              <a:ext uri="{FF2B5EF4-FFF2-40B4-BE49-F238E27FC236}">
                <a16:creationId xmlns:a16="http://schemas.microsoft.com/office/drawing/2014/main" id="{58F56A18-F183-4640-9C7F-A9F65729797A}"/>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Release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Automation Tools</a:t>
            </a:r>
          </a:p>
        </p:txBody>
      </p:sp>
      <p:grpSp>
        <p:nvGrpSpPr>
          <p:cNvPr id="282" name="Group 281">
            <a:extLst>
              <a:ext uri="{FF2B5EF4-FFF2-40B4-BE49-F238E27FC236}">
                <a16:creationId xmlns:a16="http://schemas.microsoft.com/office/drawing/2014/main" id="{292987F5-DC3D-4BC8-AB4C-F6EFF8109FC8}"/>
              </a:ext>
            </a:extLst>
          </p:cNvPr>
          <p:cNvGrpSpPr/>
          <p:nvPr/>
        </p:nvGrpSpPr>
        <p:grpSpPr>
          <a:xfrm>
            <a:off x="718982" y="1649453"/>
            <a:ext cx="573162" cy="508369"/>
            <a:chOff x="2878931" y="2940843"/>
            <a:chExt cx="1095375" cy="971550"/>
          </a:xfrm>
        </p:grpSpPr>
        <p:sp>
          <p:nvSpPr>
            <p:cNvPr id="283" name="Freeform: Shape 282">
              <a:extLst>
                <a:ext uri="{FF2B5EF4-FFF2-40B4-BE49-F238E27FC236}">
                  <a16:creationId xmlns:a16="http://schemas.microsoft.com/office/drawing/2014/main" id="{2D3A77F4-C2E6-443C-A21E-CBA6637E39D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84" name="Freeform: Shape 283">
              <a:extLst>
                <a:ext uri="{FF2B5EF4-FFF2-40B4-BE49-F238E27FC236}">
                  <a16:creationId xmlns:a16="http://schemas.microsoft.com/office/drawing/2014/main" id="{0C3AC9B5-DE9C-46F1-9997-341098DA3484}"/>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85" name="Freeform: Shape 284">
              <a:extLst>
                <a:ext uri="{FF2B5EF4-FFF2-40B4-BE49-F238E27FC236}">
                  <a16:creationId xmlns:a16="http://schemas.microsoft.com/office/drawing/2014/main" id="{44366893-1841-479F-956D-8C6930BE052F}"/>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86" name="Freeform: Shape 285">
              <a:extLst>
                <a:ext uri="{FF2B5EF4-FFF2-40B4-BE49-F238E27FC236}">
                  <a16:creationId xmlns:a16="http://schemas.microsoft.com/office/drawing/2014/main" id="{96FD70C3-5D9C-4D74-8AC6-0280BA9377C7}"/>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87" name="Freeform: Shape 286">
              <a:extLst>
                <a:ext uri="{FF2B5EF4-FFF2-40B4-BE49-F238E27FC236}">
                  <a16:creationId xmlns:a16="http://schemas.microsoft.com/office/drawing/2014/main" id="{85AC8DC9-8E5D-44F0-9EE8-855254393CD5}"/>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88" name="Freeform: Shape 287">
              <a:extLst>
                <a:ext uri="{FF2B5EF4-FFF2-40B4-BE49-F238E27FC236}">
                  <a16:creationId xmlns:a16="http://schemas.microsoft.com/office/drawing/2014/main" id="{A3D74577-71FD-4491-BF66-71C8695A673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89" name="Freeform: Shape 288">
              <a:extLst>
                <a:ext uri="{FF2B5EF4-FFF2-40B4-BE49-F238E27FC236}">
                  <a16:creationId xmlns:a16="http://schemas.microsoft.com/office/drawing/2014/main" id="{22DC58F5-73F8-46CC-8626-9229BAA0C48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90" name="Group 289">
            <a:extLst>
              <a:ext uri="{FF2B5EF4-FFF2-40B4-BE49-F238E27FC236}">
                <a16:creationId xmlns:a16="http://schemas.microsoft.com/office/drawing/2014/main" id="{6F1FF19A-1DD7-44B5-B598-2F4069A73FE5}"/>
              </a:ext>
            </a:extLst>
          </p:cNvPr>
          <p:cNvGrpSpPr/>
          <p:nvPr/>
        </p:nvGrpSpPr>
        <p:grpSpPr>
          <a:xfrm>
            <a:off x="750744" y="5449176"/>
            <a:ext cx="610269" cy="540751"/>
            <a:chOff x="4360069" y="2943701"/>
            <a:chExt cx="1095375" cy="970597"/>
          </a:xfrm>
        </p:grpSpPr>
        <p:sp>
          <p:nvSpPr>
            <p:cNvPr id="291" name="Freeform: Shape 290">
              <a:extLst>
                <a:ext uri="{FF2B5EF4-FFF2-40B4-BE49-F238E27FC236}">
                  <a16:creationId xmlns:a16="http://schemas.microsoft.com/office/drawing/2014/main" id="{459D443D-888E-4475-934F-BF020EBFFC53}"/>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92" name="Freeform: Shape 291">
              <a:extLst>
                <a:ext uri="{FF2B5EF4-FFF2-40B4-BE49-F238E27FC236}">
                  <a16:creationId xmlns:a16="http://schemas.microsoft.com/office/drawing/2014/main" id="{D2079F2D-203C-4051-9678-CF6934C1560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93" name="Freeform: Shape 292">
              <a:extLst>
                <a:ext uri="{FF2B5EF4-FFF2-40B4-BE49-F238E27FC236}">
                  <a16:creationId xmlns:a16="http://schemas.microsoft.com/office/drawing/2014/main" id="{C3C2D40F-6D8A-4B88-926C-4CCA43CEDD7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94" name="Freeform: Shape 293">
              <a:extLst>
                <a:ext uri="{FF2B5EF4-FFF2-40B4-BE49-F238E27FC236}">
                  <a16:creationId xmlns:a16="http://schemas.microsoft.com/office/drawing/2014/main" id="{00CE699C-C546-4842-BC5D-22AB80A369C2}"/>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95" name="Freeform: Shape 294">
              <a:extLst>
                <a:ext uri="{FF2B5EF4-FFF2-40B4-BE49-F238E27FC236}">
                  <a16:creationId xmlns:a16="http://schemas.microsoft.com/office/drawing/2014/main" id="{E5CFABA8-69F4-4A7B-B3C2-B4FEBEB18477}"/>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96" name="Freeform: Shape 295">
              <a:extLst>
                <a:ext uri="{FF2B5EF4-FFF2-40B4-BE49-F238E27FC236}">
                  <a16:creationId xmlns:a16="http://schemas.microsoft.com/office/drawing/2014/main" id="{596CCF97-1609-477C-9D23-7C06D3C4CF8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311" name="Graphic 310">
            <a:extLst>
              <a:ext uri="{FF2B5EF4-FFF2-40B4-BE49-F238E27FC236}">
                <a16:creationId xmlns:a16="http://schemas.microsoft.com/office/drawing/2014/main" id="{264C0147-3848-4839-B1C1-FC1187ADE3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grpSp>
        <p:nvGrpSpPr>
          <p:cNvPr id="16" name="Group 15">
            <a:extLst>
              <a:ext uri="{FF2B5EF4-FFF2-40B4-BE49-F238E27FC236}">
                <a16:creationId xmlns:a16="http://schemas.microsoft.com/office/drawing/2014/main" id="{E86AB171-7510-4F30-A3FC-DFC493F95107}"/>
              </a:ext>
            </a:extLst>
          </p:cNvPr>
          <p:cNvGrpSpPr/>
          <p:nvPr/>
        </p:nvGrpSpPr>
        <p:grpSpPr>
          <a:xfrm>
            <a:off x="3015383" y="4445263"/>
            <a:ext cx="359528" cy="593075"/>
            <a:chOff x="2857501" y="-1033463"/>
            <a:chExt cx="588963" cy="971550"/>
          </a:xfrm>
        </p:grpSpPr>
        <p:sp>
          <p:nvSpPr>
            <p:cNvPr id="5" name="Line 5">
              <a:extLst>
                <a:ext uri="{FF2B5EF4-FFF2-40B4-BE49-F238E27FC236}">
                  <a16:creationId xmlns:a16="http://schemas.microsoft.com/office/drawing/2014/main" id="{C529D8B0-9C7F-4761-977F-ABB646748943}"/>
                </a:ext>
              </a:extLst>
            </p:cNvPr>
            <p:cNvSpPr>
              <a:spLocks noChangeShapeType="1"/>
            </p:cNvSpPr>
            <p:nvPr/>
          </p:nvSpPr>
          <p:spPr bwMode="auto">
            <a:xfrm>
              <a:off x="2857501" y="-61913"/>
              <a:ext cx="58896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 name="Freeform 6">
              <a:extLst>
                <a:ext uri="{FF2B5EF4-FFF2-40B4-BE49-F238E27FC236}">
                  <a16:creationId xmlns:a16="http://schemas.microsoft.com/office/drawing/2014/main" id="{FFAB6234-6D5D-4DA6-A5D9-45ABFF459603}"/>
                </a:ext>
              </a:extLst>
            </p:cNvPr>
            <p:cNvSpPr>
              <a:spLocks/>
            </p:cNvSpPr>
            <p:nvPr/>
          </p:nvSpPr>
          <p:spPr bwMode="auto">
            <a:xfrm>
              <a:off x="2857501" y="-638175"/>
              <a:ext cx="588963" cy="576262"/>
            </a:xfrm>
            <a:custGeom>
              <a:avLst/>
              <a:gdLst>
                <a:gd name="T0" fmla="*/ 154 w 154"/>
                <a:gd name="T1" fmla="*/ 152 h 152"/>
                <a:gd name="T2" fmla="*/ 154 w 154"/>
                <a:gd name="T3" fmla="*/ 29 h 152"/>
                <a:gd name="T4" fmla="*/ 125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1" y="0"/>
                    <a:pt x="125" y="0"/>
                  </a:cubicBezTo>
                  <a:cubicBezTo>
                    <a:pt x="29" y="0"/>
                    <a:pt x="29" y="0"/>
                    <a:pt x="29" y="0"/>
                  </a:cubicBezTo>
                  <a:cubicBezTo>
                    <a:pt x="14"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 name="Line 9">
              <a:extLst>
                <a:ext uri="{FF2B5EF4-FFF2-40B4-BE49-F238E27FC236}">
                  <a16:creationId xmlns:a16="http://schemas.microsoft.com/office/drawing/2014/main" id="{8D4873CC-EC79-48C3-B246-8748E4696388}"/>
                </a:ext>
              </a:extLst>
            </p:cNvPr>
            <p:cNvSpPr>
              <a:spLocks noChangeShapeType="1"/>
            </p:cNvSpPr>
            <p:nvPr/>
          </p:nvSpPr>
          <p:spPr bwMode="auto">
            <a:xfrm>
              <a:off x="3014663" y="-957263"/>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 name="Line 10">
              <a:extLst>
                <a:ext uri="{FF2B5EF4-FFF2-40B4-BE49-F238E27FC236}">
                  <a16:creationId xmlns:a16="http://schemas.microsoft.com/office/drawing/2014/main" id="{D78CD3E2-2FD4-4C80-A425-99135ED73038}"/>
                </a:ext>
              </a:extLst>
            </p:cNvPr>
            <p:cNvSpPr>
              <a:spLocks noChangeShapeType="1"/>
            </p:cNvSpPr>
            <p:nvPr/>
          </p:nvSpPr>
          <p:spPr bwMode="auto">
            <a:xfrm>
              <a:off x="2992438" y="-869950"/>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 name="Freeform 11">
              <a:extLst>
                <a:ext uri="{FF2B5EF4-FFF2-40B4-BE49-F238E27FC236}">
                  <a16:creationId xmlns:a16="http://schemas.microsoft.com/office/drawing/2014/main" id="{342BD6C0-F121-4697-A2F0-9F976BF2EAAE}"/>
                </a:ext>
              </a:extLst>
            </p:cNvPr>
            <p:cNvSpPr>
              <a:spLocks/>
            </p:cNvSpPr>
            <p:nvPr/>
          </p:nvSpPr>
          <p:spPr bwMode="auto">
            <a:xfrm>
              <a:off x="2992438" y="-865188"/>
              <a:ext cx="323850" cy="155575"/>
            </a:xfrm>
            <a:custGeom>
              <a:avLst/>
              <a:gdLst>
                <a:gd name="T0" fmla="*/ 85 w 85"/>
                <a:gd name="T1" fmla="*/ 1 h 41"/>
                <a:gd name="T2" fmla="*/ 42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5" y="41"/>
                    <a:pt x="42" y="41"/>
                  </a:cubicBezTo>
                  <a:cubicBezTo>
                    <a:pt x="19" y="41"/>
                    <a:pt x="0" y="23"/>
                    <a:pt x="0" y="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 name="Freeform 12">
              <a:extLst>
                <a:ext uri="{FF2B5EF4-FFF2-40B4-BE49-F238E27FC236}">
                  <a16:creationId xmlns:a16="http://schemas.microsoft.com/office/drawing/2014/main" id="{E637BA13-2610-4460-96FE-429E9ED2669F}"/>
                </a:ext>
              </a:extLst>
            </p:cNvPr>
            <p:cNvSpPr>
              <a:spLocks/>
            </p:cNvSpPr>
            <p:nvPr/>
          </p:nvSpPr>
          <p:spPr bwMode="auto">
            <a:xfrm>
              <a:off x="3014663" y="-1033463"/>
              <a:ext cx="274638"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 name="Freeform 13">
              <a:extLst>
                <a:ext uri="{FF2B5EF4-FFF2-40B4-BE49-F238E27FC236}">
                  <a16:creationId xmlns:a16="http://schemas.microsoft.com/office/drawing/2014/main" id="{835FB8A1-5591-49F0-95A4-EF90ABFE470C}"/>
                </a:ext>
              </a:extLst>
            </p:cNvPr>
            <p:cNvSpPr>
              <a:spLocks/>
            </p:cNvSpPr>
            <p:nvPr/>
          </p:nvSpPr>
          <p:spPr bwMode="auto">
            <a:xfrm>
              <a:off x="2973388" y="-95250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14">
              <a:extLst>
                <a:ext uri="{FF2B5EF4-FFF2-40B4-BE49-F238E27FC236}">
                  <a16:creationId xmlns:a16="http://schemas.microsoft.com/office/drawing/2014/main" id="{8F42E8A7-273E-49E6-89B2-BAFF83D6C6E2}"/>
                </a:ext>
              </a:extLst>
            </p:cNvPr>
            <p:cNvSpPr>
              <a:spLocks/>
            </p:cNvSpPr>
            <p:nvPr/>
          </p:nvSpPr>
          <p:spPr bwMode="auto">
            <a:xfrm>
              <a:off x="3182938" y="-952500"/>
              <a:ext cx="149225" cy="82550"/>
            </a:xfrm>
            <a:custGeom>
              <a:avLst/>
              <a:gdLst>
                <a:gd name="T0" fmla="*/ 37 w 39"/>
                <a:gd name="T1" fmla="*/ 22 h 22"/>
                <a:gd name="T2" fmla="*/ 1 w 39"/>
                <a:gd name="T3" fmla="*/ 22 h 22"/>
                <a:gd name="T4" fmla="*/ 0 w 39"/>
                <a:gd name="T5" fmla="*/ 21 h 22"/>
                <a:gd name="T6" fmla="*/ 0 w 39"/>
                <a:gd name="T7" fmla="*/ 2 h 22"/>
                <a:gd name="T8" fmla="*/ 1 w 39"/>
                <a:gd name="T9" fmla="*/ 0 h 22"/>
                <a:gd name="T10" fmla="*/ 37 w 39"/>
                <a:gd name="T11" fmla="*/ 0 h 22"/>
                <a:gd name="T12" fmla="*/ 39 w 39"/>
                <a:gd name="T13" fmla="*/ 2 h 22"/>
                <a:gd name="T14" fmla="*/ 39 w 39"/>
                <a:gd name="T15" fmla="*/ 21 h 22"/>
                <a:gd name="T16" fmla="*/ 37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7" y="22"/>
                  </a:moveTo>
                  <a:cubicBezTo>
                    <a:pt x="1" y="22"/>
                    <a:pt x="1" y="22"/>
                    <a:pt x="1" y="22"/>
                  </a:cubicBezTo>
                  <a:cubicBezTo>
                    <a:pt x="0" y="22"/>
                    <a:pt x="0" y="22"/>
                    <a:pt x="0" y="21"/>
                  </a:cubicBezTo>
                  <a:cubicBezTo>
                    <a:pt x="0" y="2"/>
                    <a:pt x="0" y="2"/>
                    <a:pt x="0" y="2"/>
                  </a:cubicBezTo>
                  <a:cubicBezTo>
                    <a:pt x="0" y="1"/>
                    <a:pt x="0" y="0"/>
                    <a:pt x="1" y="0"/>
                  </a:cubicBezTo>
                  <a:cubicBezTo>
                    <a:pt x="37" y="0"/>
                    <a:pt x="37" y="0"/>
                    <a:pt x="37" y="0"/>
                  </a:cubicBezTo>
                  <a:cubicBezTo>
                    <a:pt x="38" y="0"/>
                    <a:pt x="39" y="1"/>
                    <a:pt x="39" y="2"/>
                  </a:cubicBezTo>
                  <a:cubicBezTo>
                    <a:pt x="39" y="21"/>
                    <a:pt x="39" y="21"/>
                    <a:pt x="39" y="21"/>
                  </a:cubicBezTo>
                  <a:cubicBezTo>
                    <a:pt x="39" y="22"/>
                    <a:pt x="38" y="22"/>
                    <a:pt x="37"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 name="Line 15">
              <a:extLst>
                <a:ext uri="{FF2B5EF4-FFF2-40B4-BE49-F238E27FC236}">
                  <a16:creationId xmlns:a16="http://schemas.microsoft.com/office/drawing/2014/main" id="{335BBD0E-EEC3-4710-9A22-F9B458F95388}"/>
                </a:ext>
              </a:extLst>
            </p:cNvPr>
            <p:cNvSpPr>
              <a:spLocks noChangeShapeType="1"/>
            </p:cNvSpPr>
            <p:nvPr/>
          </p:nvSpPr>
          <p:spPr bwMode="auto">
            <a:xfrm>
              <a:off x="3133726" y="-919163"/>
              <a:ext cx="412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313" name="Rectangle: Rounded Corners 312">
            <a:extLst>
              <a:ext uri="{FF2B5EF4-FFF2-40B4-BE49-F238E27FC236}">
                <a16:creationId xmlns:a16="http://schemas.microsoft.com/office/drawing/2014/main" id="{F2A9158E-7BAF-4E7E-A200-7FA4E694BECE}"/>
              </a:ext>
            </a:extLst>
          </p:cNvPr>
          <p:cNvSpPr/>
          <p:nvPr/>
        </p:nvSpPr>
        <p:spPr bwMode="auto">
          <a:xfrm>
            <a:off x="7096453" y="2293108"/>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Waste</a:t>
            </a:r>
          </a:p>
        </p:txBody>
      </p:sp>
      <p:sp>
        <p:nvSpPr>
          <p:cNvPr id="314" name="Rectangle: Rounded Corners 313">
            <a:extLst>
              <a:ext uri="{FF2B5EF4-FFF2-40B4-BE49-F238E27FC236}">
                <a16:creationId xmlns:a16="http://schemas.microsoft.com/office/drawing/2014/main" id="{D0E0F562-D2C3-4EBD-A8FF-55913A08B1BF}"/>
              </a:ext>
            </a:extLst>
          </p:cNvPr>
          <p:cNvSpPr/>
          <p:nvPr/>
        </p:nvSpPr>
        <p:spPr bwMode="auto">
          <a:xfrm>
            <a:off x="5405170" y="2293108"/>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Waste</a:t>
            </a:r>
          </a:p>
        </p:txBody>
      </p:sp>
      <p:sp>
        <p:nvSpPr>
          <p:cNvPr id="315" name="Rectangle: Rounded Corners 314">
            <a:extLst>
              <a:ext uri="{FF2B5EF4-FFF2-40B4-BE49-F238E27FC236}">
                <a16:creationId xmlns:a16="http://schemas.microsoft.com/office/drawing/2014/main" id="{8C6F3B8B-FDA5-4E57-A242-7B899FE35E5A}"/>
              </a:ext>
            </a:extLst>
          </p:cNvPr>
          <p:cNvSpPr/>
          <p:nvPr/>
        </p:nvSpPr>
        <p:spPr bwMode="auto">
          <a:xfrm>
            <a:off x="7096453" y="5533917"/>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Waste</a:t>
            </a:r>
          </a:p>
        </p:txBody>
      </p:sp>
      <p:sp>
        <p:nvSpPr>
          <p:cNvPr id="316" name="Rectangle: Rounded Corners 315">
            <a:extLst>
              <a:ext uri="{FF2B5EF4-FFF2-40B4-BE49-F238E27FC236}">
                <a16:creationId xmlns:a16="http://schemas.microsoft.com/office/drawing/2014/main" id="{D171B998-9E67-4833-A4EB-4D5C840C756A}"/>
              </a:ext>
            </a:extLst>
          </p:cNvPr>
          <p:cNvSpPr/>
          <p:nvPr/>
        </p:nvSpPr>
        <p:spPr bwMode="auto">
          <a:xfrm>
            <a:off x="5405170" y="5533917"/>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Waste</a:t>
            </a:r>
          </a:p>
        </p:txBody>
      </p:sp>
      <p:sp>
        <p:nvSpPr>
          <p:cNvPr id="317" name="Rectangle: Rounded Corners 316">
            <a:extLst>
              <a:ext uri="{FF2B5EF4-FFF2-40B4-BE49-F238E27FC236}">
                <a16:creationId xmlns:a16="http://schemas.microsoft.com/office/drawing/2014/main" id="{A24C9D44-4C4E-4D21-8387-F24373D016AE}"/>
              </a:ext>
            </a:extLst>
          </p:cNvPr>
          <p:cNvSpPr/>
          <p:nvPr/>
        </p:nvSpPr>
        <p:spPr bwMode="auto">
          <a:xfrm>
            <a:off x="7095233"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Pod</a:t>
            </a:r>
          </a:p>
        </p:txBody>
      </p:sp>
      <p:sp>
        <p:nvSpPr>
          <p:cNvPr id="318" name="Rectangle: Rounded Corners 317">
            <a:extLst>
              <a:ext uri="{FF2B5EF4-FFF2-40B4-BE49-F238E27FC236}">
                <a16:creationId xmlns:a16="http://schemas.microsoft.com/office/drawing/2014/main" id="{840026B1-7B5C-49CA-BA0A-833C3EF6A6E4}"/>
              </a:ext>
            </a:extLst>
          </p:cNvPr>
          <p:cNvSpPr/>
          <p:nvPr/>
        </p:nvSpPr>
        <p:spPr bwMode="auto">
          <a:xfrm>
            <a:off x="5405170"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Pod</a:t>
            </a:r>
          </a:p>
        </p:txBody>
      </p:sp>
      <p:sp>
        <p:nvSpPr>
          <p:cNvPr id="319" name="Rectangle: Rounded Corners 318">
            <a:extLst>
              <a:ext uri="{FF2B5EF4-FFF2-40B4-BE49-F238E27FC236}">
                <a16:creationId xmlns:a16="http://schemas.microsoft.com/office/drawing/2014/main" id="{E943B024-C3E2-48C8-A013-ED7CC3C27161}"/>
              </a:ext>
            </a:extLst>
          </p:cNvPr>
          <p:cNvSpPr/>
          <p:nvPr/>
        </p:nvSpPr>
        <p:spPr bwMode="auto">
          <a:xfrm>
            <a:off x="7095233"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Pod</a:t>
            </a:r>
          </a:p>
        </p:txBody>
      </p:sp>
      <p:sp>
        <p:nvSpPr>
          <p:cNvPr id="320" name="Rectangle: Rounded Corners 319">
            <a:extLst>
              <a:ext uri="{FF2B5EF4-FFF2-40B4-BE49-F238E27FC236}">
                <a16:creationId xmlns:a16="http://schemas.microsoft.com/office/drawing/2014/main" id="{6DA2A0BF-B85F-4172-A553-996F46C0FD73}"/>
              </a:ext>
            </a:extLst>
          </p:cNvPr>
          <p:cNvSpPr/>
          <p:nvPr/>
        </p:nvSpPr>
        <p:spPr bwMode="auto">
          <a:xfrm>
            <a:off x="5405170"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Pod</a:t>
            </a:r>
          </a:p>
        </p:txBody>
      </p:sp>
      <p:sp>
        <p:nvSpPr>
          <p:cNvPr id="193" name="Rectangle 192">
            <a:hlinkClick r:id="rId5" action="ppaction://hlinksldjump"/>
            <a:extLst>
              <a:ext uri="{FF2B5EF4-FFF2-40B4-BE49-F238E27FC236}">
                <a16:creationId xmlns:a16="http://schemas.microsoft.com/office/drawing/2014/main" id="{6EE51DFC-1874-4429-905A-B0DA1BD04C3A}"/>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Rectangle 193">
            <a:hlinkClick r:id="rId6" action="ppaction://hlinksldjump"/>
            <a:extLst>
              <a:ext uri="{FF2B5EF4-FFF2-40B4-BE49-F238E27FC236}">
                <a16:creationId xmlns:a16="http://schemas.microsoft.com/office/drawing/2014/main" id="{B7573816-AD6C-4C25-985D-59E711D3974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Rectangle 194">
            <a:hlinkClick r:id="rId7" action="ppaction://hlinksldjump"/>
            <a:extLst>
              <a:ext uri="{FF2B5EF4-FFF2-40B4-BE49-F238E27FC236}">
                <a16:creationId xmlns:a16="http://schemas.microsoft.com/office/drawing/2014/main" id="{F2A8DF63-F0A2-4F5B-959B-5A88D9B785A2}"/>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Rectangle 195">
            <a:hlinkClick r:id="rId8" action="ppaction://hlinksldjump"/>
            <a:extLst>
              <a:ext uri="{FF2B5EF4-FFF2-40B4-BE49-F238E27FC236}">
                <a16:creationId xmlns:a16="http://schemas.microsoft.com/office/drawing/2014/main" id="{2B7367D7-66EA-4B90-AF86-C4754B81C99B}"/>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Rectangle: Rounded Corners 237">
            <a:extLst>
              <a:ext uri="{FF2B5EF4-FFF2-40B4-BE49-F238E27FC236}">
                <a16:creationId xmlns:a16="http://schemas.microsoft.com/office/drawing/2014/main" id="{B903A0E9-41D5-4C4C-8BC7-78227185827F}"/>
              </a:ext>
            </a:extLst>
          </p:cNvPr>
          <p:cNvSpPr/>
          <p:nvPr/>
        </p:nvSpPr>
        <p:spPr bwMode="auto">
          <a:xfrm>
            <a:off x="380620" y="2899670"/>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Registry (ACR)</a:t>
            </a:r>
          </a:p>
        </p:txBody>
      </p:sp>
      <p:grpSp>
        <p:nvGrpSpPr>
          <p:cNvPr id="239" name="Group 238">
            <a:extLst>
              <a:ext uri="{FF2B5EF4-FFF2-40B4-BE49-F238E27FC236}">
                <a16:creationId xmlns:a16="http://schemas.microsoft.com/office/drawing/2014/main" id="{79F043AC-D3A2-436B-9ADE-FD220588F453}"/>
              </a:ext>
            </a:extLst>
          </p:cNvPr>
          <p:cNvGrpSpPr/>
          <p:nvPr/>
        </p:nvGrpSpPr>
        <p:grpSpPr>
          <a:xfrm>
            <a:off x="690016" y="2921235"/>
            <a:ext cx="647285" cy="512999"/>
            <a:chOff x="3517678" y="3062050"/>
            <a:chExt cx="1225868" cy="971550"/>
          </a:xfrm>
        </p:grpSpPr>
        <p:sp>
          <p:nvSpPr>
            <p:cNvPr id="240" name="Freeform: Shape 239">
              <a:extLst>
                <a:ext uri="{FF2B5EF4-FFF2-40B4-BE49-F238E27FC236}">
                  <a16:creationId xmlns:a16="http://schemas.microsoft.com/office/drawing/2014/main" id="{0A98551F-FF45-48A1-BCAE-1270F4873B33}"/>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1" name="Freeform: Shape 240">
              <a:extLst>
                <a:ext uri="{FF2B5EF4-FFF2-40B4-BE49-F238E27FC236}">
                  <a16:creationId xmlns:a16="http://schemas.microsoft.com/office/drawing/2014/main" id="{050D4B4F-BFB9-4413-B5DC-49328499148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2" name="Freeform: Shape 241">
              <a:extLst>
                <a:ext uri="{FF2B5EF4-FFF2-40B4-BE49-F238E27FC236}">
                  <a16:creationId xmlns:a16="http://schemas.microsoft.com/office/drawing/2014/main" id="{26359F75-0192-43FA-8904-41EF4B3259F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3" name="Freeform: Shape 242">
              <a:extLst>
                <a:ext uri="{FF2B5EF4-FFF2-40B4-BE49-F238E27FC236}">
                  <a16:creationId xmlns:a16="http://schemas.microsoft.com/office/drawing/2014/main" id="{12B7DBB8-FC3F-495C-A01E-6901929F6754}"/>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4" name="Freeform: Shape 243">
              <a:extLst>
                <a:ext uri="{FF2B5EF4-FFF2-40B4-BE49-F238E27FC236}">
                  <a16:creationId xmlns:a16="http://schemas.microsoft.com/office/drawing/2014/main" id="{AFFB6B45-88C3-4044-BB47-0DC83EBEF285}"/>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5" name="Freeform: Shape 244">
              <a:extLst>
                <a:ext uri="{FF2B5EF4-FFF2-40B4-BE49-F238E27FC236}">
                  <a16:creationId xmlns:a16="http://schemas.microsoft.com/office/drawing/2014/main" id="{3ED5BEA8-4150-44FD-AB80-F87682E78864}"/>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6" name="Freeform: Shape 245">
              <a:extLst>
                <a:ext uri="{FF2B5EF4-FFF2-40B4-BE49-F238E27FC236}">
                  <a16:creationId xmlns:a16="http://schemas.microsoft.com/office/drawing/2014/main" id="{5DD09A24-9820-497F-8A06-1FB7B731D387}"/>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7" name="Freeform: Shape 246">
              <a:extLst>
                <a:ext uri="{FF2B5EF4-FFF2-40B4-BE49-F238E27FC236}">
                  <a16:creationId xmlns:a16="http://schemas.microsoft.com/office/drawing/2014/main" id="{517BDB84-53E4-49B2-B34C-0C53AEC204C4}"/>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8" name="Freeform: Shape 247">
              <a:extLst>
                <a:ext uri="{FF2B5EF4-FFF2-40B4-BE49-F238E27FC236}">
                  <a16:creationId xmlns:a16="http://schemas.microsoft.com/office/drawing/2014/main" id="{B66D0292-EA21-4F5E-AFA2-45CB8AB1E8B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9" name="Freeform: Shape 248">
              <a:extLst>
                <a:ext uri="{FF2B5EF4-FFF2-40B4-BE49-F238E27FC236}">
                  <a16:creationId xmlns:a16="http://schemas.microsoft.com/office/drawing/2014/main" id="{105787F7-1CA9-4F5C-AC76-8AD543C5554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0" name="Freeform: Shape 249">
              <a:extLst>
                <a:ext uri="{FF2B5EF4-FFF2-40B4-BE49-F238E27FC236}">
                  <a16:creationId xmlns:a16="http://schemas.microsoft.com/office/drawing/2014/main" id="{C0F3E28D-97F4-45B6-8C32-7D299B8AEAB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1" name="Freeform: Shape 250">
              <a:extLst>
                <a:ext uri="{FF2B5EF4-FFF2-40B4-BE49-F238E27FC236}">
                  <a16:creationId xmlns:a16="http://schemas.microsoft.com/office/drawing/2014/main" id="{5BB14248-7673-43D9-858D-A77026E998D9}"/>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2" name="Freeform: Shape 251">
              <a:extLst>
                <a:ext uri="{FF2B5EF4-FFF2-40B4-BE49-F238E27FC236}">
                  <a16:creationId xmlns:a16="http://schemas.microsoft.com/office/drawing/2014/main" id="{2C297A69-EDB5-4CC4-818D-DCD8B575CCF7}"/>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344" name="Rectangle 343">
            <a:hlinkClick r:id="rId9" action="ppaction://hlinksldjump"/>
            <a:extLst>
              <a:ext uri="{FF2B5EF4-FFF2-40B4-BE49-F238E27FC236}">
                <a16:creationId xmlns:a16="http://schemas.microsoft.com/office/drawing/2014/main" id="{8DC1E825-0492-4781-B725-9D6533135DC1}"/>
              </a:ext>
            </a:extLst>
          </p:cNvPr>
          <p:cNvSpPr/>
          <p:nvPr/>
        </p:nvSpPr>
        <p:spPr bwMode="auto">
          <a:xfrm>
            <a:off x="284999" y="2528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5" name="Rectangle: Rounded Corners 111">
            <a:extLst>
              <a:ext uri="{FF2B5EF4-FFF2-40B4-BE49-F238E27FC236}">
                <a16:creationId xmlns:a16="http://schemas.microsoft.com/office/drawing/2014/main" id="{984AF689-054D-4A37-A8AC-D62216053329}"/>
              </a:ext>
            </a:extLst>
          </p:cNvPr>
          <p:cNvSpPr/>
          <p:nvPr/>
        </p:nvSpPr>
        <p:spPr bwMode="auto">
          <a:xfrm>
            <a:off x="380620" y="375735"/>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ACS Engine</a:t>
            </a:r>
          </a:p>
        </p:txBody>
      </p:sp>
      <p:grpSp>
        <p:nvGrpSpPr>
          <p:cNvPr id="346" name="Group 345">
            <a:extLst>
              <a:ext uri="{FF2B5EF4-FFF2-40B4-BE49-F238E27FC236}">
                <a16:creationId xmlns:a16="http://schemas.microsoft.com/office/drawing/2014/main" id="{FC455FA1-5FDF-4642-BABB-7A79F7178134}"/>
              </a:ext>
            </a:extLst>
          </p:cNvPr>
          <p:cNvGrpSpPr/>
          <p:nvPr/>
        </p:nvGrpSpPr>
        <p:grpSpPr>
          <a:xfrm>
            <a:off x="772595" y="515342"/>
            <a:ext cx="547901" cy="528830"/>
            <a:chOff x="2368476" y="589018"/>
            <a:chExt cx="1012508" cy="977265"/>
          </a:xfrm>
        </p:grpSpPr>
        <p:sp>
          <p:nvSpPr>
            <p:cNvPr id="347" name="Freeform: Shape 113">
              <a:extLst>
                <a:ext uri="{FF2B5EF4-FFF2-40B4-BE49-F238E27FC236}">
                  <a16:creationId xmlns:a16="http://schemas.microsoft.com/office/drawing/2014/main" id="{E76530D3-B231-417C-92A8-A42218C29E89}"/>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48" name="Freeform: Shape 114">
              <a:extLst>
                <a:ext uri="{FF2B5EF4-FFF2-40B4-BE49-F238E27FC236}">
                  <a16:creationId xmlns:a16="http://schemas.microsoft.com/office/drawing/2014/main" id="{EF73880D-A2B9-426B-B00E-A60168566F53}"/>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49" name="Freeform: Shape 115">
              <a:extLst>
                <a:ext uri="{FF2B5EF4-FFF2-40B4-BE49-F238E27FC236}">
                  <a16:creationId xmlns:a16="http://schemas.microsoft.com/office/drawing/2014/main" id="{948A7226-9479-4409-A12A-1AE8EAF6DAA2}"/>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50" name="Freeform: Shape 119">
              <a:extLst>
                <a:ext uri="{FF2B5EF4-FFF2-40B4-BE49-F238E27FC236}">
                  <a16:creationId xmlns:a16="http://schemas.microsoft.com/office/drawing/2014/main" id="{4ED23124-F507-402E-94F2-C52C0555DE9E}"/>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51" name="Freeform: Shape 120">
              <a:extLst>
                <a:ext uri="{FF2B5EF4-FFF2-40B4-BE49-F238E27FC236}">
                  <a16:creationId xmlns:a16="http://schemas.microsoft.com/office/drawing/2014/main" id="{29E3F289-7618-4485-8C53-1166455EF7CE}"/>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52" name="Freeform: Shape 121">
              <a:extLst>
                <a:ext uri="{FF2B5EF4-FFF2-40B4-BE49-F238E27FC236}">
                  <a16:creationId xmlns:a16="http://schemas.microsoft.com/office/drawing/2014/main" id="{FA0871D2-342D-467B-8EC4-B04F76BDD33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53" name="Freeform: Shape 122">
              <a:extLst>
                <a:ext uri="{FF2B5EF4-FFF2-40B4-BE49-F238E27FC236}">
                  <a16:creationId xmlns:a16="http://schemas.microsoft.com/office/drawing/2014/main" id="{FD28E523-96D0-4B1E-A6A5-2CEE4100FA8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54" name="Freeform: Shape 123">
              <a:extLst>
                <a:ext uri="{FF2B5EF4-FFF2-40B4-BE49-F238E27FC236}">
                  <a16:creationId xmlns:a16="http://schemas.microsoft.com/office/drawing/2014/main" id="{CC9797C6-D3F4-409B-B875-6006972FF02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55" name="Freeform: Shape 124">
              <a:extLst>
                <a:ext uri="{FF2B5EF4-FFF2-40B4-BE49-F238E27FC236}">
                  <a16:creationId xmlns:a16="http://schemas.microsoft.com/office/drawing/2014/main" id="{9DD1CC42-CE71-4C0C-A9AE-32BEDDCD6BA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56" name="Freeform: Shape 125">
              <a:extLst>
                <a:ext uri="{FF2B5EF4-FFF2-40B4-BE49-F238E27FC236}">
                  <a16:creationId xmlns:a16="http://schemas.microsoft.com/office/drawing/2014/main" id="{2192EC0D-758E-4072-B052-D52B904F293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57" name="Freeform: Shape 126">
              <a:extLst>
                <a:ext uri="{FF2B5EF4-FFF2-40B4-BE49-F238E27FC236}">
                  <a16:creationId xmlns:a16="http://schemas.microsoft.com/office/drawing/2014/main" id="{DDBE9FCF-C99B-4CCD-8A3C-C2987D32B98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58" name="Freeform: Shape 127">
              <a:extLst>
                <a:ext uri="{FF2B5EF4-FFF2-40B4-BE49-F238E27FC236}">
                  <a16:creationId xmlns:a16="http://schemas.microsoft.com/office/drawing/2014/main" id="{31EEBA47-1C84-48F0-A7BA-70A7A6AAED18}"/>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59" name="Freeform: Shape 128">
              <a:extLst>
                <a:ext uri="{FF2B5EF4-FFF2-40B4-BE49-F238E27FC236}">
                  <a16:creationId xmlns:a16="http://schemas.microsoft.com/office/drawing/2014/main" id="{29432C52-4AA8-4696-8F5C-072CC1030347}"/>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60" name="Freeform: Shape 129">
              <a:extLst>
                <a:ext uri="{FF2B5EF4-FFF2-40B4-BE49-F238E27FC236}">
                  <a16:creationId xmlns:a16="http://schemas.microsoft.com/office/drawing/2014/main" id="{3AA64EDB-BEBA-4DE8-ADEA-EA17E79881C5}"/>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61" name="Freeform: Shape 130">
              <a:extLst>
                <a:ext uri="{FF2B5EF4-FFF2-40B4-BE49-F238E27FC236}">
                  <a16:creationId xmlns:a16="http://schemas.microsoft.com/office/drawing/2014/main" id="{E6DEFF2D-2847-4E41-B76F-781BB737AD49}"/>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62" name="Freeform: Shape 131">
              <a:extLst>
                <a:ext uri="{FF2B5EF4-FFF2-40B4-BE49-F238E27FC236}">
                  <a16:creationId xmlns:a16="http://schemas.microsoft.com/office/drawing/2014/main" id="{2E962EE6-48C1-483E-8BEC-07FA2E7442B3}"/>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63" name="Freeform: Shape 132">
              <a:extLst>
                <a:ext uri="{FF2B5EF4-FFF2-40B4-BE49-F238E27FC236}">
                  <a16:creationId xmlns:a16="http://schemas.microsoft.com/office/drawing/2014/main" id="{6F339AF9-05C3-43E1-B359-B47C28C5AC9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64" name="Freeform: Shape 133">
              <a:extLst>
                <a:ext uri="{FF2B5EF4-FFF2-40B4-BE49-F238E27FC236}">
                  <a16:creationId xmlns:a16="http://schemas.microsoft.com/office/drawing/2014/main" id="{8AA30B07-DE5F-4154-A3D8-FB0C69231E0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65" name="Freeform: Shape 134">
              <a:extLst>
                <a:ext uri="{FF2B5EF4-FFF2-40B4-BE49-F238E27FC236}">
                  <a16:creationId xmlns:a16="http://schemas.microsoft.com/office/drawing/2014/main" id="{1ADF4EEB-7C5C-4700-B578-35BCA00829EB}"/>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66" name="Freeform: Shape 135">
              <a:extLst>
                <a:ext uri="{FF2B5EF4-FFF2-40B4-BE49-F238E27FC236}">
                  <a16:creationId xmlns:a16="http://schemas.microsoft.com/office/drawing/2014/main" id="{2815961B-8141-4D7A-AD00-0408D13D560E}"/>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67" name="Freeform: Shape 136">
              <a:extLst>
                <a:ext uri="{FF2B5EF4-FFF2-40B4-BE49-F238E27FC236}">
                  <a16:creationId xmlns:a16="http://schemas.microsoft.com/office/drawing/2014/main" id="{A9F5DB4B-EE30-4FE5-9020-D95F65D1BB8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368" name="Rectangle 367">
            <a:hlinkClick r:id="rId9" action="ppaction://hlinksldjump"/>
            <a:extLst>
              <a:ext uri="{FF2B5EF4-FFF2-40B4-BE49-F238E27FC236}">
                <a16:creationId xmlns:a16="http://schemas.microsoft.com/office/drawing/2014/main" id="{CD796910-F67B-4B2A-B8C7-0E4D8C5086D8}"/>
              </a:ext>
            </a:extLst>
          </p:cNvPr>
          <p:cNvSpPr/>
          <p:nvPr/>
        </p:nvSpPr>
        <p:spPr bwMode="auto">
          <a:xfrm>
            <a:off x="325885" y="2528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818440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00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000"/>
                                        <p:tgtEl>
                                          <p:spTgt spid="18"/>
                                        </p:tgtEl>
                                      </p:cBhvr>
                                    </p:animEffect>
                                  </p:childTnLst>
                                </p:cTn>
                              </p:par>
                              <p:par>
                                <p:cTn id="8" presetID="10" presetClass="entr" presetSubtype="0" fill="hold" grpId="0" nodeType="withEffect">
                                  <p:stCondLst>
                                    <p:cond delay="3000"/>
                                  </p:stCondLst>
                                  <p:childTnLst>
                                    <p:set>
                                      <p:cBhvr>
                                        <p:cTn id="9" dur="1" fill="hold">
                                          <p:stCondLst>
                                            <p:cond delay="0"/>
                                          </p:stCondLst>
                                        </p:cTn>
                                        <p:tgtEl>
                                          <p:spTgt spid="106"/>
                                        </p:tgtEl>
                                        <p:attrNameLst>
                                          <p:attrName>style.visibility</p:attrName>
                                        </p:attrNameLst>
                                      </p:cBhvr>
                                      <p:to>
                                        <p:strVal val="visible"/>
                                      </p:to>
                                    </p:set>
                                    <p:animEffect transition="in" filter="fade">
                                      <p:cBhvr>
                                        <p:cTn id="10" dur="500"/>
                                        <p:tgtEl>
                                          <p:spTgt spid="106"/>
                                        </p:tgtEl>
                                      </p:cBhvr>
                                    </p:animEffect>
                                  </p:childTnLst>
                                </p:cTn>
                              </p:par>
                              <p:par>
                                <p:cTn id="11" presetID="10" presetClass="entr" presetSubtype="0" fill="hold" grpId="0" nodeType="withEffect">
                                  <p:stCondLst>
                                    <p:cond delay="3250"/>
                                  </p:stCondLst>
                                  <p:childTnLst>
                                    <p:set>
                                      <p:cBhvr>
                                        <p:cTn id="12" dur="1" fill="hold">
                                          <p:stCondLst>
                                            <p:cond delay="0"/>
                                          </p:stCondLst>
                                        </p:cTn>
                                        <p:tgtEl>
                                          <p:spTgt spid="108"/>
                                        </p:tgtEl>
                                        <p:attrNameLst>
                                          <p:attrName>style.visibility</p:attrName>
                                        </p:attrNameLst>
                                      </p:cBhvr>
                                      <p:to>
                                        <p:strVal val="visible"/>
                                      </p:to>
                                    </p:set>
                                    <p:animEffect transition="in" filter="fade">
                                      <p:cBhvr>
                                        <p:cTn id="13" dur="500"/>
                                        <p:tgtEl>
                                          <p:spTgt spid="108"/>
                                        </p:tgtEl>
                                      </p:cBhvr>
                                    </p:animEffect>
                                  </p:childTnLst>
                                </p:cTn>
                              </p:par>
                              <p:par>
                                <p:cTn id="14" presetID="10" presetClass="entr" presetSubtype="0" fill="hold" grpId="0" nodeType="withEffect">
                                  <p:stCondLst>
                                    <p:cond delay="3500"/>
                                  </p:stCondLst>
                                  <p:childTnLst>
                                    <p:set>
                                      <p:cBhvr>
                                        <p:cTn id="15" dur="1" fill="hold">
                                          <p:stCondLst>
                                            <p:cond delay="0"/>
                                          </p:stCondLst>
                                        </p:cTn>
                                        <p:tgtEl>
                                          <p:spTgt spid="109"/>
                                        </p:tgtEl>
                                        <p:attrNameLst>
                                          <p:attrName>style.visibility</p:attrName>
                                        </p:attrNameLst>
                                      </p:cBhvr>
                                      <p:to>
                                        <p:strVal val="visible"/>
                                      </p:to>
                                    </p:set>
                                    <p:animEffect transition="in" filter="fade">
                                      <p:cBhvr>
                                        <p:cTn id="16" dur="500"/>
                                        <p:tgtEl>
                                          <p:spTgt spid="109"/>
                                        </p:tgtEl>
                                      </p:cBhvr>
                                    </p:animEffect>
                                  </p:childTnLst>
                                </p:cTn>
                              </p:par>
                              <p:par>
                                <p:cTn id="17" presetID="10" presetClass="entr" presetSubtype="0" fill="hold" grpId="0" nodeType="withEffect">
                                  <p:stCondLst>
                                    <p:cond delay="3000"/>
                                  </p:stCondLst>
                                  <p:childTnLst>
                                    <p:set>
                                      <p:cBhvr>
                                        <p:cTn id="18" dur="1" fill="hold">
                                          <p:stCondLst>
                                            <p:cond delay="0"/>
                                          </p:stCondLst>
                                        </p:cTn>
                                        <p:tgtEl>
                                          <p:spTgt spid="111"/>
                                        </p:tgtEl>
                                        <p:attrNameLst>
                                          <p:attrName>style.visibility</p:attrName>
                                        </p:attrNameLst>
                                      </p:cBhvr>
                                      <p:to>
                                        <p:strVal val="visible"/>
                                      </p:to>
                                    </p:set>
                                    <p:animEffect transition="in" filter="fade">
                                      <p:cBhvr>
                                        <p:cTn id="19" dur="500"/>
                                        <p:tgtEl>
                                          <p:spTgt spid="111"/>
                                        </p:tgtEl>
                                      </p:cBhvr>
                                    </p:animEffect>
                                  </p:childTnLst>
                                </p:cTn>
                              </p:par>
                              <p:par>
                                <p:cTn id="20" presetID="10" presetClass="entr" presetSubtype="0" fill="hold" grpId="0" nodeType="withEffect">
                                  <p:stCondLst>
                                    <p:cond delay="3250"/>
                                  </p:stCondLst>
                                  <p:childTnLst>
                                    <p:set>
                                      <p:cBhvr>
                                        <p:cTn id="21" dur="1" fill="hold">
                                          <p:stCondLst>
                                            <p:cond delay="0"/>
                                          </p:stCondLst>
                                        </p:cTn>
                                        <p:tgtEl>
                                          <p:spTgt spid="113"/>
                                        </p:tgtEl>
                                        <p:attrNameLst>
                                          <p:attrName>style.visibility</p:attrName>
                                        </p:attrNameLst>
                                      </p:cBhvr>
                                      <p:to>
                                        <p:strVal val="visible"/>
                                      </p:to>
                                    </p:set>
                                    <p:animEffect transition="in" filter="fade">
                                      <p:cBhvr>
                                        <p:cTn id="22" dur="500"/>
                                        <p:tgtEl>
                                          <p:spTgt spid="113"/>
                                        </p:tgtEl>
                                      </p:cBhvr>
                                    </p:animEffect>
                                  </p:childTnLst>
                                </p:cTn>
                              </p:par>
                              <p:par>
                                <p:cTn id="23" presetID="10" presetClass="entr" presetSubtype="0" fill="hold" grpId="0" nodeType="withEffect">
                                  <p:stCondLst>
                                    <p:cond delay="3500"/>
                                  </p:stCondLst>
                                  <p:childTnLst>
                                    <p:set>
                                      <p:cBhvr>
                                        <p:cTn id="24" dur="1" fill="hold">
                                          <p:stCondLst>
                                            <p:cond delay="0"/>
                                          </p:stCondLst>
                                        </p:cTn>
                                        <p:tgtEl>
                                          <p:spTgt spid="114"/>
                                        </p:tgtEl>
                                        <p:attrNameLst>
                                          <p:attrName>style.visibility</p:attrName>
                                        </p:attrNameLst>
                                      </p:cBhvr>
                                      <p:to>
                                        <p:strVal val="visible"/>
                                      </p:to>
                                    </p:set>
                                    <p:animEffect transition="in" filter="fade">
                                      <p:cBhvr>
                                        <p:cTn id="25" dur="500"/>
                                        <p:tgtEl>
                                          <p:spTgt spid="114"/>
                                        </p:tgtEl>
                                      </p:cBhvr>
                                    </p:animEffect>
                                  </p:childTnLst>
                                </p:cTn>
                              </p:par>
                              <p:par>
                                <p:cTn id="26" presetID="10" presetClass="entr" presetSubtype="0" fill="hold" grpId="0" nodeType="withEffect">
                                  <p:stCondLst>
                                    <p:cond delay="3000"/>
                                  </p:stCondLst>
                                  <p:childTnLst>
                                    <p:set>
                                      <p:cBhvr>
                                        <p:cTn id="27" dur="1" fill="hold">
                                          <p:stCondLst>
                                            <p:cond delay="0"/>
                                          </p:stCondLst>
                                        </p:cTn>
                                        <p:tgtEl>
                                          <p:spTgt spid="95"/>
                                        </p:tgtEl>
                                        <p:attrNameLst>
                                          <p:attrName>style.visibility</p:attrName>
                                        </p:attrNameLst>
                                      </p:cBhvr>
                                      <p:to>
                                        <p:strVal val="visible"/>
                                      </p:to>
                                    </p:set>
                                    <p:animEffect transition="in" filter="fade">
                                      <p:cBhvr>
                                        <p:cTn id="28" dur="500"/>
                                        <p:tgtEl>
                                          <p:spTgt spid="95"/>
                                        </p:tgtEl>
                                      </p:cBhvr>
                                    </p:animEffect>
                                  </p:childTnLst>
                                </p:cTn>
                              </p:par>
                              <p:par>
                                <p:cTn id="29" presetID="10" presetClass="entr" presetSubtype="0" fill="hold" grpId="0" nodeType="withEffect">
                                  <p:stCondLst>
                                    <p:cond delay="3250"/>
                                  </p:stCondLst>
                                  <p:childTnLst>
                                    <p:set>
                                      <p:cBhvr>
                                        <p:cTn id="30" dur="1" fill="hold">
                                          <p:stCondLst>
                                            <p:cond delay="0"/>
                                          </p:stCondLst>
                                        </p:cTn>
                                        <p:tgtEl>
                                          <p:spTgt spid="97"/>
                                        </p:tgtEl>
                                        <p:attrNameLst>
                                          <p:attrName>style.visibility</p:attrName>
                                        </p:attrNameLst>
                                      </p:cBhvr>
                                      <p:to>
                                        <p:strVal val="visible"/>
                                      </p:to>
                                    </p:set>
                                    <p:animEffect transition="in" filter="fade">
                                      <p:cBhvr>
                                        <p:cTn id="31" dur="500"/>
                                        <p:tgtEl>
                                          <p:spTgt spid="97"/>
                                        </p:tgtEl>
                                      </p:cBhvr>
                                    </p:animEffect>
                                  </p:childTnLst>
                                </p:cTn>
                              </p:par>
                              <p:par>
                                <p:cTn id="32" presetID="10" presetClass="entr" presetSubtype="0" fill="hold" grpId="0" nodeType="withEffect">
                                  <p:stCondLst>
                                    <p:cond delay="3500"/>
                                  </p:stCondLst>
                                  <p:childTnLst>
                                    <p:set>
                                      <p:cBhvr>
                                        <p:cTn id="33" dur="1" fill="hold">
                                          <p:stCondLst>
                                            <p:cond delay="0"/>
                                          </p:stCondLst>
                                        </p:cTn>
                                        <p:tgtEl>
                                          <p:spTgt spid="98"/>
                                        </p:tgtEl>
                                        <p:attrNameLst>
                                          <p:attrName>style.visibility</p:attrName>
                                        </p:attrNameLst>
                                      </p:cBhvr>
                                      <p:to>
                                        <p:strVal val="visible"/>
                                      </p:to>
                                    </p:set>
                                    <p:animEffect transition="in" filter="fade">
                                      <p:cBhvr>
                                        <p:cTn id="34" dur="500"/>
                                        <p:tgtEl>
                                          <p:spTgt spid="98"/>
                                        </p:tgtEl>
                                      </p:cBhvr>
                                    </p:animEffect>
                                  </p:childTnLst>
                                </p:cTn>
                              </p:par>
                              <p:par>
                                <p:cTn id="35" presetID="10" presetClass="entr" presetSubtype="0" fill="hold" grpId="0" nodeType="withEffect">
                                  <p:stCondLst>
                                    <p:cond delay="3000"/>
                                  </p:stCondLst>
                                  <p:childTnLst>
                                    <p:set>
                                      <p:cBhvr>
                                        <p:cTn id="36" dur="1" fill="hold">
                                          <p:stCondLst>
                                            <p:cond delay="0"/>
                                          </p:stCondLst>
                                        </p:cTn>
                                        <p:tgtEl>
                                          <p:spTgt spid="101"/>
                                        </p:tgtEl>
                                        <p:attrNameLst>
                                          <p:attrName>style.visibility</p:attrName>
                                        </p:attrNameLst>
                                      </p:cBhvr>
                                      <p:to>
                                        <p:strVal val="visible"/>
                                      </p:to>
                                    </p:set>
                                    <p:animEffect transition="in" filter="fade">
                                      <p:cBhvr>
                                        <p:cTn id="37" dur="500"/>
                                        <p:tgtEl>
                                          <p:spTgt spid="101"/>
                                        </p:tgtEl>
                                      </p:cBhvr>
                                    </p:animEffect>
                                  </p:childTnLst>
                                </p:cTn>
                              </p:par>
                              <p:par>
                                <p:cTn id="38" presetID="10" presetClass="entr" presetSubtype="0" fill="hold" grpId="0" nodeType="withEffect">
                                  <p:stCondLst>
                                    <p:cond delay="3250"/>
                                  </p:stCondLst>
                                  <p:childTnLst>
                                    <p:set>
                                      <p:cBhvr>
                                        <p:cTn id="39" dur="1" fill="hold">
                                          <p:stCondLst>
                                            <p:cond delay="0"/>
                                          </p:stCondLst>
                                        </p:cTn>
                                        <p:tgtEl>
                                          <p:spTgt spid="103"/>
                                        </p:tgtEl>
                                        <p:attrNameLst>
                                          <p:attrName>style.visibility</p:attrName>
                                        </p:attrNameLst>
                                      </p:cBhvr>
                                      <p:to>
                                        <p:strVal val="visible"/>
                                      </p:to>
                                    </p:set>
                                    <p:animEffect transition="in" filter="fade">
                                      <p:cBhvr>
                                        <p:cTn id="40" dur="500"/>
                                        <p:tgtEl>
                                          <p:spTgt spid="103"/>
                                        </p:tgtEl>
                                      </p:cBhvr>
                                    </p:animEffect>
                                  </p:childTnLst>
                                </p:cTn>
                              </p:par>
                              <p:par>
                                <p:cTn id="41" presetID="10" presetClass="entr" presetSubtype="0" fill="hold" grpId="0" nodeType="withEffect">
                                  <p:stCondLst>
                                    <p:cond delay="3500"/>
                                  </p:stCondLst>
                                  <p:childTnLst>
                                    <p:set>
                                      <p:cBhvr>
                                        <p:cTn id="42" dur="1" fill="hold">
                                          <p:stCondLst>
                                            <p:cond delay="0"/>
                                          </p:stCondLst>
                                        </p:cTn>
                                        <p:tgtEl>
                                          <p:spTgt spid="104"/>
                                        </p:tgtEl>
                                        <p:attrNameLst>
                                          <p:attrName>style.visibility</p:attrName>
                                        </p:attrNameLst>
                                      </p:cBhvr>
                                      <p:to>
                                        <p:strVal val="visible"/>
                                      </p:to>
                                    </p:set>
                                    <p:animEffect transition="in" filter="fade">
                                      <p:cBhvr>
                                        <p:cTn id="43" dur="500"/>
                                        <p:tgtEl>
                                          <p:spTgt spid="104"/>
                                        </p:tgtEl>
                                      </p:cBhvr>
                                    </p:animEffect>
                                  </p:childTnLst>
                                </p:cTn>
                              </p:par>
                            </p:childTnLst>
                          </p:cTn>
                        </p:par>
                        <p:par>
                          <p:cTn id="44" fill="hold">
                            <p:stCondLst>
                              <p:cond delay="4000"/>
                            </p:stCondLst>
                            <p:childTnLst>
                              <p:par>
                                <p:cTn id="45" presetID="10" presetClass="entr" presetSubtype="0" fill="hold" grpId="0" nodeType="afterEffect">
                                  <p:stCondLst>
                                    <p:cond delay="500"/>
                                  </p:stCondLst>
                                  <p:childTnLst>
                                    <p:set>
                                      <p:cBhvr>
                                        <p:cTn id="46" dur="1" fill="hold">
                                          <p:stCondLst>
                                            <p:cond delay="0"/>
                                          </p:stCondLst>
                                        </p:cTn>
                                        <p:tgtEl>
                                          <p:spTgt spid="314"/>
                                        </p:tgtEl>
                                        <p:attrNameLst>
                                          <p:attrName>style.visibility</p:attrName>
                                        </p:attrNameLst>
                                      </p:cBhvr>
                                      <p:to>
                                        <p:strVal val="visible"/>
                                      </p:to>
                                    </p:set>
                                    <p:animEffect transition="in" filter="fade">
                                      <p:cBhvr>
                                        <p:cTn id="47" dur="1000"/>
                                        <p:tgtEl>
                                          <p:spTgt spid="314"/>
                                        </p:tgtEl>
                                      </p:cBhvr>
                                    </p:animEffect>
                                  </p:childTnLst>
                                </p:cTn>
                              </p:par>
                              <p:par>
                                <p:cTn id="48" presetID="10" presetClass="entr" presetSubtype="0" fill="hold" grpId="0" nodeType="withEffect">
                                  <p:stCondLst>
                                    <p:cond delay="750"/>
                                  </p:stCondLst>
                                  <p:childTnLst>
                                    <p:set>
                                      <p:cBhvr>
                                        <p:cTn id="49" dur="1" fill="hold">
                                          <p:stCondLst>
                                            <p:cond delay="0"/>
                                          </p:stCondLst>
                                        </p:cTn>
                                        <p:tgtEl>
                                          <p:spTgt spid="313"/>
                                        </p:tgtEl>
                                        <p:attrNameLst>
                                          <p:attrName>style.visibility</p:attrName>
                                        </p:attrNameLst>
                                      </p:cBhvr>
                                      <p:to>
                                        <p:strVal val="visible"/>
                                      </p:to>
                                    </p:set>
                                    <p:animEffect transition="in" filter="fade">
                                      <p:cBhvr>
                                        <p:cTn id="50" dur="1000"/>
                                        <p:tgtEl>
                                          <p:spTgt spid="313"/>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316"/>
                                        </p:tgtEl>
                                        <p:attrNameLst>
                                          <p:attrName>style.visibility</p:attrName>
                                        </p:attrNameLst>
                                      </p:cBhvr>
                                      <p:to>
                                        <p:strVal val="visible"/>
                                      </p:to>
                                    </p:set>
                                    <p:animEffect transition="in" filter="fade">
                                      <p:cBhvr>
                                        <p:cTn id="53" dur="1000"/>
                                        <p:tgtEl>
                                          <p:spTgt spid="316"/>
                                        </p:tgtEl>
                                      </p:cBhvr>
                                    </p:animEffect>
                                  </p:childTnLst>
                                </p:cTn>
                              </p:par>
                              <p:par>
                                <p:cTn id="54" presetID="10" presetClass="entr" presetSubtype="0" fill="hold" grpId="0" nodeType="withEffect">
                                  <p:stCondLst>
                                    <p:cond delay="1250"/>
                                  </p:stCondLst>
                                  <p:childTnLst>
                                    <p:set>
                                      <p:cBhvr>
                                        <p:cTn id="55" dur="1" fill="hold">
                                          <p:stCondLst>
                                            <p:cond delay="0"/>
                                          </p:stCondLst>
                                        </p:cTn>
                                        <p:tgtEl>
                                          <p:spTgt spid="315"/>
                                        </p:tgtEl>
                                        <p:attrNameLst>
                                          <p:attrName>style.visibility</p:attrName>
                                        </p:attrNameLst>
                                      </p:cBhvr>
                                      <p:to>
                                        <p:strVal val="visible"/>
                                      </p:to>
                                    </p:set>
                                    <p:animEffect transition="in" filter="fade">
                                      <p:cBhvr>
                                        <p:cTn id="56" dur="1000"/>
                                        <p:tgtEl>
                                          <p:spTgt spid="31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73"/>
                                        </p:tgtEl>
                                        <p:attrNameLst>
                                          <p:attrName>style.visibility</p:attrName>
                                        </p:attrNameLst>
                                      </p:cBhvr>
                                      <p:to>
                                        <p:strVal val="visible"/>
                                      </p:to>
                                    </p:set>
                                    <p:animEffect transition="in" filter="fade">
                                      <p:cBhvr>
                                        <p:cTn id="61" dur="1000"/>
                                        <p:tgtEl>
                                          <p:spTgt spid="73"/>
                                        </p:tgtEl>
                                      </p:cBhvr>
                                    </p:animEffect>
                                  </p:childTnLst>
                                </p:cTn>
                              </p:par>
                              <p:par>
                                <p:cTn id="62" presetID="10" presetClass="exit" presetSubtype="0" fill="hold" grpId="1" nodeType="withEffect">
                                  <p:stCondLst>
                                    <p:cond delay="0"/>
                                  </p:stCondLst>
                                  <p:childTnLst>
                                    <p:animEffect transition="out" filter="fade">
                                      <p:cBhvr>
                                        <p:cTn id="63" dur="1000"/>
                                        <p:tgtEl>
                                          <p:spTgt spid="314"/>
                                        </p:tgtEl>
                                      </p:cBhvr>
                                    </p:animEffect>
                                    <p:set>
                                      <p:cBhvr>
                                        <p:cTn id="64" dur="1" fill="hold">
                                          <p:stCondLst>
                                            <p:cond delay="999"/>
                                          </p:stCondLst>
                                        </p:cTn>
                                        <p:tgtEl>
                                          <p:spTgt spid="314"/>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1000"/>
                                        <p:tgtEl>
                                          <p:spTgt spid="313"/>
                                        </p:tgtEl>
                                      </p:cBhvr>
                                    </p:animEffect>
                                    <p:set>
                                      <p:cBhvr>
                                        <p:cTn id="67" dur="1" fill="hold">
                                          <p:stCondLst>
                                            <p:cond delay="999"/>
                                          </p:stCondLst>
                                        </p:cTn>
                                        <p:tgtEl>
                                          <p:spTgt spid="313"/>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1000"/>
                                        <p:tgtEl>
                                          <p:spTgt spid="316"/>
                                        </p:tgtEl>
                                      </p:cBhvr>
                                    </p:animEffect>
                                    <p:set>
                                      <p:cBhvr>
                                        <p:cTn id="70" dur="1" fill="hold">
                                          <p:stCondLst>
                                            <p:cond delay="999"/>
                                          </p:stCondLst>
                                        </p:cTn>
                                        <p:tgtEl>
                                          <p:spTgt spid="316"/>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1000"/>
                                        <p:tgtEl>
                                          <p:spTgt spid="315"/>
                                        </p:tgtEl>
                                      </p:cBhvr>
                                    </p:animEffect>
                                    <p:set>
                                      <p:cBhvr>
                                        <p:cTn id="73" dur="1" fill="hold">
                                          <p:stCondLst>
                                            <p:cond delay="999"/>
                                          </p:stCondLst>
                                        </p:cTn>
                                        <p:tgtEl>
                                          <p:spTgt spid="315"/>
                                        </p:tgtEl>
                                        <p:attrNameLst>
                                          <p:attrName>style.visibility</p:attrName>
                                        </p:attrNameLst>
                                      </p:cBhvr>
                                      <p:to>
                                        <p:strVal val="hidden"/>
                                      </p:to>
                                    </p:set>
                                  </p:childTnLst>
                                </p:cTn>
                              </p:par>
                            </p:childTnLst>
                          </p:cTn>
                        </p:par>
                        <p:par>
                          <p:cTn id="74" fill="hold">
                            <p:stCondLst>
                              <p:cond delay="1000"/>
                            </p:stCondLst>
                            <p:childTnLst>
                              <p:par>
                                <p:cTn id="75" presetID="10" presetClass="entr" presetSubtype="0" fill="hold" grpId="0" nodeType="afterEffect">
                                  <p:stCondLst>
                                    <p:cond delay="250"/>
                                  </p:stCondLst>
                                  <p:childTnLst>
                                    <p:set>
                                      <p:cBhvr>
                                        <p:cTn id="76" dur="1" fill="hold">
                                          <p:stCondLst>
                                            <p:cond delay="0"/>
                                          </p:stCondLst>
                                        </p:cTn>
                                        <p:tgtEl>
                                          <p:spTgt spid="74"/>
                                        </p:tgtEl>
                                        <p:attrNameLst>
                                          <p:attrName>style.visibility</p:attrName>
                                        </p:attrNameLst>
                                      </p:cBhvr>
                                      <p:to>
                                        <p:strVal val="visible"/>
                                      </p:to>
                                    </p:set>
                                    <p:animEffect transition="in" filter="fade">
                                      <p:cBhvr>
                                        <p:cTn id="77" dur="1000"/>
                                        <p:tgtEl>
                                          <p:spTgt spid="74"/>
                                        </p:tgtEl>
                                      </p:cBhvr>
                                    </p:animEffect>
                                  </p:childTnLst>
                                </p:cTn>
                              </p:par>
                            </p:childTnLst>
                          </p:cTn>
                        </p:par>
                        <p:par>
                          <p:cTn id="78" fill="hold">
                            <p:stCondLst>
                              <p:cond delay="2250"/>
                            </p:stCondLst>
                            <p:childTnLst>
                              <p:par>
                                <p:cTn id="79" presetID="10" presetClass="entr" presetSubtype="0" fill="hold" grpId="0" nodeType="afterEffect">
                                  <p:stCondLst>
                                    <p:cond delay="500"/>
                                  </p:stCondLst>
                                  <p:childTnLst>
                                    <p:set>
                                      <p:cBhvr>
                                        <p:cTn id="80" dur="1" fill="hold">
                                          <p:stCondLst>
                                            <p:cond delay="0"/>
                                          </p:stCondLst>
                                        </p:cTn>
                                        <p:tgtEl>
                                          <p:spTgt spid="317"/>
                                        </p:tgtEl>
                                        <p:attrNameLst>
                                          <p:attrName>style.visibility</p:attrName>
                                        </p:attrNameLst>
                                      </p:cBhvr>
                                      <p:to>
                                        <p:strVal val="visible"/>
                                      </p:to>
                                    </p:set>
                                    <p:animEffect transition="in" filter="fade">
                                      <p:cBhvr>
                                        <p:cTn id="81" dur="500"/>
                                        <p:tgtEl>
                                          <p:spTgt spid="317"/>
                                        </p:tgtEl>
                                      </p:cBhvr>
                                    </p:animEffect>
                                  </p:childTnLst>
                                </p:cTn>
                              </p:par>
                              <p:par>
                                <p:cTn id="82" presetID="10" presetClass="entr" presetSubtype="0" fill="hold" grpId="0" nodeType="withEffect">
                                  <p:stCondLst>
                                    <p:cond delay="500"/>
                                  </p:stCondLst>
                                  <p:childTnLst>
                                    <p:set>
                                      <p:cBhvr>
                                        <p:cTn id="83" dur="1" fill="hold">
                                          <p:stCondLst>
                                            <p:cond delay="0"/>
                                          </p:stCondLst>
                                        </p:cTn>
                                        <p:tgtEl>
                                          <p:spTgt spid="318"/>
                                        </p:tgtEl>
                                        <p:attrNameLst>
                                          <p:attrName>style.visibility</p:attrName>
                                        </p:attrNameLst>
                                      </p:cBhvr>
                                      <p:to>
                                        <p:strVal val="visible"/>
                                      </p:to>
                                    </p:set>
                                    <p:animEffect transition="in" filter="fade">
                                      <p:cBhvr>
                                        <p:cTn id="84" dur="500"/>
                                        <p:tgtEl>
                                          <p:spTgt spid="318"/>
                                        </p:tgtEl>
                                      </p:cBhvr>
                                    </p:animEffect>
                                  </p:childTnLst>
                                </p:cTn>
                              </p:par>
                              <p:par>
                                <p:cTn id="85" presetID="10" presetClass="entr" presetSubtype="0" fill="hold" grpId="0" nodeType="withEffect">
                                  <p:stCondLst>
                                    <p:cond delay="500"/>
                                  </p:stCondLst>
                                  <p:childTnLst>
                                    <p:set>
                                      <p:cBhvr>
                                        <p:cTn id="86" dur="1" fill="hold">
                                          <p:stCondLst>
                                            <p:cond delay="0"/>
                                          </p:stCondLst>
                                        </p:cTn>
                                        <p:tgtEl>
                                          <p:spTgt spid="320"/>
                                        </p:tgtEl>
                                        <p:attrNameLst>
                                          <p:attrName>style.visibility</p:attrName>
                                        </p:attrNameLst>
                                      </p:cBhvr>
                                      <p:to>
                                        <p:strVal val="visible"/>
                                      </p:to>
                                    </p:set>
                                    <p:animEffect transition="in" filter="fade">
                                      <p:cBhvr>
                                        <p:cTn id="87" dur="500"/>
                                        <p:tgtEl>
                                          <p:spTgt spid="320"/>
                                        </p:tgtEl>
                                      </p:cBhvr>
                                    </p:animEffect>
                                  </p:childTnLst>
                                </p:cTn>
                              </p:par>
                              <p:par>
                                <p:cTn id="88" presetID="10" presetClass="entr" presetSubtype="0" fill="hold" grpId="0" nodeType="withEffect">
                                  <p:stCondLst>
                                    <p:cond delay="500"/>
                                  </p:stCondLst>
                                  <p:childTnLst>
                                    <p:set>
                                      <p:cBhvr>
                                        <p:cTn id="89" dur="1" fill="hold">
                                          <p:stCondLst>
                                            <p:cond delay="0"/>
                                          </p:stCondLst>
                                        </p:cTn>
                                        <p:tgtEl>
                                          <p:spTgt spid="319"/>
                                        </p:tgtEl>
                                        <p:attrNameLst>
                                          <p:attrName>style.visibility</p:attrName>
                                        </p:attrNameLst>
                                      </p:cBhvr>
                                      <p:to>
                                        <p:strVal val="visible"/>
                                      </p:to>
                                    </p:set>
                                    <p:animEffect transition="in" filter="fade">
                                      <p:cBhvr>
                                        <p:cTn id="90" dur="500"/>
                                        <p:tgtEl>
                                          <p:spTgt spid="319"/>
                                        </p:tgtEl>
                                      </p:cBhvr>
                                    </p:animEffect>
                                  </p:childTnLst>
                                </p:cTn>
                              </p:par>
                            </p:childTnLst>
                          </p:cTn>
                        </p:par>
                        <p:par>
                          <p:cTn id="91" fill="hold">
                            <p:stCondLst>
                              <p:cond delay="3250"/>
                            </p:stCondLst>
                            <p:childTnLst>
                              <p:par>
                                <p:cTn id="92" presetID="22" presetClass="entr" presetSubtype="8" fill="hold" nodeType="afterEffect">
                                  <p:stCondLst>
                                    <p:cond delay="500"/>
                                  </p:stCondLst>
                                  <p:childTnLst>
                                    <p:set>
                                      <p:cBhvr>
                                        <p:cTn id="93" dur="1" fill="hold">
                                          <p:stCondLst>
                                            <p:cond delay="0"/>
                                          </p:stCondLst>
                                        </p:cTn>
                                        <p:tgtEl>
                                          <p:spTgt spid="19"/>
                                        </p:tgtEl>
                                        <p:attrNameLst>
                                          <p:attrName>style.visibility</p:attrName>
                                        </p:attrNameLst>
                                      </p:cBhvr>
                                      <p:to>
                                        <p:strVal val="visible"/>
                                      </p:to>
                                    </p:set>
                                    <p:animEffect transition="in" filter="wipe(left)">
                                      <p:cBhvr>
                                        <p:cTn id="94" dur="1000"/>
                                        <p:tgtEl>
                                          <p:spTgt spid="19"/>
                                        </p:tgtEl>
                                      </p:cBhvr>
                                    </p:animEffect>
                                  </p:childTnLst>
                                </p:cTn>
                              </p:par>
                            </p:childTnLst>
                          </p:cTn>
                        </p:par>
                        <p:par>
                          <p:cTn id="95" fill="hold">
                            <p:stCondLst>
                              <p:cond delay="4750"/>
                            </p:stCondLst>
                            <p:childTnLst>
                              <p:par>
                                <p:cTn id="96" presetID="10" presetClass="entr" presetSubtype="0" fill="hold" grpId="0" nodeType="afterEffect">
                                  <p:stCondLst>
                                    <p:cond delay="0"/>
                                  </p:stCondLst>
                                  <p:childTnLst>
                                    <p:set>
                                      <p:cBhvr>
                                        <p:cTn id="97" dur="1" fill="hold">
                                          <p:stCondLst>
                                            <p:cond delay="0"/>
                                          </p:stCondLst>
                                        </p:cTn>
                                        <p:tgtEl>
                                          <p:spTgt spid="157"/>
                                        </p:tgtEl>
                                        <p:attrNameLst>
                                          <p:attrName>style.visibility</p:attrName>
                                        </p:attrNameLst>
                                      </p:cBhvr>
                                      <p:to>
                                        <p:strVal val="visible"/>
                                      </p:to>
                                    </p:set>
                                    <p:animEffect transition="in" filter="fade">
                                      <p:cBhvr>
                                        <p:cTn id="98" dur="500"/>
                                        <p:tgtEl>
                                          <p:spTgt spid="157"/>
                                        </p:tgtEl>
                                      </p:cBhvr>
                                    </p:animEffect>
                                  </p:childTnLst>
                                </p:cTn>
                              </p:par>
                              <p:par>
                                <p:cTn id="99" presetID="10" presetClass="entr" presetSubtype="0" fill="hold" grpId="0" nodeType="withEffect">
                                  <p:stCondLst>
                                    <p:cond delay="250"/>
                                  </p:stCondLst>
                                  <p:childTnLst>
                                    <p:set>
                                      <p:cBhvr>
                                        <p:cTn id="100" dur="1" fill="hold">
                                          <p:stCondLst>
                                            <p:cond delay="0"/>
                                          </p:stCondLst>
                                        </p:cTn>
                                        <p:tgtEl>
                                          <p:spTgt spid="158"/>
                                        </p:tgtEl>
                                        <p:attrNameLst>
                                          <p:attrName>style.visibility</p:attrName>
                                        </p:attrNameLst>
                                      </p:cBhvr>
                                      <p:to>
                                        <p:strVal val="visible"/>
                                      </p:to>
                                    </p:set>
                                    <p:animEffect transition="in" filter="fade">
                                      <p:cBhvr>
                                        <p:cTn id="101" dur="500"/>
                                        <p:tgtEl>
                                          <p:spTgt spid="158"/>
                                        </p:tgtEl>
                                      </p:cBhvr>
                                    </p:animEffect>
                                  </p:childTnLst>
                                </p:cTn>
                              </p:par>
                              <p:par>
                                <p:cTn id="102" presetID="10" presetClass="entr" presetSubtype="0" fill="hold" grpId="0" nodeType="withEffect">
                                  <p:stCondLst>
                                    <p:cond delay="500"/>
                                  </p:stCondLst>
                                  <p:childTnLst>
                                    <p:set>
                                      <p:cBhvr>
                                        <p:cTn id="103" dur="1" fill="hold">
                                          <p:stCondLst>
                                            <p:cond delay="0"/>
                                          </p:stCondLst>
                                        </p:cTn>
                                        <p:tgtEl>
                                          <p:spTgt spid="169"/>
                                        </p:tgtEl>
                                        <p:attrNameLst>
                                          <p:attrName>style.visibility</p:attrName>
                                        </p:attrNameLst>
                                      </p:cBhvr>
                                      <p:to>
                                        <p:strVal val="visible"/>
                                      </p:to>
                                    </p:set>
                                    <p:animEffect transition="in" filter="fade">
                                      <p:cBhvr>
                                        <p:cTn id="104" dur="500"/>
                                        <p:tgtEl>
                                          <p:spTgt spid="169"/>
                                        </p:tgtEl>
                                      </p:cBhvr>
                                    </p:animEffect>
                                  </p:childTnLst>
                                </p:cTn>
                              </p:par>
                              <p:par>
                                <p:cTn id="105" presetID="10" presetClass="entr" presetSubtype="0" fill="hold" grpId="0" nodeType="withEffect">
                                  <p:stCondLst>
                                    <p:cond delay="750"/>
                                  </p:stCondLst>
                                  <p:childTnLst>
                                    <p:set>
                                      <p:cBhvr>
                                        <p:cTn id="106" dur="1" fill="hold">
                                          <p:stCondLst>
                                            <p:cond delay="0"/>
                                          </p:stCondLst>
                                        </p:cTn>
                                        <p:tgtEl>
                                          <p:spTgt spid="170"/>
                                        </p:tgtEl>
                                        <p:attrNameLst>
                                          <p:attrName>style.visibility</p:attrName>
                                        </p:attrNameLst>
                                      </p:cBhvr>
                                      <p:to>
                                        <p:strVal val="visible"/>
                                      </p:to>
                                    </p:set>
                                    <p:animEffect transition="in" filter="fade">
                                      <p:cBhvr>
                                        <p:cTn id="107" dur="500"/>
                                        <p:tgtEl>
                                          <p:spTgt spid="170"/>
                                        </p:tgtEl>
                                      </p:cBhvr>
                                    </p:animEffect>
                                  </p:childTnLst>
                                </p:cTn>
                              </p:par>
                              <p:par>
                                <p:cTn id="108" presetID="10" presetClass="entr" presetSubtype="0" fill="hold" grpId="0" nodeType="withEffect">
                                  <p:stCondLst>
                                    <p:cond delay="1000"/>
                                  </p:stCondLst>
                                  <p:childTnLst>
                                    <p:set>
                                      <p:cBhvr>
                                        <p:cTn id="109" dur="1" fill="hold">
                                          <p:stCondLst>
                                            <p:cond delay="0"/>
                                          </p:stCondLst>
                                        </p:cTn>
                                        <p:tgtEl>
                                          <p:spTgt spid="171"/>
                                        </p:tgtEl>
                                        <p:attrNameLst>
                                          <p:attrName>style.visibility</p:attrName>
                                        </p:attrNameLst>
                                      </p:cBhvr>
                                      <p:to>
                                        <p:strVal val="visible"/>
                                      </p:to>
                                    </p:set>
                                    <p:animEffect transition="in" filter="fade">
                                      <p:cBhvr>
                                        <p:cTn id="110" dur="500"/>
                                        <p:tgtEl>
                                          <p:spTgt spid="171"/>
                                        </p:tgtEl>
                                      </p:cBhvr>
                                    </p:animEffect>
                                  </p:childTnLst>
                                </p:cTn>
                              </p:par>
                              <p:par>
                                <p:cTn id="111" presetID="10" presetClass="entr" presetSubtype="0" fill="hold" grpId="0" nodeType="withEffect">
                                  <p:stCondLst>
                                    <p:cond delay="1250"/>
                                  </p:stCondLst>
                                  <p:childTnLst>
                                    <p:set>
                                      <p:cBhvr>
                                        <p:cTn id="112" dur="1" fill="hold">
                                          <p:stCondLst>
                                            <p:cond delay="0"/>
                                          </p:stCondLst>
                                        </p:cTn>
                                        <p:tgtEl>
                                          <p:spTgt spid="172"/>
                                        </p:tgtEl>
                                        <p:attrNameLst>
                                          <p:attrName>style.visibility</p:attrName>
                                        </p:attrNameLst>
                                      </p:cBhvr>
                                      <p:to>
                                        <p:strVal val="visible"/>
                                      </p:to>
                                    </p:set>
                                    <p:animEffect transition="in" filter="fade">
                                      <p:cBhvr>
                                        <p:cTn id="113" dur="500"/>
                                        <p:tgtEl>
                                          <p:spTgt spid="172"/>
                                        </p:tgtEl>
                                      </p:cBhvr>
                                    </p:animEffect>
                                  </p:childTnLst>
                                </p:cTn>
                              </p:par>
                              <p:par>
                                <p:cTn id="114" presetID="10" presetClass="entr" presetSubtype="0" fill="hold" grpId="0" nodeType="withEffect">
                                  <p:stCondLst>
                                    <p:cond delay="1500"/>
                                  </p:stCondLst>
                                  <p:childTnLst>
                                    <p:set>
                                      <p:cBhvr>
                                        <p:cTn id="115" dur="1" fill="hold">
                                          <p:stCondLst>
                                            <p:cond delay="0"/>
                                          </p:stCondLst>
                                        </p:cTn>
                                        <p:tgtEl>
                                          <p:spTgt spid="173"/>
                                        </p:tgtEl>
                                        <p:attrNameLst>
                                          <p:attrName>style.visibility</p:attrName>
                                        </p:attrNameLst>
                                      </p:cBhvr>
                                      <p:to>
                                        <p:strVal val="visible"/>
                                      </p:to>
                                    </p:set>
                                    <p:animEffect transition="in" filter="fade">
                                      <p:cBhvr>
                                        <p:cTn id="116" dur="500"/>
                                        <p:tgtEl>
                                          <p:spTgt spid="173"/>
                                        </p:tgtEl>
                                      </p:cBhvr>
                                    </p:animEffect>
                                  </p:childTnLst>
                                </p:cTn>
                              </p:par>
                              <p:par>
                                <p:cTn id="117" presetID="10" presetClass="entr" presetSubtype="0" fill="hold" grpId="0" nodeType="withEffect">
                                  <p:stCondLst>
                                    <p:cond delay="1750"/>
                                  </p:stCondLst>
                                  <p:childTnLst>
                                    <p:set>
                                      <p:cBhvr>
                                        <p:cTn id="118" dur="1" fill="hold">
                                          <p:stCondLst>
                                            <p:cond delay="0"/>
                                          </p:stCondLst>
                                        </p:cTn>
                                        <p:tgtEl>
                                          <p:spTgt spid="174"/>
                                        </p:tgtEl>
                                        <p:attrNameLst>
                                          <p:attrName>style.visibility</p:attrName>
                                        </p:attrNameLst>
                                      </p:cBhvr>
                                      <p:to>
                                        <p:strVal val="visible"/>
                                      </p:to>
                                    </p:set>
                                    <p:animEffect transition="in" filter="fade">
                                      <p:cBhvr>
                                        <p:cTn id="119" dur="500"/>
                                        <p:tgtEl>
                                          <p:spTgt spid="174"/>
                                        </p:tgtEl>
                                      </p:cBhvr>
                                    </p:animEffect>
                                  </p:childTnLst>
                                </p:cTn>
                              </p:par>
                              <p:par>
                                <p:cTn id="120" presetID="10" presetClass="entr" presetSubtype="0" fill="hold" grpId="0" nodeType="withEffect">
                                  <p:stCondLst>
                                    <p:cond delay="2000"/>
                                  </p:stCondLst>
                                  <p:childTnLst>
                                    <p:set>
                                      <p:cBhvr>
                                        <p:cTn id="121" dur="1" fill="hold">
                                          <p:stCondLst>
                                            <p:cond delay="0"/>
                                          </p:stCondLst>
                                        </p:cTn>
                                        <p:tgtEl>
                                          <p:spTgt spid="175"/>
                                        </p:tgtEl>
                                        <p:attrNameLst>
                                          <p:attrName>style.visibility</p:attrName>
                                        </p:attrNameLst>
                                      </p:cBhvr>
                                      <p:to>
                                        <p:strVal val="visible"/>
                                      </p:to>
                                    </p:set>
                                    <p:animEffect transition="in" filter="fade">
                                      <p:cBhvr>
                                        <p:cTn id="122" dur="500"/>
                                        <p:tgtEl>
                                          <p:spTgt spid="175"/>
                                        </p:tgtEl>
                                      </p:cBhvr>
                                    </p:animEffect>
                                  </p:childTnLst>
                                </p:cTn>
                              </p:par>
                              <p:par>
                                <p:cTn id="123" presetID="10" presetClass="entr" presetSubtype="0" fill="hold" grpId="0" nodeType="withEffect">
                                  <p:stCondLst>
                                    <p:cond delay="2250"/>
                                  </p:stCondLst>
                                  <p:childTnLst>
                                    <p:set>
                                      <p:cBhvr>
                                        <p:cTn id="124" dur="1" fill="hold">
                                          <p:stCondLst>
                                            <p:cond delay="0"/>
                                          </p:stCondLst>
                                        </p:cTn>
                                        <p:tgtEl>
                                          <p:spTgt spid="176"/>
                                        </p:tgtEl>
                                        <p:attrNameLst>
                                          <p:attrName>style.visibility</p:attrName>
                                        </p:attrNameLst>
                                      </p:cBhvr>
                                      <p:to>
                                        <p:strVal val="visible"/>
                                      </p:to>
                                    </p:set>
                                    <p:animEffect transition="in" filter="fade">
                                      <p:cBhvr>
                                        <p:cTn id="125" dur="500"/>
                                        <p:tgtEl>
                                          <p:spTgt spid="176"/>
                                        </p:tgtEl>
                                      </p:cBhvr>
                                    </p:animEffect>
                                  </p:childTnLst>
                                </p:cTn>
                              </p:par>
                              <p:par>
                                <p:cTn id="126" presetID="10" presetClass="entr" presetSubtype="0" fill="hold" grpId="0" nodeType="withEffect">
                                  <p:stCondLst>
                                    <p:cond delay="2500"/>
                                  </p:stCondLst>
                                  <p:childTnLst>
                                    <p:set>
                                      <p:cBhvr>
                                        <p:cTn id="127" dur="1" fill="hold">
                                          <p:stCondLst>
                                            <p:cond delay="0"/>
                                          </p:stCondLst>
                                        </p:cTn>
                                        <p:tgtEl>
                                          <p:spTgt spid="177"/>
                                        </p:tgtEl>
                                        <p:attrNameLst>
                                          <p:attrName>style.visibility</p:attrName>
                                        </p:attrNameLst>
                                      </p:cBhvr>
                                      <p:to>
                                        <p:strVal val="visible"/>
                                      </p:to>
                                    </p:set>
                                    <p:animEffect transition="in" filter="fade">
                                      <p:cBhvr>
                                        <p:cTn id="128" dur="500"/>
                                        <p:tgtEl>
                                          <p:spTgt spid="177"/>
                                        </p:tgtEl>
                                      </p:cBhvr>
                                    </p:animEffect>
                                  </p:childTnLst>
                                </p:cTn>
                              </p:par>
                              <p:par>
                                <p:cTn id="129" presetID="10" presetClass="entr" presetSubtype="0" fill="hold" grpId="0" nodeType="withEffect">
                                  <p:stCondLst>
                                    <p:cond delay="2750"/>
                                  </p:stCondLst>
                                  <p:childTnLst>
                                    <p:set>
                                      <p:cBhvr>
                                        <p:cTn id="130" dur="1" fill="hold">
                                          <p:stCondLst>
                                            <p:cond delay="0"/>
                                          </p:stCondLst>
                                        </p:cTn>
                                        <p:tgtEl>
                                          <p:spTgt spid="178"/>
                                        </p:tgtEl>
                                        <p:attrNameLst>
                                          <p:attrName>style.visibility</p:attrName>
                                        </p:attrNameLst>
                                      </p:cBhvr>
                                      <p:to>
                                        <p:strVal val="visible"/>
                                      </p:to>
                                    </p:set>
                                    <p:animEffect transition="in" filter="fade">
                                      <p:cBhvr>
                                        <p:cTn id="131" dur="500"/>
                                        <p:tgtEl>
                                          <p:spTgt spid="178"/>
                                        </p:tgtEl>
                                      </p:cBhvr>
                                    </p:animEffect>
                                  </p:childTnLst>
                                </p:cTn>
                              </p:par>
                              <p:par>
                                <p:cTn id="132" presetID="10" presetClass="entr" presetSubtype="0" fill="hold" grpId="0" nodeType="withEffect">
                                  <p:stCondLst>
                                    <p:cond delay="3000"/>
                                  </p:stCondLst>
                                  <p:childTnLst>
                                    <p:set>
                                      <p:cBhvr>
                                        <p:cTn id="133" dur="1" fill="hold">
                                          <p:stCondLst>
                                            <p:cond delay="0"/>
                                          </p:stCondLst>
                                        </p:cTn>
                                        <p:tgtEl>
                                          <p:spTgt spid="179"/>
                                        </p:tgtEl>
                                        <p:attrNameLst>
                                          <p:attrName>style.visibility</p:attrName>
                                        </p:attrNameLst>
                                      </p:cBhvr>
                                      <p:to>
                                        <p:strVal val="visible"/>
                                      </p:to>
                                    </p:set>
                                    <p:animEffect transition="in" filter="fade">
                                      <p:cBhvr>
                                        <p:cTn id="134" dur="500"/>
                                        <p:tgtEl>
                                          <p:spTgt spid="179"/>
                                        </p:tgtEl>
                                      </p:cBhvr>
                                    </p:animEffect>
                                  </p:childTnLst>
                                </p:cTn>
                              </p:par>
                              <p:par>
                                <p:cTn id="135" presetID="10" presetClass="entr" presetSubtype="0" fill="hold" grpId="0" nodeType="withEffect">
                                  <p:stCondLst>
                                    <p:cond delay="3250"/>
                                  </p:stCondLst>
                                  <p:childTnLst>
                                    <p:set>
                                      <p:cBhvr>
                                        <p:cTn id="136" dur="1" fill="hold">
                                          <p:stCondLst>
                                            <p:cond delay="0"/>
                                          </p:stCondLst>
                                        </p:cTn>
                                        <p:tgtEl>
                                          <p:spTgt spid="180"/>
                                        </p:tgtEl>
                                        <p:attrNameLst>
                                          <p:attrName>style.visibility</p:attrName>
                                        </p:attrNameLst>
                                      </p:cBhvr>
                                      <p:to>
                                        <p:strVal val="visible"/>
                                      </p:to>
                                    </p:set>
                                    <p:animEffect transition="in" filter="fade">
                                      <p:cBhvr>
                                        <p:cTn id="137" dur="500"/>
                                        <p:tgtEl>
                                          <p:spTgt spid="180"/>
                                        </p:tgtEl>
                                      </p:cBhvr>
                                    </p:animEffect>
                                  </p:childTnLst>
                                </p:cTn>
                              </p:par>
                              <p:par>
                                <p:cTn id="138" presetID="10" presetClass="entr" presetSubtype="0" fill="hold" grpId="0" nodeType="withEffect">
                                  <p:stCondLst>
                                    <p:cond delay="3500"/>
                                  </p:stCondLst>
                                  <p:childTnLst>
                                    <p:set>
                                      <p:cBhvr>
                                        <p:cTn id="139" dur="1" fill="hold">
                                          <p:stCondLst>
                                            <p:cond delay="0"/>
                                          </p:stCondLst>
                                        </p:cTn>
                                        <p:tgtEl>
                                          <p:spTgt spid="181"/>
                                        </p:tgtEl>
                                        <p:attrNameLst>
                                          <p:attrName>style.visibility</p:attrName>
                                        </p:attrNameLst>
                                      </p:cBhvr>
                                      <p:to>
                                        <p:strVal val="visible"/>
                                      </p:to>
                                    </p:set>
                                    <p:animEffect transition="in" filter="fade">
                                      <p:cBhvr>
                                        <p:cTn id="140" dur="500"/>
                                        <p:tgtEl>
                                          <p:spTgt spid="181"/>
                                        </p:tgtEl>
                                      </p:cBhvr>
                                    </p:animEffect>
                                  </p:childTnLst>
                                </p:cTn>
                              </p:par>
                              <p:par>
                                <p:cTn id="141" presetID="10" presetClass="entr" presetSubtype="0" fill="hold" grpId="0" nodeType="withEffect">
                                  <p:stCondLst>
                                    <p:cond delay="3750"/>
                                  </p:stCondLst>
                                  <p:childTnLst>
                                    <p:set>
                                      <p:cBhvr>
                                        <p:cTn id="142" dur="1" fill="hold">
                                          <p:stCondLst>
                                            <p:cond delay="0"/>
                                          </p:stCondLst>
                                        </p:cTn>
                                        <p:tgtEl>
                                          <p:spTgt spid="182"/>
                                        </p:tgtEl>
                                        <p:attrNameLst>
                                          <p:attrName>style.visibility</p:attrName>
                                        </p:attrNameLst>
                                      </p:cBhvr>
                                      <p:to>
                                        <p:strVal val="visible"/>
                                      </p:to>
                                    </p:set>
                                    <p:animEffect transition="in" filter="fade">
                                      <p:cBhvr>
                                        <p:cTn id="143" dur="500"/>
                                        <p:tgtEl>
                                          <p:spTgt spid="182"/>
                                        </p:tgtEl>
                                      </p:cBhvr>
                                    </p:animEffect>
                                  </p:childTnLst>
                                </p:cTn>
                              </p:par>
                              <p:par>
                                <p:cTn id="144" presetID="10" presetClass="entr" presetSubtype="0" fill="hold" grpId="0" nodeType="withEffect">
                                  <p:stCondLst>
                                    <p:cond delay="4000"/>
                                  </p:stCondLst>
                                  <p:childTnLst>
                                    <p:set>
                                      <p:cBhvr>
                                        <p:cTn id="145" dur="1" fill="hold">
                                          <p:stCondLst>
                                            <p:cond delay="0"/>
                                          </p:stCondLst>
                                        </p:cTn>
                                        <p:tgtEl>
                                          <p:spTgt spid="183"/>
                                        </p:tgtEl>
                                        <p:attrNameLst>
                                          <p:attrName>style.visibility</p:attrName>
                                        </p:attrNameLst>
                                      </p:cBhvr>
                                      <p:to>
                                        <p:strVal val="visible"/>
                                      </p:to>
                                    </p:set>
                                    <p:animEffect transition="in" filter="fade">
                                      <p:cBhvr>
                                        <p:cTn id="146" dur="500"/>
                                        <p:tgtEl>
                                          <p:spTgt spid="183"/>
                                        </p:tgtEl>
                                      </p:cBhvr>
                                    </p:animEffect>
                                  </p:childTnLst>
                                </p:cTn>
                              </p:par>
                              <p:par>
                                <p:cTn id="147" presetID="10" presetClass="entr" presetSubtype="0" fill="hold" grpId="0" nodeType="withEffect">
                                  <p:stCondLst>
                                    <p:cond delay="4250"/>
                                  </p:stCondLst>
                                  <p:childTnLst>
                                    <p:set>
                                      <p:cBhvr>
                                        <p:cTn id="148" dur="1" fill="hold">
                                          <p:stCondLst>
                                            <p:cond delay="0"/>
                                          </p:stCondLst>
                                        </p:cTn>
                                        <p:tgtEl>
                                          <p:spTgt spid="184"/>
                                        </p:tgtEl>
                                        <p:attrNameLst>
                                          <p:attrName>style.visibility</p:attrName>
                                        </p:attrNameLst>
                                      </p:cBhvr>
                                      <p:to>
                                        <p:strVal val="visible"/>
                                      </p:to>
                                    </p:set>
                                    <p:animEffect transition="in" filter="fade">
                                      <p:cBhvr>
                                        <p:cTn id="149" dur="500"/>
                                        <p:tgtEl>
                                          <p:spTgt spid="184"/>
                                        </p:tgtEl>
                                      </p:cBhvr>
                                    </p:animEffect>
                                  </p:childTnLst>
                                </p:cTn>
                              </p:par>
                              <p:par>
                                <p:cTn id="150" presetID="10" presetClass="entr" presetSubtype="0" fill="hold" grpId="0" nodeType="withEffect">
                                  <p:stCondLst>
                                    <p:cond delay="4500"/>
                                  </p:stCondLst>
                                  <p:childTnLst>
                                    <p:set>
                                      <p:cBhvr>
                                        <p:cTn id="151" dur="1" fill="hold">
                                          <p:stCondLst>
                                            <p:cond delay="0"/>
                                          </p:stCondLst>
                                        </p:cTn>
                                        <p:tgtEl>
                                          <p:spTgt spid="185"/>
                                        </p:tgtEl>
                                        <p:attrNameLst>
                                          <p:attrName>style.visibility</p:attrName>
                                        </p:attrNameLst>
                                      </p:cBhvr>
                                      <p:to>
                                        <p:strVal val="visible"/>
                                      </p:to>
                                    </p:set>
                                    <p:animEffect transition="in" filter="fade">
                                      <p:cBhvr>
                                        <p:cTn id="152" dur="500"/>
                                        <p:tgtEl>
                                          <p:spTgt spid="185"/>
                                        </p:tgtEl>
                                      </p:cBhvr>
                                    </p:animEffect>
                                  </p:childTnLst>
                                </p:cTn>
                              </p:par>
                              <p:par>
                                <p:cTn id="153" presetID="10" presetClass="entr" presetSubtype="0" fill="hold" grpId="0" nodeType="withEffect">
                                  <p:stCondLst>
                                    <p:cond delay="4750"/>
                                  </p:stCondLst>
                                  <p:childTnLst>
                                    <p:set>
                                      <p:cBhvr>
                                        <p:cTn id="154" dur="1" fill="hold">
                                          <p:stCondLst>
                                            <p:cond delay="0"/>
                                          </p:stCondLst>
                                        </p:cTn>
                                        <p:tgtEl>
                                          <p:spTgt spid="186"/>
                                        </p:tgtEl>
                                        <p:attrNameLst>
                                          <p:attrName>style.visibility</p:attrName>
                                        </p:attrNameLst>
                                      </p:cBhvr>
                                      <p:to>
                                        <p:strVal val="visible"/>
                                      </p:to>
                                    </p:set>
                                    <p:animEffect transition="in" filter="fade">
                                      <p:cBhvr>
                                        <p:cTn id="155" dur="500"/>
                                        <p:tgtEl>
                                          <p:spTgt spid="186"/>
                                        </p:tgtEl>
                                      </p:cBhvr>
                                    </p:animEffect>
                                  </p:childTnLst>
                                </p:cTn>
                              </p:par>
                              <p:par>
                                <p:cTn id="156" presetID="10" presetClass="entr" presetSubtype="0" fill="hold" grpId="0" nodeType="withEffect">
                                  <p:stCondLst>
                                    <p:cond delay="5000"/>
                                  </p:stCondLst>
                                  <p:childTnLst>
                                    <p:set>
                                      <p:cBhvr>
                                        <p:cTn id="157" dur="1" fill="hold">
                                          <p:stCondLst>
                                            <p:cond delay="0"/>
                                          </p:stCondLst>
                                        </p:cTn>
                                        <p:tgtEl>
                                          <p:spTgt spid="187"/>
                                        </p:tgtEl>
                                        <p:attrNameLst>
                                          <p:attrName>style.visibility</p:attrName>
                                        </p:attrNameLst>
                                      </p:cBhvr>
                                      <p:to>
                                        <p:strVal val="visible"/>
                                      </p:to>
                                    </p:set>
                                    <p:animEffect transition="in" filter="fade">
                                      <p:cBhvr>
                                        <p:cTn id="158" dur="500"/>
                                        <p:tgtEl>
                                          <p:spTgt spid="187"/>
                                        </p:tgtEl>
                                      </p:cBhvr>
                                    </p:animEffect>
                                  </p:childTnLst>
                                </p:cTn>
                              </p:par>
                              <p:par>
                                <p:cTn id="159" presetID="10" presetClass="entr" presetSubtype="0" fill="hold" grpId="0" nodeType="withEffect">
                                  <p:stCondLst>
                                    <p:cond delay="5250"/>
                                  </p:stCondLst>
                                  <p:childTnLst>
                                    <p:set>
                                      <p:cBhvr>
                                        <p:cTn id="160" dur="1" fill="hold">
                                          <p:stCondLst>
                                            <p:cond delay="0"/>
                                          </p:stCondLst>
                                        </p:cTn>
                                        <p:tgtEl>
                                          <p:spTgt spid="188"/>
                                        </p:tgtEl>
                                        <p:attrNameLst>
                                          <p:attrName>style.visibility</p:attrName>
                                        </p:attrNameLst>
                                      </p:cBhvr>
                                      <p:to>
                                        <p:strVal val="visible"/>
                                      </p:to>
                                    </p:set>
                                    <p:animEffect transition="in" filter="fade">
                                      <p:cBhvr>
                                        <p:cTn id="161" dur="500"/>
                                        <p:tgtEl>
                                          <p:spTgt spid="188"/>
                                        </p:tgtEl>
                                      </p:cBhvr>
                                    </p:animEffect>
                                  </p:childTnLst>
                                </p:cTn>
                              </p:par>
                              <p:par>
                                <p:cTn id="162" presetID="10" presetClass="entr" presetSubtype="0" fill="hold" grpId="0" nodeType="withEffect">
                                  <p:stCondLst>
                                    <p:cond delay="5500"/>
                                  </p:stCondLst>
                                  <p:childTnLst>
                                    <p:set>
                                      <p:cBhvr>
                                        <p:cTn id="163" dur="1" fill="hold">
                                          <p:stCondLst>
                                            <p:cond delay="0"/>
                                          </p:stCondLst>
                                        </p:cTn>
                                        <p:tgtEl>
                                          <p:spTgt spid="189"/>
                                        </p:tgtEl>
                                        <p:attrNameLst>
                                          <p:attrName>style.visibility</p:attrName>
                                        </p:attrNameLst>
                                      </p:cBhvr>
                                      <p:to>
                                        <p:strVal val="visible"/>
                                      </p:to>
                                    </p:set>
                                    <p:animEffect transition="in" filter="fade">
                                      <p:cBhvr>
                                        <p:cTn id="164" dur="500"/>
                                        <p:tgtEl>
                                          <p:spTgt spid="189"/>
                                        </p:tgtEl>
                                      </p:cBhvr>
                                    </p:animEffect>
                                  </p:childTnLst>
                                </p:cTn>
                              </p:par>
                              <p:par>
                                <p:cTn id="165" presetID="10" presetClass="entr" presetSubtype="0" fill="hold" grpId="0" nodeType="withEffect">
                                  <p:stCondLst>
                                    <p:cond delay="5750"/>
                                  </p:stCondLst>
                                  <p:childTnLst>
                                    <p:set>
                                      <p:cBhvr>
                                        <p:cTn id="166" dur="1" fill="hold">
                                          <p:stCondLst>
                                            <p:cond delay="0"/>
                                          </p:stCondLst>
                                        </p:cTn>
                                        <p:tgtEl>
                                          <p:spTgt spid="190"/>
                                        </p:tgtEl>
                                        <p:attrNameLst>
                                          <p:attrName>style.visibility</p:attrName>
                                        </p:attrNameLst>
                                      </p:cBhvr>
                                      <p:to>
                                        <p:strVal val="visible"/>
                                      </p:to>
                                    </p:set>
                                    <p:animEffect transition="in" filter="fade">
                                      <p:cBhvr>
                                        <p:cTn id="167" dur="500"/>
                                        <p:tgtEl>
                                          <p:spTgt spid="190"/>
                                        </p:tgtEl>
                                      </p:cBhvr>
                                    </p:animEffect>
                                  </p:childTnLst>
                                </p:cTn>
                              </p:par>
                              <p:par>
                                <p:cTn id="168" presetID="10" presetClass="entr" presetSubtype="0" fill="hold" grpId="0" nodeType="withEffect">
                                  <p:stCondLst>
                                    <p:cond delay="6000"/>
                                  </p:stCondLst>
                                  <p:childTnLst>
                                    <p:set>
                                      <p:cBhvr>
                                        <p:cTn id="169" dur="1" fill="hold">
                                          <p:stCondLst>
                                            <p:cond delay="0"/>
                                          </p:stCondLst>
                                        </p:cTn>
                                        <p:tgtEl>
                                          <p:spTgt spid="191"/>
                                        </p:tgtEl>
                                        <p:attrNameLst>
                                          <p:attrName>style.visibility</p:attrName>
                                        </p:attrNameLst>
                                      </p:cBhvr>
                                      <p:to>
                                        <p:strVal val="visible"/>
                                      </p:to>
                                    </p:set>
                                    <p:animEffect transition="in" filter="fade">
                                      <p:cBhvr>
                                        <p:cTn id="170"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animBg="1"/>
      <p:bldP spid="95" grpId="0" animBg="1"/>
      <p:bldP spid="97" grpId="0" animBg="1"/>
      <p:bldP spid="98" grpId="0" animBg="1"/>
      <p:bldP spid="101" grpId="0" animBg="1"/>
      <p:bldP spid="103" grpId="0" animBg="1"/>
      <p:bldP spid="104" grpId="0" animBg="1"/>
      <p:bldP spid="106" grpId="0" animBg="1"/>
      <p:bldP spid="108" grpId="0" animBg="1"/>
      <p:bldP spid="109" grpId="0" animBg="1"/>
      <p:bldP spid="111" grpId="0" animBg="1"/>
      <p:bldP spid="113" grpId="0" animBg="1"/>
      <p:bldP spid="114" grpId="0" animBg="1"/>
      <p:bldP spid="157" grpId="0" animBg="1"/>
      <p:bldP spid="15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313" grpId="0" animBg="1"/>
      <p:bldP spid="313" grpId="1" animBg="1"/>
      <p:bldP spid="314" grpId="0" animBg="1"/>
      <p:bldP spid="314" grpId="1" animBg="1"/>
      <p:bldP spid="315" grpId="0" animBg="1"/>
      <p:bldP spid="315" grpId="1" animBg="1"/>
      <p:bldP spid="316" grpId="0" animBg="1"/>
      <p:bldP spid="316" grpId="1" animBg="1"/>
      <p:bldP spid="317" grpId="0" animBg="1"/>
      <p:bldP spid="318" grpId="0" animBg="1"/>
      <p:bldP spid="319" grpId="0" animBg="1"/>
      <p:bldP spid="32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Oval 43">
            <a:extLst>
              <a:ext uri="{FF2B5EF4-FFF2-40B4-BE49-F238E27FC236}">
                <a16:creationId xmlns:a16="http://schemas.microsoft.com/office/drawing/2014/main" id="{0A58169D-61B6-43BE-A122-7966AE46F90C}"/>
              </a:ext>
            </a:extLst>
          </p:cNvPr>
          <p:cNvSpPr/>
          <p:nvPr/>
        </p:nvSpPr>
        <p:spPr bwMode="auto">
          <a:xfrm rot="16200000">
            <a:off x="3872826" y="5650232"/>
            <a:ext cx="143983" cy="14398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08" rIns="0" bIns="44808" numCol="1" rtlCol="0" anchor="ctr" anchorCtr="0" compatLnSpc="1">
            <a:prstTxWarp prst="textNoShape">
              <a:avLst/>
            </a:prstTxWarp>
          </a:bodyPr>
          <a:lstStyle/>
          <a:p>
            <a:pPr marL="0" marR="0" lvl="0" indent="0" algn="ctr" defTabSz="895750" rtl="0" eaLnBrk="1" fontAlgn="base" latinLnBrk="0" hangingPunct="1">
              <a:lnSpc>
                <a:spcPct val="100000"/>
              </a:lnSpc>
              <a:spcBef>
                <a:spcPct val="0"/>
              </a:spcBef>
              <a:spcAft>
                <a:spcPct val="0"/>
              </a:spcAft>
              <a:buClrTx/>
              <a:buSzTx/>
              <a:buFontTx/>
              <a:buNone/>
              <a:tabLst/>
              <a:defRPr/>
            </a:pPr>
            <a:endParaRPr kumimoji="0" lang="en-US" sz="192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7" name="Oval 46">
            <a:extLst>
              <a:ext uri="{FF2B5EF4-FFF2-40B4-BE49-F238E27FC236}">
                <a16:creationId xmlns:a16="http://schemas.microsoft.com/office/drawing/2014/main" id="{EE17FA7B-1297-4ED1-8DDB-4156AC6AECA5}"/>
              </a:ext>
            </a:extLst>
          </p:cNvPr>
          <p:cNvSpPr/>
          <p:nvPr/>
        </p:nvSpPr>
        <p:spPr bwMode="auto">
          <a:xfrm rot="16200000">
            <a:off x="7069538" y="5650232"/>
            <a:ext cx="143983" cy="14398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08" rIns="0" bIns="44808" numCol="1" rtlCol="0" anchor="ctr" anchorCtr="0" compatLnSpc="1">
            <a:prstTxWarp prst="textNoShape">
              <a:avLst/>
            </a:prstTxWarp>
          </a:bodyPr>
          <a:lstStyle/>
          <a:p>
            <a:pPr marL="0" marR="0" lvl="0" indent="0" algn="ctr" defTabSz="895750" rtl="0" eaLnBrk="1" fontAlgn="base" latinLnBrk="0" hangingPunct="1">
              <a:lnSpc>
                <a:spcPct val="100000"/>
              </a:lnSpc>
              <a:spcBef>
                <a:spcPct val="0"/>
              </a:spcBef>
              <a:spcAft>
                <a:spcPct val="0"/>
              </a:spcAft>
              <a:buClrTx/>
              <a:buSzTx/>
              <a:buFontTx/>
              <a:buNone/>
              <a:tabLst/>
              <a:defRPr/>
            </a:pPr>
            <a:endParaRPr kumimoji="0" lang="en-US" sz="192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8" name="Oval 47">
            <a:extLst>
              <a:ext uri="{FF2B5EF4-FFF2-40B4-BE49-F238E27FC236}">
                <a16:creationId xmlns:a16="http://schemas.microsoft.com/office/drawing/2014/main" id="{C8E58CFB-CEAF-413F-A2C1-116BBECAE36C}"/>
              </a:ext>
            </a:extLst>
          </p:cNvPr>
          <p:cNvSpPr/>
          <p:nvPr/>
        </p:nvSpPr>
        <p:spPr bwMode="auto">
          <a:xfrm rot="16200000">
            <a:off x="10266249" y="5650232"/>
            <a:ext cx="143983" cy="14398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08" rIns="0" bIns="44808" numCol="1" rtlCol="0" anchor="ctr" anchorCtr="0" compatLnSpc="1">
            <a:prstTxWarp prst="textNoShape">
              <a:avLst/>
            </a:prstTxWarp>
          </a:bodyPr>
          <a:lstStyle/>
          <a:p>
            <a:pPr marL="0" marR="0" lvl="0" indent="0" algn="ctr" defTabSz="895750" rtl="0" eaLnBrk="1" fontAlgn="base" latinLnBrk="0" hangingPunct="1">
              <a:lnSpc>
                <a:spcPct val="100000"/>
              </a:lnSpc>
              <a:spcBef>
                <a:spcPct val="0"/>
              </a:spcBef>
              <a:spcAft>
                <a:spcPct val="0"/>
              </a:spcAft>
              <a:buClrTx/>
              <a:buSzTx/>
              <a:buFontTx/>
              <a:buNone/>
              <a:tabLst/>
              <a:defRPr/>
            </a:pPr>
            <a:endParaRPr kumimoji="0" lang="en-US" sz="192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TextBox 49">
            <a:extLst>
              <a:ext uri="{FF2B5EF4-FFF2-40B4-BE49-F238E27FC236}">
                <a16:creationId xmlns:a16="http://schemas.microsoft.com/office/drawing/2014/main" id="{16BB8A02-6A2D-46F5-9E33-9D6C2BBAE330}"/>
              </a:ext>
            </a:extLst>
          </p:cNvPr>
          <p:cNvSpPr txBox="1"/>
          <p:nvPr/>
        </p:nvSpPr>
        <p:spPr>
          <a:xfrm>
            <a:off x="5768836" y="4567343"/>
            <a:ext cx="2745385" cy="843416"/>
          </a:xfrm>
          <a:prstGeom prst="rect">
            <a:avLst/>
          </a:prstGeom>
          <a:noFill/>
        </p:spPr>
        <p:txBody>
          <a:bodyPr wrap="square" lIns="143387" tIns="143387" rIns="143387" bIns="143387" rtlCol="0" anchor="t">
            <a:spAutoFit/>
          </a:bodyPr>
          <a:lstStyle/>
          <a:p>
            <a:pPr marL="0" marR="0" lvl="0" indent="0" algn="ctr" defTabSz="914049"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Use familiar, open-source Docker CLI tools</a:t>
            </a:r>
          </a:p>
        </p:txBody>
      </p:sp>
      <p:sp>
        <p:nvSpPr>
          <p:cNvPr id="52" name="TextBox 51">
            <a:extLst>
              <a:ext uri="{FF2B5EF4-FFF2-40B4-BE49-F238E27FC236}">
                <a16:creationId xmlns:a16="http://schemas.microsoft.com/office/drawing/2014/main" id="{2FAFC99B-BD31-4182-B113-FE07D992D3C0}"/>
              </a:ext>
            </a:extLst>
          </p:cNvPr>
          <p:cNvSpPr txBox="1"/>
          <p:nvPr/>
        </p:nvSpPr>
        <p:spPr>
          <a:xfrm>
            <a:off x="8907177" y="4567343"/>
            <a:ext cx="2862124" cy="843416"/>
          </a:xfrm>
          <a:prstGeom prst="rect">
            <a:avLst/>
          </a:prstGeom>
          <a:noFill/>
        </p:spPr>
        <p:txBody>
          <a:bodyPr wrap="square" lIns="143387" tIns="143387" rIns="143387" bIns="143387" rtlCol="0" anchor="t">
            <a:spAutoFit/>
          </a:bodyPr>
          <a:lstStyle/>
          <a:p>
            <a:pPr marL="0" marR="0" lvl="0" indent="0" algn="ctr" defTabSz="914049"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Azure Container Registry geo-replication</a:t>
            </a:r>
          </a:p>
        </p:txBody>
      </p:sp>
      <p:sp>
        <p:nvSpPr>
          <p:cNvPr id="54" name="TextBox 53">
            <a:extLst>
              <a:ext uri="{FF2B5EF4-FFF2-40B4-BE49-F238E27FC236}">
                <a16:creationId xmlns:a16="http://schemas.microsoft.com/office/drawing/2014/main" id="{39C2433F-D62E-4A28-AF04-FD704E9C4602}"/>
              </a:ext>
            </a:extLst>
          </p:cNvPr>
          <p:cNvSpPr txBox="1"/>
          <p:nvPr/>
        </p:nvSpPr>
        <p:spPr>
          <a:xfrm>
            <a:off x="2502347" y="4567343"/>
            <a:ext cx="2884942" cy="843416"/>
          </a:xfrm>
          <a:prstGeom prst="rect">
            <a:avLst/>
          </a:prstGeom>
          <a:noFill/>
        </p:spPr>
        <p:txBody>
          <a:bodyPr wrap="square" lIns="143387" tIns="143387" rIns="143387" bIns="143387" rtlCol="0" anchor="t">
            <a:spAutoFit/>
          </a:bodyPr>
          <a:lstStyle/>
          <a:p>
            <a:pPr marL="0" marR="0" lvl="0" indent="0" algn="ctr" defTabSz="914049"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Manage images for all types of containers</a:t>
            </a:r>
          </a:p>
        </p:txBody>
      </p:sp>
      <p:cxnSp>
        <p:nvCxnSpPr>
          <p:cNvPr id="55" name="Straight Connector 54">
            <a:extLst>
              <a:ext uri="{FF2B5EF4-FFF2-40B4-BE49-F238E27FC236}">
                <a16:creationId xmlns:a16="http://schemas.microsoft.com/office/drawing/2014/main" id="{72F98A0B-4F2E-499E-9FFA-2E133BE26B82}"/>
              </a:ext>
            </a:extLst>
          </p:cNvPr>
          <p:cNvCxnSpPr>
            <a:cxnSpLocks/>
          </p:cNvCxnSpPr>
          <p:nvPr/>
        </p:nvCxnSpPr>
        <p:spPr>
          <a:xfrm>
            <a:off x="4137644" y="5722222"/>
            <a:ext cx="2811058"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5326A6F-D10A-4E62-95CE-E3D9F61D16FD}"/>
              </a:ext>
            </a:extLst>
          </p:cNvPr>
          <p:cNvCxnSpPr>
            <a:cxnSpLocks/>
          </p:cNvCxnSpPr>
          <p:nvPr/>
        </p:nvCxnSpPr>
        <p:spPr>
          <a:xfrm>
            <a:off x="7334357" y="5722222"/>
            <a:ext cx="2811058"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2911459" y="2411502"/>
            <a:ext cx="2000921" cy="1861365"/>
            <a:chOff x="2968916" y="2459064"/>
            <a:chExt cx="2041623" cy="1899229"/>
          </a:xfrm>
        </p:grpSpPr>
        <p:pic>
          <p:nvPicPr>
            <p:cNvPr id="117" name="Graphic 116">
              <a:extLst>
                <a:ext uri="{FF2B5EF4-FFF2-40B4-BE49-F238E27FC236}">
                  <a16:creationId xmlns:a16="http://schemas.microsoft.com/office/drawing/2014/main" id="{2830E91C-5699-4BA6-A780-26C33DBE728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3861" r="4666" b="5796"/>
            <a:stretch/>
          </p:blipFill>
          <p:spPr>
            <a:xfrm>
              <a:off x="2968916" y="2459064"/>
              <a:ext cx="2010354" cy="1899229"/>
            </a:xfrm>
            <a:prstGeom prst="ellipse">
              <a:avLst/>
            </a:prstGeom>
          </p:spPr>
        </p:pic>
        <p:sp>
          <p:nvSpPr>
            <p:cNvPr id="2" name="Freeform 1"/>
            <p:cNvSpPr/>
            <p:nvPr/>
          </p:nvSpPr>
          <p:spPr bwMode="auto">
            <a:xfrm>
              <a:off x="4497355" y="2729204"/>
              <a:ext cx="513184" cy="886408"/>
            </a:xfrm>
            <a:custGeom>
              <a:avLst/>
              <a:gdLst>
                <a:gd name="connsiteX0" fmla="*/ 0 w 513184"/>
                <a:gd name="connsiteY0" fmla="*/ 0 h 886408"/>
                <a:gd name="connsiteX1" fmla="*/ 37323 w 513184"/>
                <a:gd name="connsiteY1" fmla="*/ 163286 h 886408"/>
                <a:gd name="connsiteX2" fmla="*/ 223935 w 513184"/>
                <a:gd name="connsiteY2" fmla="*/ 788437 h 886408"/>
                <a:gd name="connsiteX3" fmla="*/ 256592 w 513184"/>
                <a:gd name="connsiteY3" fmla="*/ 821094 h 886408"/>
                <a:gd name="connsiteX4" fmla="*/ 293914 w 513184"/>
                <a:gd name="connsiteY4" fmla="*/ 886408 h 886408"/>
                <a:gd name="connsiteX5" fmla="*/ 513184 w 513184"/>
                <a:gd name="connsiteY5" fmla="*/ 499188 h 886408"/>
                <a:gd name="connsiteX6" fmla="*/ 387221 w 513184"/>
                <a:gd name="connsiteY6" fmla="*/ 172616 h 886408"/>
                <a:gd name="connsiteX7" fmla="*/ 0 w 513184"/>
                <a:gd name="connsiteY7" fmla="*/ 0 h 88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84" h="886408">
                  <a:moveTo>
                    <a:pt x="0" y="0"/>
                  </a:moveTo>
                  <a:lnTo>
                    <a:pt x="37323" y="163286"/>
                  </a:lnTo>
                  <a:lnTo>
                    <a:pt x="223935" y="788437"/>
                  </a:lnTo>
                  <a:lnTo>
                    <a:pt x="256592" y="821094"/>
                  </a:lnTo>
                  <a:lnTo>
                    <a:pt x="293914" y="886408"/>
                  </a:lnTo>
                  <a:lnTo>
                    <a:pt x="513184" y="499188"/>
                  </a:lnTo>
                  <a:lnTo>
                    <a:pt x="387221" y="172616"/>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Freeform 2"/>
            <p:cNvSpPr/>
            <p:nvPr/>
          </p:nvSpPr>
          <p:spPr bwMode="auto">
            <a:xfrm>
              <a:off x="2982861" y="3513803"/>
              <a:ext cx="516194" cy="523568"/>
            </a:xfrm>
            <a:custGeom>
              <a:avLst/>
              <a:gdLst>
                <a:gd name="connsiteX0" fmla="*/ 516194 w 516194"/>
                <a:gd name="connsiteY0" fmla="*/ 468262 h 523568"/>
                <a:gd name="connsiteX1" fmla="*/ 239662 w 516194"/>
                <a:gd name="connsiteY1" fmla="*/ 0 h 523568"/>
                <a:gd name="connsiteX2" fmla="*/ 0 w 516194"/>
                <a:gd name="connsiteY2" fmla="*/ 29497 h 523568"/>
                <a:gd name="connsiteX3" fmla="*/ 110613 w 516194"/>
                <a:gd name="connsiteY3" fmla="*/ 523568 h 523568"/>
                <a:gd name="connsiteX4" fmla="*/ 516194 w 516194"/>
                <a:gd name="connsiteY4" fmla="*/ 468262 h 523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94" h="523568">
                  <a:moveTo>
                    <a:pt x="516194" y="468262"/>
                  </a:moveTo>
                  <a:lnTo>
                    <a:pt x="239662" y="0"/>
                  </a:lnTo>
                  <a:lnTo>
                    <a:pt x="0" y="29497"/>
                  </a:lnTo>
                  <a:lnTo>
                    <a:pt x="110613" y="523568"/>
                  </a:lnTo>
                  <a:lnTo>
                    <a:pt x="516194" y="46826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Freeform 5"/>
            <p:cNvSpPr/>
            <p:nvPr/>
          </p:nvSpPr>
          <p:spPr bwMode="auto">
            <a:xfrm>
              <a:off x="3167216" y="2492477"/>
              <a:ext cx="479323" cy="527255"/>
            </a:xfrm>
            <a:custGeom>
              <a:avLst/>
              <a:gdLst>
                <a:gd name="connsiteX0" fmla="*/ 460887 w 479323"/>
                <a:gd name="connsiteY0" fmla="*/ 0 h 527255"/>
                <a:gd name="connsiteX1" fmla="*/ 479323 w 479323"/>
                <a:gd name="connsiteY1" fmla="*/ 261784 h 527255"/>
                <a:gd name="connsiteX2" fmla="*/ 158545 w 479323"/>
                <a:gd name="connsiteY2" fmla="*/ 527255 h 527255"/>
                <a:gd name="connsiteX3" fmla="*/ 0 w 479323"/>
                <a:gd name="connsiteY3" fmla="*/ 523568 h 527255"/>
                <a:gd name="connsiteX4" fmla="*/ 313403 w 479323"/>
                <a:gd name="connsiteY4" fmla="*/ 11062 h 527255"/>
                <a:gd name="connsiteX5" fmla="*/ 460887 w 479323"/>
                <a:gd name="connsiteY5" fmla="*/ 0 h 52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323" h="527255">
                  <a:moveTo>
                    <a:pt x="460887" y="0"/>
                  </a:moveTo>
                  <a:lnTo>
                    <a:pt x="479323" y="261784"/>
                  </a:lnTo>
                  <a:lnTo>
                    <a:pt x="158545" y="527255"/>
                  </a:lnTo>
                  <a:lnTo>
                    <a:pt x="0" y="523568"/>
                  </a:lnTo>
                  <a:lnTo>
                    <a:pt x="313403" y="11062"/>
                  </a:lnTo>
                  <a:lnTo>
                    <a:pt x="460887"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p:nvSpPr>
          <p:spPr bwMode="auto">
            <a:xfrm>
              <a:off x="3764526" y="3265551"/>
              <a:ext cx="372397" cy="2482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Freeform 7"/>
            <p:cNvSpPr/>
            <p:nvPr/>
          </p:nvSpPr>
          <p:spPr bwMode="auto">
            <a:xfrm>
              <a:off x="3941506" y="3879212"/>
              <a:ext cx="737420" cy="453513"/>
            </a:xfrm>
            <a:custGeom>
              <a:avLst/>
              <a:gdLst>
                <a:gd name="connsiteX0" fmla="*/ 0 w 737420"/>
                <a:gd name="connsiteY0" fmla="*/ 320777 h 453513"/>
                <a:gd name="connsiteX1" fmla="*/ 7375 w 737420"/>
                <a:gd name="connsiteY1" fmla="*/ 431390 h 453513"/>
                <a:gd name="connsiteX2" fmla="*/ 435078 w 737420"/>
                <a:gd name="connsiteY2" fmla="*/ 453513 h 453513"/>
                <a:gd name="connsiteX3" fmla="*/ 737420 w 737420"/>
                <a:gd name="connsiteY3" fmla="*/ 58993 h 453513"/>
                <a:gd name="connsiteX4" fmla="*/ 715297 w 737420"/>
                <a:gd name="connsiteY4" fmla="*/ 0 h 453513"/>
                <a:gd name="connsiteX5" fmla="*/ 715297 w 737420"/>
                <a:gd name="connsiteY5" fmla="*/ 0 h 453513"/>
                <a:gd name="connsiteX6" fmla="*/ 637868 w 737420"/>
                <a:gd name="connsiteY6" fmla="*/ 40558 h 453513"/>
                <a:gd name="connsiteX7" fmla="*/ 283907 w 737420"/>
                <a:gd name="connsiteY7" fmla="*/ 169606 h 453513"/>
                <a:gd name="connsiteX8" fmla="*/ 0 w 737420"/>
                <a:gd name="connsiteY8" fmla="*/ 320777 h 453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7420" h="453513">
                  <a:moveTo>
                    <a:pt x="0" y="320777"/>
                  </a:moveTo>
                  <a:lnTo>
                    <a:pt x="7375" y="431390"/>
                  </a:lnTo>
                  <a:lnTo>
                    <a:pt x="435078" y="453513"/>
                  </a:lnTo>
                  <a:lnTo>
                    <a:pt x="737420" y="58993"/>
                  </a:lnTo>
                  <a:lnTo>
                    <a:pt x="715297" y="0"/>
                  </a:lnTo>
                  <a:lnTo>
                    <a:pt x="715297" y="0"/>
                  </a:lnTo>
                  <a:lnTo>
                    <a:pt x="637868" y="40558"/>
                  </a:lnTo>
                  <a:lnTo>
                    <a:pt x="283907" y="169606"/>
                  </a:lnTo>
                  <a:lnTo>
                    <a:pt x="0" y="32077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 name="Group 13"/>
          <p:cNvGrpSpPr/>
          <p:nvPr/>
        </p:nvGrpSpPr>
        <p:grpSpPr>
          <a:xfrm>
            <a:off x="6305356" y="2630882"/>
            <a:ext cx="2111516" cy="1295016"/>
            <a:chOff x="6431850" y="2682910"/>
            <a:chExt cx="2154466" cy="1321358"/>
          </a:xfrm>
        </p:grpSpPr>
        <p:pic>
          <p:nvPicPr>
            <p:cNvPr id="119" name="Graphic 118">
              <a:extLst>
                <a:ext uri="{FF2B5EF4-FFF2-40B4-BE49-F238E27FC236}">
                  <a16:creationId xmlns:a16="http://schemas.microsoft.com/office/drawing/2014/main" id="{F788F1BA-1E91-45FD-861D-33FFFC2B5103}"/>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14512" t="18831" b="25334"/>
            <a:stretch/>
          </p:blipFill>
          <p:spPr>
            <a:xfrm>
              <a:off x="6431850" y="2764123"/>
              <a:ext cx="2055260" cy="1191054"/>
            </a:xfrm>
            <a:prstGeom prst="rect">
              <a:avLst/>
            </a:prstGeom>
          </p:spPr>
        </p:pic>
        <p:sp>
          <p:nvSpPr>
            <p:cNvPr id="10" name="Freeform 9"/>
            <p:cNvSpPr/>
            <p:nvPr/>
          </p:nvSpPr>
          <p:spPr bwMode="auto">
            <a:xfrm>
              <a:off x="7842738" y="2682910"/>
              <a:ext cx="743578" cy="401934"/>
            </a:xfrm>
            <a:custGeom>
              <a:avLst/>
              <a:gdLst>
                <a:gd name="connsiteX0" fmla="*/ 743578 w 743578"/>
                <a:gd name="connsiteY0" fmla="*/ 401934 h 401934"/>
                <a:gd name="connsiteX1" fmla="*/ 246185 w 743578"/>
                <a:gd name="connsiteY1" fmla="*/ 226088 h 401934"/>
                <a:gd name="connsiteX2" fmla="*/ 0 w 743578"/>
                <a:gd name="connsiteY2" fmla="*/ 75363 h 401934"/>
                <a:gd name="connsiteX3" fmla="*/ 50242 w 743578"/>
                <a:gd name="connsiteY3" fmla="*/ 0 h 401934"/>
                <a:gd name="connsiteX4" fmla="*/ 617974 w 743578"/>
                <a:gd name="connsiteY4" fmla="*/ 60290 h 401934"/>
                <a:gd name="connsiteX5" fmla="*/ 743578 w 743578"/>
                <a:gd name="connsiteY5" fmla="*/ 401934 h 4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78" h="401934">
                  <a:moveTo>
                    <a:pt x="743578" y="401934"/>
                  </a:moveTo>
                  <a:lnTo>
                    <a:pt x="246185" y="226088"/>
                  </a:lnTo>
                  <a:lnTo>
                    <a:pt x="0" y="75363"/>
                  </a:lnTo>
                  <a:lnTo>
                    <a:pt x="50242" y="0"/>
                  </a:lnTo>
                  <a:lnTo>
                    <a:pt x="617974" y="60290"/>
                  </a:lnTo>
                  <a:lnTo>
                    <a:pt x="743578" y="4019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Freeform 10"/>
            <p:cNvSpPr/>
            <p:nvPr/>
          </p:nvSpPr>
          <p:spPr bwMode="auto">
            <a:xfrm>
              <a:off x="7792497" y="3727938"/>
              <a:ext cx="411982" cy="276330"/>
            </a:xfrm>
            <a:custGeom>
              <a:avLst/>
              <a:gdLst>
                <a:gd name="connsiteX0" fmla="*/ 311499 w 411982"/>
                <a:gd name="connsiteY0" fmla="*/ 0 h 276330"/>
                <a:gd name="connsiteX1" fmla="*/ 411982 w 411982"/>
                <a:gd name="connsiteY1" fmla="*/ 80387 h 276330"/>
                <a:gd name="connsiteX2" fmla="*/ 281354 w 411982"/>
                <a:gd name="connsiteY2" fmla="*/ 276330 h 276330"/>
                <a:gd name="connsiteX3" fmla="*/ 0 w 411982"/>
                <a:gd name="connsiteY3" fmla="*/ 246185 h 276330"/>
                <a:gd name="connsiteX4" fmla="*/ 115556 w 411982"/>
                <a:gd name="connsiteY4" fmla="*/ 60291 h 276330"/>
                <a:gd name="connsiteX5" fmla="*/ 311499 w 411982"/>
                <a:gd name="connsiteY5" fmla="*/ 0 h 27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982" h="276330">
                  <a:moveTo>
                    <a:pt x="311499" y="0"/>
                  </a:moveTo>
                  <a:lnTo>
                    <a:pt x="411982" y="80387"/>
                  </a:lnTo>
                  <a:lnTo>
                    <a:pt x="281354" y="276330"/>
                  </a:lnTo>
                  <a:lnTo>
                    <a:pt x="0" y="246185"/>
                  </a:lnTo>
                  <a:lnTo>
                    <a:pt x="115556" y="60291"/>
                  </a:lnTo>
                  <a:lnTo>
                    <a:pt x="311499"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Freeform 11"/>
            <p:cNvSpPr/>
            <p:nvPr/>
          </p:nvSpPr>
          <p:spPr bwMode="auto">
            <a:xfrm>
              <a:off x="6636936" y="3758084"/>
              <a:ext cx="195943" cy="246184"/>
            </a:xfrm>
            <a:custGeom>
              <a:avLst/>
              <a:gdLst>
                <a:gd name="connsiteX0" fmla="*/ 0 w 195943"/>
                <a:gd name="connsiteY0" fmla="*/ 0 h 246184"/>
                <a:gd name="connsiteX1" fmla="*/ 180871 w 195943"/>
                <a:gd name="connsiteY1" fmla="*/ 20096 h 246184"/>
                <a:gd name="connsiteX2" fmla="*/ 195943 w 195943"/>
                <a:gd name="connsiteY2" fmla="*/ 246184 h 246184"/>
                <a:gd name="connsiteX3" fmla="*/ 65315 w 195943"/>
                <a:gd name="connsiteY3" fmla="*/ 200967 h 246184"/>
                <a:gd name="connsiteX4" fmla="*/ 0 w 195943"/>
                <a:gd name="connsiteY4" fmla="*/ 0 h 246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943" h="246184">
                  <a:moveTo>
                    <a:pt x="0" y="0"/>
                  </a:moveTo>
                  <a:lnTo>
                    <a:pt x="180871" y="20096"/>
                  </a:lnTo>
                  <a:lnTo>
                    <a:pt x="195943" y="246184"/>
                  </a:lnTo>
                  <a:lnTo>
                    <a:pt x="65315" y="200967"/>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Freeform 12"/>
            <p:cNvSpPr/>
            <p:nvPr/>
          </p:nvSpPr>
          <p:spPr bwMode="auto">
            <a:xfrm>
              <a:off x="6652009" y="2692958"/>
              <a:ext cx="497393" cy="251209"/>
            </a:xfrm>
            <a:custGeom>
              <a:avLst/>
              <a:gdLst>
                <a:gd name="connsiteX0" fmla="*/ 497393 w 497393"/>
                <a:gd name="connsiteY0" fmla="*/ 25121 h 251209"/>
                <a:gd name="connsiteX1" fmla="*/ 396910 w 497393"/>
                <a:gd name="connsiteY1" fmla="*/ 145701 h 251209"/>
                <a:gd name="connsiteX2" fmla="*/ 65314 w 497393"/>
                <a:gd name="connsiteY2" fmla="*/ 251209 h 251209"/>
                <a:gd name="connsiteX3" fmla="*/ 0 w 497393"/>
                <a:gd name="connsiteY3" fmla="*/ 205991 h 251209"/>
                <a:gd name="connsiteX4" fmla="*/ 231112 w 497393"/>
                <a:gd name="connsiteY4" fmla="*/ 0 h 251209"/>
                <a:gd name="connsiteX5" fmla="*/ 497393 w 497393"/>
                <a:gd name="connsiteY5" fmla="*/ 25121 h 251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393" h="251209">
                  <a:moveTo>
                    <a:pt x="497393" y="25121"/>
                  </a:moveTo>
                  <a:lnTo>
                    <a:pt x="396910" y="145701"/>
                  </a:lnTo>
                  <a:lnTo>
                    <a:pt x="65314" y="251209"/>
                  </a:lnTo>
                  <a:lnTo>
                    <a:pt x="0" y="205991"/>
                  </a:lnTo>
                  <a:lnTo>
                    <a:pt x="231112" y="0"/>
                  </a:lnTo>
                  <a:lnTo>
                    <a:pt x="497393" y="2512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2" name="Group 21"/>
          <p:cNvGrpSpPr/>
          <p:nvPr/>
        </p:nvGrpSpPr>
        <p:grpSpPr>
          <a:xfrm>
            <a:off x="9296988" y="2866796"/>
            <a:ext cx="2081689" cy="1103911"/>
            <a:chOff x="9484337" y="2923620"/>
            <a:chExt cx="2124033" cy="1126367"/>
          </a:xfrm>
        </p:grpSpPr>
        <p:pic>
          <p:nvPicPr>
            <p:cNvPr id="118" name="Graphic 117">
              <a:extLst>
                <a:ext uri="{FF2B5EF4-FFF2-40B4-BE49-F238E27FC236}">
                  <a16:creationId xmlns:a16="http://schemas.microsoft.com/office/drawing/2014/main" id="{CF7ECA7A-E096-4E72-8D37-4208CD32F38D}"/>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16256" t="24617" r="16405" b="17273"/>
            <a:stretch/>
          </p:blipFill>
          <p:spPr>
            <a:xfrm>
              <a:off x="9524198" y="2957241"/>
              <a:ext cx="2040556" cy="1080044"/>
            </a:xfrm>
            <a:prstGeom prst="rect">
              <a:avLst/>
            </a:prstGeom>
          </p:spPr>
        </p:pic>
        <p:sp>
          <p:nvSpPr>
            <p:cNvPr id="15" name="Freeform 14"/>
            <p:cNvSpPr/>
            <p:nvPr/>
          </p:nvSpPr>
          <p:spPr bwMode="auto">
            <a:xfrm>
              <a:off x="9484337" y="3477180"/>
              <a:ext cx="168119" cy="319835"/>
            </a:xfrm>
            <a:custGeom>
              <a:avLst/>
              <a:gdLst>
                <a:gd name="connsiteX0" fmla="*/ 0 w 168119"/>
                <a:gd name="connsiteY0" fmla="*/ 0 h 319835"/>
                <a:gd name="connsiteX1" fmla="*/ 168119 w 168119"/>
                <a:gd name="connsiteY1" fmla="*/ 127114 h 319835"/>
                <a:gd name="connsiteX2" fmla="*/ 131215 w 168119"/>
                <a:gd name="connsiteY2" fmla="*/ 282931 h 319835"/>
                <a:gd name="connsiteX3" fmla="*/ 4101 w 168119"/>
                <a:gd name="connsiteY3" fmla="*/ 319835 h 319835"/>
                <a:gd name="connsiteX4" fmla="*/ 0 w 168119"/>
                <a:gd name="connsiteY4" fmla="*/ 0 h 319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119" h="319835">
                  <a:moveTo>
                    <a:pt x="0" y="0"/>
                  </a:moveTo>
                  <a:lnTo>
                    <a:pt x="168119" y="127114"/>
                  </a:lnTo>
                  <a:lnTo>
                    <a:pt x="131215" y="282931"/>
                  </a:lnTo>
                  <a:lnTo>
                    <a:pt x="4101" y="319835"/>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Freeform 15"/>
            <p:cNvSpPr/>
            <p:nvPr/>
          </p:nvSpPr>
          <p:spPr bwMode="auto">
            <a:xfrm>
              <a:off x="10644764" y="2923620"/>
              <a:ext cx="963606" cy="61506"/>
            </a:xfrm>
            <a:custGeom>
              <a:avLst/>
              <a:gdLst>
                <a:gd name="connsiteX0" fmla="*/ 12301 w 963606"/>
                <a:gd name="connsiteY0" fmla="*/ 0 h 61506"/>
                <a:gd name="connsiteX1" fmla="*/ 0 w 963606"/>
                <a:gd name="connsiteY1" fmla="*/ 61506 h 61506"/>
                <a:gd name="connsiteX2" fmla="*/ 963606 w 963606"/>
                <a:gd name="connsiteY2" fmla="*/ 57406 h 61506"/>
                <a:gd name="connsiteX3" fmla="*/ 918501 w 963606"/>
                <a:gd name="connsiteY3" fmla="*/ 8201 h 61506"/>
                <a:gd name="connsiteX4" fmla="*/ 12301 w 963606"/>
                <a:gd name="connsiteY4" fmla="*/ 0 h 61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606" h="61506">
                  <a:moveTo>
                    <a:pt x="12301" y="0"/>
                  </a:moveTo>
                  <a:lnTo>
                    <a:pt x="0" y="61506"/>
                  </a:lnTo>
                  <a:lnTo>
                    <a:pt x="963606" y="57406"/>
                  </a:lnTo>
                  <a:lnTo>
                    <a:pt x="918501" y="8201"/>
                  </a:lnTo>
                  <a:lnTo>
                    <a:pt x="1230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Freeform 16"/>
            <p:cNvSpPr/>
            <p:nvPr/>
          </p:nvSpPr>
          <p:spPr bwMode="auto">
            <a:xfrm>
              <a:off x="9504839" y="2956423"/>
              <a:ext cx="172219" cy="94311"/>
            </a:xfrm>
            <a:custGeom>
              <a:avLst/>
              <a:gdLst>
                <a:gd name="connsiteX0" fmla="*/ 0 w 172219"/>
                <a:gd name="connsiteY0" fmla="*/ 0 h 94311"/>
                <a:gd name="connsiteX1" fmla="*/ 8201 w 172219"/>
                <a:gd name="connsiteY1" fmla="*/ 94311 h 94311"/>
                <a:gd name="connsiteX2" fmla="*/ 172219 w 172219"/>
                <a:gd name="connsiteY2" fmla="*/ 65607 h 94311"/>
                <a:gd name="connsiteX3" fmla="*/ 102512 w 172219"/>
                <a:gd name="connsiteY3" fmla="*/ 16402 h 94311"/>
                <a:gd name="connsiteX4" fmla="*/ 0 w 172219"/>
                <a:gd name="connsiteY4" fmla="*/ 0 h 94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219" h="94311">
                  <a:moveTo>
                    <a:pt x="0" y="0"/>
                  </a:moveTo>
                  <a:lnTo>
                    <a:pt x="8201" y="94311"/>
                  </a:lnTo>
                  <a:lnTo>
                    <a:pt x="172219" y="65607"/>
                  </a:lnTo>
                  <a:lnTo>
                    <a:pt x="102512" y="16402"/>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Freeform 17"/>
            <p:cNvSpPr/>
            <p:nvPr/>
          </p:nvSpPr>
          <p:spPr bwMode="auto">
            <a:xfrm>
              <a:off x="10259322" y="3587892"/>
              <a:ext cx="291132" cy="65608"/>
            </a:xfrm>
            <a:custGeom>
              <a:avLst/>
              <a:gdLst>
                <a:gd name="connsiteX0" fmla="*/ 12301 w 291132"/>
                <a:gd name="connsiteY0" fmla="*/ 0 h 65608"/>
                <a:gd name="connsiteX1" fmla="*/ 278830 w 291132"/>
                <a:gd name="connsiteY1" fmla="*/ 12302 h 65608"/>
                <a:gd name="connsiteX2" fmla="*/ 291132 w 291132"/>
                <a:gd name="connsiteY2" fmla="*/ 45105 h 65608"/>
                <a:gd name="connsiteX3" fmla="*/ 151717 w 291132"/>
                <a:gd name="connsiteY3" fmla="*/ 61507 h 65608"/>
                <a:gd name="connsiteX4" fmla="*/ 0 w 291132"/>
                <a:gd name="connsiteY4" fmla="*/ 65608 h 65608"/>
                <a:gd name="connsiteX5" fmla="*/ 12301 w 291132"/>
                <a:gd name="connsiteY5" fmla="*/ 0 h 6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132" h="65608">
                  <a:moveTo>
                    <a:pt x="12301" y="0"/>
                  </a:moveTo>
                  <a:lnTo>
                    <a:pt x="278830" y="12302"/>
                  </a:lnTo>
                  <a:lnTo>
                    <a:pt x="291132" y="45105"/>
                  </a:lnTo>
                  <a:lnTo>
                    <a:pt x="151717" y="61507"/>
                  </a:lnTo>
                  <a:lnTo>
                    <a:pt x="0" y="65608"/>
                  </a:lnTo>
                  <a:lnTo>
                    <a:pt x="1230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Freeform 19"/>
            <p:cNvSpPr/>
            <p:nvPr/>
          </p:nvSpPr>
          <p:spPr bwMode="auto">
            <a:xfrm>
              <a:off x="10779125" y="3597275"/>
              <a:ext cx="88900" cy="53975"/>
            </a:xfrm>
            <a:custGeom>
              <a:avLst/>
              <a:gdLst>
                <a:gd name="connsiteX0" fmla="*/ 34925 w 88900"/>
                <a:gd name="connsiteY0" fmla="*/ 0 h 53975"/>
                <a:gd name="connsiteX1" fmla="*/ 0 w 88900"/>
                <a:gd name="connsiteY1" fmla="*/ 41275 h 53975"/>
                <a:gd name="connsiteX2" fmla="*/ 47625 w 88900"/>
                <a:gd name="connsiteY2" fmla="*/ 53975 h 53975"/>
                <a:gd name="connsiteX3" fmla="*/ 88900 w 88900"/>
                <a:gd name="connsiteY3" fmla="*/ 0 h 53975"/>
                <a:gd name="connsiteX4" fmla="*/ 34925 w 88900"/>
                <a:gd name="connsiteY4" fmla="*/ 0 h 5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00" h="53975">
                  <a:moveTo>
                    <a:pt x="34925" y="0"/>
                  </a:moveTo>
                  <a:lnTo>
                    <a:pt x="0" y="41275"/>
                  </a:lnTo>
                  <a:lnTo>
                    <a:pt x="47625" y="53975"/>
                  </a:lnTo>
                  <a:lnTo>
                    <a:pt x="88900" y="0"/>
                  </a:lnTo>
                  <a:lnTo>
                    <a:pt x="34925"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p:cNvSpPr/>
            <p:nvPr/>
          </p:nvSpPr>
          <p:spPr bwMode="auto">
            <a:xfrm>
              <a:off x="11306175" y="4004268"/>
              <a:ext cx="258579"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0" name="Rectangle 89">
            <a:extLst>
              <a:ext uri="{FF2B5EF4-FFF2-40B4-BE49-F238E27FC236}">
                <a16:creationId xmlns:a16="http://schemas.microsoft.com/office/drawing/2014/main" id="{718C63F0-01B2-4CD1-9830-E3B0026EAB4F}"/>
              </a:ext>
            </a:extLst>
          </p:cNvPr>
          <p:cNvSpPr/>
          <p:nvPr/>
        </p:nvSpPr>
        <p:spPr bwMode="auto">
          <a:xfrm>
            <a:off x="866" y="974"/>
            <a:ext cx="2091359" cy="68560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4" name="Straight Connector 93">
            <a:extLst>
              <a:ext uri="{FF2B5EF4-FFF2-40B4-BE49-F238E27FC236}">
                <a16:creationId xmlns:a16="http://schemas.microsoft.com/office/drawing/2014/main" id="{AC1444E1-B6E7-45D3-A880-14684D57728E}"/>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6" name="Rectangle: Rounded Corners 95">
            <a:extLst>
              <a:ext uri="{FF2B5EF4-FFF2-40B4-BE49-F238E27FC236}">
                <a16:creationId xmlns:a16="http://schemas.microsoft.com/office/drawing/2014/main" id="{364DF3DC-BD3A-44DE-AE68-F544B6AF1133}"/>
              </a:ext>
            </a:extLst>
          </p:cNvPr>
          <p:cNvSpPr/>
          <p:nvPr/>
        </p:nvSpPr>
        <p:spPr bwMode="auto">
          <a:xfrm>
            <a:off x="380620" y="1637702"/>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Azure Container Instances (ACI)</a:t>
            </a:r>
          </a:p>
        </p:txBody>
      </p:sp>
      <p:sp>
        <p:nvSpPr>
          <p:cNvPr id="97" name="Rectangle: Rounded Corners 96">
            <a:extLst>
              <a:ext uri="{FF2B5EF4-FFF2-40B4-BE49-F238E27FC236}">
                <a16:creationId xmlns:a16="http://schemas.microsoft.com/office/drawing/2014/main" id="{AEEB90E9-5417-4D08-939C-F97FC2D9842F}"/>
              </a:ext>
            </a:extLst>
          </p:cNvPr>
          <p:cNvSpPr/>
          <p:nvPr/>
        </p:nvSpPr>
        <p:spPr bwMode="auto">
          <a:xfrm>
            <a:off x="380620" y="2899670"/>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Azure Container Registry (ACR)</a:t>
            </a:r>
          </a:p>
        </p:txBody>
      </p:sp>
      <p:sp>
        <p:nvSpPr>
          <p:cNvPr id="98" name="Rectangle: Rounded Corners 97">
            <a:extLst>
              <a:ext uri="{FF2B5EF4-FFF2-40B4-BE49-F238E27FC236}">
                <a16:creationId xmlns:a16="http://schemas.microsoft.com/office/drawing/2014/main" id="{30087AB9-AE10-4B67-8FEA-BCA66F24A0FC}"/>
              </a:ext>
            </a:extLst>
          </p:cNvPr>
          <p:cNvSpPr/>
          <p:nvPr/>
        </p:nvSpPr>
        <p:spPr bwMode="auto">
          <a:xfrm>
            <a:off x="380620" y="4161637"/>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Open Service </a:t>
            </a:r>
            <a:br>
              <a:rPr kumimoji="0" lang="en-US" sz="1175"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br>
            <a:r>
              <a:rPr kumimoji="0" lang="en-US" sz="1175"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Broker API (OSBA)</a:t>
            </a:r>
          </a:p>
        </p:txBody>
      </p:sp>
      <p:sp>
        <p:nvSpPr>
          <p:cNvPr id="99" name="Rectangle: Rounded Corners 98">
            <a:extLst>
              <a:ext uri="{FF2B5EF4-FFF2-40B4-BE49-F238E27FC236}">
                <a16:creationId xmlns:a16="http://schemas.microsoft.com/office/drawing/2014/main" id="{32314042-7EAF-4787-BF8D-019AF2094B16}"/>
              </a:ext>
            </a:extLst>
          </p:cNvPr>
          <p:cNvSpPr/>
          <p:nvPr/>
        </p:nvSpPr>
        <p:spPr bwMode="auto">
          <a:xfrm>
            <a:off x="380620" y="5423605"/>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Release </a:t>
            </a:r>
            <a:br>
              <a:rPr kumimoji="0" lang="en-US" sz="1175"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br>
            <a:r>
              <a:rPr kumimoji="0" lang="en-US" sz="1175"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Automation Tools</a:t>
            </a:r>
          </a:p>
        </p:txBody>
      </p:sp>
      <p:grpSp>
        <p:nvGrpSpPr>
          <p:cNvPr id="176" name="Group 175">
            <a:extLst>
              <a:ext uri="{FF2B5EF4-FFF2-40B4-BE49-F238E27FC236}">
                <a16:creationId xmlns:a16="http://schemas.microsoft.com/office/drawing/2014/main" id="{087AC1DA-B474-4855-A6C3-E637C8867AEF}"/>
              </a:ext>
            </a:extLst>
          </p:cNvPr>
          <p:cNvGrpSpPr/>
          <p:nvPr/>
        </p:nvGrpSpPr>
        <p:grpSpPr>
          <a:xfrm>
            <a:off x="719745" y="1649706"/>
            <a:ext cx="573081" cy="508297"/>
            <a:chOff x="2878931" y="2940843"/>
            <a:chExt cx="1095375" cy="971550"/>
          </a:xfrm>
        </p:grpSpPr>
        <p:sp>
          <p:nvSpPr>
            <p:cNvPr id="177" name="Freeform: Shape 176">
              <a:extLst>
                <a:ext uri="{FF2B5EF4-FFF2-40B4-BE49-F238E27FC236}">
                  <a16:creationId xmlns:a16="http://schemas.microsoft.com/office/drawing/2014/main" id="{18E5C727-AB56-4FCD-8441-CA2383D6A3B9}"/>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7DEFB4ED-8224-4495-BF2D-F8AB0C7D2022}"/>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54F070C3-5793-437C-861F-7693FFD2DE78}"/>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FE45DAC6-5490-40CB-A72B-390E730BEA9A}"/>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459F4BBC-3CD7-45EF-AFD5-FCF00A8627E9}"/>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41A5234D-ADBE-47B4-867A-89E98D6D0C82}"/>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Shape 183">
              <a:extLst>
                <a:ext uri="{FF2B5EF4-FFF2-40B4-BE49-F238E27FC236}">
                  <a16:creationId xmlns:a16="http://schemas.microsoft.com/office/drawing/2014/main" id="{8F1A1588-F228-4AB4-809B-43C60349B20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87" name="Group 186">
            <a:extLst>
              <a:ext uri="{FF2B5EF4-FFF2-40B4-BE49-F238E27FC236}">
                <a16:creationId xmlns:a16="http://schemas.microsoft.com/office/drawing/2014/main" id="{CEC34C81-0F3B-4E10-ABE9-0E9548EA3EBE}"/>
              </a:ext>
            </a:extLst>
          </p:cNvPr>
          <p:cNvGrpSpPr/>
          <p:nvPr/>
        </p:nvGrpSpPr>
        <p:grpSpPr>
          <a:xfrm>
            <a:off x="751502" y="5448890"/>
            <a:ext cx="610183" cy="540674"/>
            <a:chOff x="4360069" y="2943701"/>
            <a:chExt cx="1095375" cy="970597"/>
          </a:xfrm>
        </p:grpSpPr>
        <p:sp>
          <p:nvSpPr>
            <p:cNvPr id="188" name="Freeform: Shape 187">
              <a:extLst>
                <a:ext uri="{FF2B5EF4-FFF2-40B4-BE49-F238E27FC236}">
                  <a16:creationId xmlns:a16="http://schemas.microsoft.com/office/drawing/2014/main" id="{6877AA68-7AE3-47A7-92BE-E60AC24CC77A}"/>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B0150547-779E-4516-9889-D3F5AF10089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7A684B6C-C96D-495C-8649-A15D46F7E86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Shape 190">
              <a:extLst>
                <a:ext uri="{FF2B5EF4-FFF2-40B4-BE49-F238E27FC236}">
                  <a16:creationId xmlns:a16="http://schemas.microsoft.com/office/drawing/2014/main" id="{C832E3ED-80E5-43C5-BE3A-3D23D76F05F9}"/>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Shape 191">
              <a:extLst>
                <a:ext uri="{FF2B5EF4-FFF2-40B4-BE49-F238E27FC236}">
                  <a16:creationId xmlns:a16="http://schemas.microsoft.com/office/drawing/2014/main" id="{5023F86A-04A6-4A46-8DC7-77BFEAE7B5A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BD80D13B-8E84-41DB-858A-F83A1E61424F}"/>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4" name="Group 193">
            <a:extLst>
              <a:ext uri="{FF2B5EF4-FFF2-40B4-BE49-F238E27FC236}">
                <a16:creationId xmlns:a16="http://schemas.microsoft.com/office/drawing/2014/main" id="{9D3BC98A-4FA4-481A-8FEA-4856DA4C4694}"/>
              </a:ext>
            </a:extLst>
          </p:cNvPr>
          <p:cNvGrpSpPr/>
          <p:nvPr/>
        </p:nvGrpSpPr>
        <p:grpSpPr>
          <a:xfrm>
            <a:off x="690016" y="2921235"/>
            <a:ext cx="647285" cy="512999"/>
            <a:chOff x="3517678" y="3062050"/>
            <a:chExt cx="1225868" cy="971550"/>
          </a:xfrm>
        </p:grpSpPr>
        <p:sp>
          <p:nvSpPr>
            <p:cNvPr id="195" name="Freeform: Shape 194">
              <a:extLst>
                <a:ext uri="{FF2B5EF4-FFF2-40B4-BE49-F238E27FC236}">
                  <a16:creationId xmlns:a16="http://schemas.microsoft.com/office/drawing/2014/main" id="{CAA8FE31-4545-4F85-9F5C-900A283AF6C1}"/>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54A4357E-4582-460F-8ED1-1F3FF3303E5F}"/>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F66412F0-1DAF-47DA-B741-4C871DEC86B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B40B9284-8ED0-454C-85AB-FEACD5848CE2}"/>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52345954-3D6F-4382-9D0E-B6958739E823}"/>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A7A4B6D8-316A-496F-8FBB-1769BC994856}"/>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54779A4B-BF28-4A2B-82E5-6B2AD83C1A74}"/>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357ED487-8563-47A8-ADC1-32ED583ECE2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D3A85EE1-67B4-4230-AA72-C076D585DF9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4D050F55-B583-4BD0-ABA0-9C76E2DB13B4}"/>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5" name="Freeform: Shape 204">
              <a:extLst>
                <a:ext uri="{FF2B5EF4-FFF2-40B4-BE49-F238E27FC236}">
                  <a16:creationId xmlns:a16="http://schemas.microsoft.com/office/drawing/2014/main" id="{DB27845F-D197-45F2-8F51-7772D1CAAF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6" name="Freeform: Shape 205">
              <a:extLst>
                <a:ext uri="{FF2B5EF4-FFF2-40B4-BE49-F238E27FC236}">
                  <a16:creationId xmlns:a16="http://schemas.microsoft.com/office/drawing/2014/main" id="{7EE7B85A-6AFF-4081-A7D2-C6C0A6003738}"/>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7" name="Freeform: Shape 206">
              <a:extLst>
                <a:ext uri="{FF2B5EF4-FFF2-40B4-BE49-F238E27FC236}">
                  <a16:creationId xmlns:a16="http://schemas.microsoft.com/office/drawing/2014/main" id="{6A0E0949-E671-4462-9DC8-22E7B1D53107}"/>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08" name="Graphic 207">
            <a:extLst>
              <a:ext uri="{FF2B5EF4-FFF2-40B4-BE49-F238E27FC236}">
                <a16:creationId xmlns:a16="http://schemas.microsoft.com/office/drawing/2014/main" id="{23901587-9C7D-48A5-817F-A5BC093DA4C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1801" y="4097375"/>
            <a:ext cx="595123" cy="601131"/>
          </a:xfrm>
          <a:prstGeom prst="rect">
            <a:avLst/>
          </a:prstGeom>
        </p:spPr>
      </p:pic>
      <p:sp>
        <p:nvSpPr>
          <p:cNvPr id="210" name="Rectangle 209">
            <a:hlinkClick r:id="" action="ppaction://noaction"/>
            <a:extLst>
              <a:ext uri="{FF2B5EF4-FFF2-40B4-BE49-F238E27FC236}">
                <a16:creationId xmlns:a16="http://schemas.microsoft.com/office/drawing/2014/main" id="{DDCA08BE-DB27-4445-8F08-FA9D9200EAF5}"/>
              </a:ext>
            </a:extLst>
          </p:cNvPr>
          <p:cNvSpPr/>
          <p:nvPr/>
        </p:nvSpPr>
        <p:spPr bwMode="auto">
          <a:xfrm>
            <a:off x="282113" y="1479179"/>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Rectangle 210">
            <a:hlinkClick r:id="" action="ppaction://noaction"/>
            <a:extLst>
              <a:ext uri="{FF2B5EF4-FFF2-40B4-BE49-F238E27FC236}">
                <a16:creationId xmlns:a16="http://schemas.microsoft.com/office/drawing/2014/main" id="{20030481-617C-4C5B-BCCB-F6C91CC185F2}"/>
              </a:ext>
            </a:extLst>
          </p:cNvPr>
          <p:cNvSpPr/>
          <p:nvPr/>
        </p:nvSpPr>
        <p:spPr bwMode="auto">
          <a:xfrm>
            <a:off x="266446" y="40311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Rectangle 211">
            <a:hlinkClick r:id="" action="ppaction://noaction"/>
            <a:extLst>
              <a:ext uri="{FF2B5EF4-FFF2-40B4-BE49-F238E27FC236}">
                <a16:creationId xmlns:a16="http://schemas.microsoft.com/office/drawing/2014/main" id="{C13BB909-A025-4031-BAA4-91E43B118365}"/>
              </a:ext>
            </a:extLst>
          </p:cNvPr>
          <p:cNvSpPr/>
          <p:nvPr/>
        </p:nvSpPr>
        <p:spPr bwMode="auto">
          <a:xfrm>
            <a:off x="270387" y="5307121"/>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3" name="Rectangle 212">
            <a:hlinkClick r:id="" action="ppaction://noaction"/>
            <a:extLst>
              <a:ext uri="{FF2B5EF4-FFF2-40B4-BE49-F238E27FC236}">
                <a16:creationId xmlns:a16="http://schemas.microsoft.com/office/drawing/2014/main" id="{38D8D12A-3FB7-49DD-AF79-7CE762A97794}"/>
              </a:ext>
            </a:extLst>
          </p:cNvPr>
          <p:cNvSpPr/>
          <p:nvPr/>
        </p:nvSpPr>
        <p:spPr bwMode="auto">
          <a:xfrm>
            <a:off x="329543" y="2769171"/>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Title 22">
            <a:extLst>
              <a:ext uri="{FF2B5EF4-FFF2-40B4-BE49-F238E27FC236}">
                <a16:creationId xmlns:a16="http://schemas.microsoft.com/office/drawing/2014/main" id="{8F1C0F0D-A13C-4972-965E-67332B487909}"/>
              </a:ext>
            </a:extLst>
          </p:cNvPr>
          <p:cNvSpPr>
            <a:spLocks noGrp="1"/>
          </p:cNvSpPr>
          <p:nvPr>
            <p:ph type="title"/>
          </p:nvPr>
        </p:nvSpPr>
        <p:spPr/>
        <p:txBody>
          <a:bodyPr/>
          <a:lstStyle/>
          <a:p>
            <a:pPr algn="ctr"/>
            <a:r>
              <a:rPr lang="en-US" dirty="0"/>
              <a:t>Azure Container Registry (ACR)</a:t>
            </a:r>
          </a:p>
        </p:txBody>
      </p:sp>
      <p:sp>
        <p:nvSpPr>
          <p:cNvPr id="5" name="Text Placeholder 4">
            <a:extLst>
              <a:ext uri="{FF2B5EF4-FFF2-40B4-BE49-F238E27FC236}">
                <a16:creationId xmlns:a16="http://schemas.microsoft.com/office/drawing/2014/main" id="{FED63FCD-00B1-4654-9608-F913A1DF60B9}"/>
              </a:ext>
            </a:extLst>
          </p:cNvPr>
          <p:cNvSpPr>
            <a:spLocks noGrp="1"/>
          </p:cNvSpPr>
          <p:nvPr>
            <p:ph type="body" sz="quarter" idx="10"/>
          </p:nvPr>
        </p:nvSpPr>
        <p:spPr/>
        <p:txBody>
          <a:bodyPr/>
          <a:lstStyle/>
          <a:p>
            <a:pPr algn="ctr"/>
            <a:r>
              <a:rPr lang="en-US" dirty="0"/>
              <a:t>Manage a Docker private registry as a first-class Azure resource</a:t>
            </a:r>
          </a:p>
        </p:txBody>
      </p:sp>
      <p:sp>
        <p:nvSpPr>
          <p:cNvPr id="110" name="Rectangle 109">
            <a:hlinkClick r:id="rId11" action="ppaction://hlinksldjump"/>
            <a:extLst>
              <a:ext uri="{FF2B5EF4-FFF2-40B4-BE49-F238E27FC236}">
                <a16:creationId xmlns:a16="http://schemas.microsoft.com/office/drawing/2014/main" id="{70837D9E-FDA2-4F02-B306-058BADA296E4}"/>
              </a:ext>
            </a:extLst>
          </p:cNvPr>
          <p:cNvSpPr/>
          <p:nvPr/>
        </p:nvSpPr>
        <p:spPr bwMode="auto">
          <a:xfrm>
            <a:off x="284999" y="2528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Rounded Corners 111">
            <a:extLst>
              <a:ext uri="{FF2B5EF4-FFF2-40B4-BE49-F238E27FC236}">
                <a16:creationId xmlns:a16="http://schemas.microsoft.com/office/drawing/2014/main" id="{C1C8F82A-934B-44EB-B18D-8C408D495F82}"/>
              </a:ext>
            </a:extLst>
          </p:cNvPr>
          <p:cNvSpPr/>
          <p:nvPr/>
        </p:nvSpPr>
        <p:spPr bwMode="auto">
          <a:xfrm>
            <a:off x="380620" y="375735"/>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ACS Engine</a:t>
            </a:r>
          </a:p>
        </p:txBody>
      </p:sp>
      <p:grpSp>
        <p:nvGrpSpPr>
          <p:cNvPr id="113" name="Group 112">
            <a:extLst>
              <a:ext uri="{FF2B5EF4-FFF2-40B4-BE49-F238E27FC236}">
                <a16:creationId xmlns:a16="http://schemas.microsoft.com/office/drawing/2014/main" id="{F8D201E8-CA79-495B-A86D-5FCC98A28995}"/>
              </a:ext>
            </a:extLst>
          </p:cNvPr>
          <p:cNvGrpSpPr/>
          <p:nvPr/>
        </p:nvGrpSpPr>
        <p:grpSpPr>
          <a:xfrm>
            <a:off x="772595" y="515342"/>
            <a:ext cx="547901" cy="528830"/>
            <a:chOff x="2368476" y="589018"/>
            <a:chExt cx="1012508" cy="977265"/>
          </a:xfrm>
        </p:grpSpPr>
        <p:sp>
          <p:nvSpPr>
            <p:cNvPr id="114" name="Freeform: Shape 113">
              <a:extLst>
                <a:ext uri="{FF2B5EF4-FFF2-40B4-BE49-F238E27FC236}">
                  <a16:creationId xmlns:a16="http://schemas.microsoft.com/office/drawing/2014/main" id="{3199EE4E-AE30-4A14-A4B3-AFD899AE417B}"/>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A8133887-ADF4-4F0C-BF6F-E5CD4CC4598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897E2D5B-C7E6-4047-9624-D4AE22EED9B7}"/>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B2BE02D4-6718-4D73-A2CD-F3E9C3362940}"/>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489AE6D5-1843-4DA5-8AB7-FB11B52BBE44}"/>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A079BDDF-CC7F-4B41-8D53-328CE820F532}"/>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60DA956E-D033-4AFE-807B-2E99A2176D3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FB260289-4B3A-487A-A9B4-A0CF8817692A}"/>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91F756E8-DD1E-4332-997C-BE5FC19CBF6C}"/>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CCF77926-23EA-4345-BA56-A7960202B7E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D9F55DDE-3B52-449C-936A-498F291D1BC4}"/>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43560F4F-7083-4964-8A2D-B4790FD0E05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055B71B0-057F-434F-A48F-ECE8D448E6A9}"/>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0600178F-CBFD-4CA8-B788-757B0579405B}"/>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14BD1C43-F5A2-4D44-B103-D3BBB95E5003}"/>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5E939F5A-1A40-4E1C-A84A-88C4DF4CB2FF}"/>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820BAEE5-757D-4A9A-ADA9-C2329F2FF0C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4452DF47-D9EC-4AFC-B09B-06B16CA21010}"/>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31CE9DE5-0E76-4C56-8D34-ACD05845814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DE772E61-B1AD-4D30-9A11-9BF3A6E31E19}"/>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A59D604A-EFF4-4B65-B0F7-FD2BA86171AF}"/>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38" name="Rectangle 137">
            <a:hlinkClick r:id="rId11" action="ppaction://hlinksldjump"/>
            <a:extLst>
              <a:ext uri="{FF2B5EF4-FFF2-40B4-BE49-F238E27FC236}">
                <a16:creationId xmlns:a16="http://schemas.microsoft.com/office/drawing/2014/main" id="{06F83056-BE39-49B0-8CDF-43F38A2EA0A4}"/>
              </a:ext>
            </a:extLst>
          </p:cNvPr>
          <p:cNvSpPr/>
          <p:nvPr/>
        </p:nvSpPr>
        <p:spPr bwMode="auto">
          <a:xfrm>
            <a:off x="325885" y="2528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61042177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Rounded Corners 143">
            <a:extLst>
              <a:ext uri="{FF2B5EF4-FFF2-40B4-BE49-F238E27FC236}">
                <a16:creationId xmlns:a16="http://schemas.microsoft.com/office/drawing/2014/main" id="{A8BC28EE-5AB4-4ED7-98DE-34124B986221}"/>
              </a:ext>
            </a:extLst>
          </p:cNvPr>
          <p:cNvSpPr/>
          <p:nvPr/>
        </p:nvSpPr>
        <p:spPr bwMode="auto">
          <a:xfrm>
            <a:off x="8116560" y="1769945"/>
            <a:ext cx="2260987" cy="4796543"/>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16" name="Rectangle 15">
            <a:extLst>
              <a:ext uri="{FF2B5EF4-FFF2-40B4-BE49-F238E27FC236}">
                <a16:creationId xmlns:a16="http://schemas.microsoft.com/office/drawing/2014/main" id="{F2069D32-9571-4928-A208-66AFFCD187B4}"/>
              </a:ext>
            </a:extLst>
          </p:cNvPr>
          <p:cNvSpPr/>
          <p:nvPr/>
        </p:nvSpPr>
        <p:spPr bwMode="auto">
          <a:xfrm>
            <a:off x="3829844" y="3145419"/>
            <a:ext cx="1824273" cy="1754033"/>
          </a:xfrm>
          <a:prstGeom prst="rect">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8" tIns="146223" rIns="182778" bIns="146223" numCol="1" spcCol="0" rtlCol="0" fromWordArt="0" anchor="t" anchorCtr="0" forceAA="0" compatLnSpc="1">
            <a:prstTxWarp prst="textNoShape">
              <a:avLst/>
            </a:prstTxWarp>
            <a:noAutofit/>
          </a:bodyPr>
          <a:lstStyle/>
          <a:p>
            <a:pPr marL="0" marR="0" lvl="0" indent="0" algn="l" defTabSz="931842" rtl="0" eaLnBrk="1" fontAlgn="base" latinLnBrk="0" hangingPunct="1">
              <a:lnSpc>
                <a:spcPct val="100000"/>
              </a:lnSpc>
              <a:spcBef>
                <a:spcPct val="0"/>
              </a:spcBef>
              <a:spcAft>
                <a:spcPts val="1176"/>
              </a:spcAft>
              <a:buClrTx/>
              <a:buSzTx/>
              <a:buFontTx/>
              <a:buNone/>
              <a:tabLst/>
              <a:defRPr/>
            </a:pPr>
            <a:r>
              <a:rPr kumimoji="0" lang="en-US" sz="98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Azure clients: </a:t>
            </a:r>
            <a:br>
              <a:rPr kumimoji="0" lang="en-US" sz="98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br>
            <a:r>
              <a:rPr kumimoji="0" lang="en-US" sz="98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PS, CLI, Portal, SDK</a:t>
            </a:r>
          </a:p>
          <a:p>
            <a:pPr marL="0" marR="0" lvl="0" indent="0" algn="l" defTabSz="931842" rtl="0" eaLnBrk="1" fontAlgn="base" latinLnBrk="0" hangingPunct="1">
              <a:lnSpc>
                <a:spcPct val="100000"/>
              </a:lnSpc>
              <a:spcBef>
                <a:spcPct val="0"/>
              </a:spcBef>
              <a:spcAft>
                <a:spcPts val="1176"/>
              </a:spcAft>
              <a:buClrTx/>
              <a:buSzTx/>
              <a:buFontTx/>
              <a:buNone/>
              <a:tabLst/>
              <a:defRPr/>
            </a:pPr>
            <a:r>
              <a:rPr kumimoji="0" lang="en-US" sz="98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Developer tools: </a:t>
            </a:r>
            <a:br>
              <a:rPr kumimoji="0" lang="en-US" sz="98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br>
            <a:r>
              <a:rPr kumimoji="0" lang="en-US" sz="98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VS, VS Code, VSTS</a:t>
            </a:r>
          </a:p>
          <a:p>
            <a:pPr marL="0" marR="0" lvl="0" indent="0" algn="l" defTabSz="931842" rtl="0" eaLnBrk="1" fontAlgn="base" latinLnBrk="0" hangingPunct="1">
              <a:lnSpc>
                <a:spcPct val="100000"/>
              </a:lnSpc>
              <a:spcBef>
                <a:spcPct val="0"/>
              </a:spcBef>
              <a:spcAft>
                <a:spcPts val="1176"/>
              </a:spcAft>
              <a:buClrTx/>
              <a:buSzTx/>
              <a:buFontTx/>
              <a:buNone/>
              <a:tabLst/>
              <a:defRPr/>
            </a:pPr>
            <a:r>
              <a:rPr kumimoji="0" lang="en-US" sz="98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OSS clients: </a:t>
            </a:r>
            <a:br>
              <a:rPr kumimoji="0" lang="en-US" sz="98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br>
            <a:r>
              <a:rPr kumimoji="0" lang="en-US" sz="98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GitHub, Terraform, Draft, Helm, etc. </a:t>
            </a:r>
          </a:p>
        </p:txBody>
      </p:sp>
      <p:grpSp>
        <p:nvGrpSpPr>
          <p:cNvPr id="140" name="Group 139">
            <a:extLst>
              <a:ext uri="{FF2B5EF4-FFF2-40B4-BE49-F238E27FC236}">
                <a16:creationId xmlns:a16="http://schemas.microsoft.com/office/drawing/2014/main" id="{208D88E3-7E7A-4F69-A9D5-154F1362A5AB}"/>
              </a:ext>
            </a:extLst>
          </p:cNvPr>
          <p:cNvGrpSpPr/>
          <p:nvPr/>
        </p:nvGrpSpPr>
        <p:grpSpPr>
          <a:xfrm>
            <a:off x="8384790" y="3683657"/>
            <a:ext cx="963127" cy="1063773"/>
            <a:chOff x="3381746" y="-1553227"/>
            <a:chExt cx="982440" cy="1085104"/>
          </a:xfrm>
        </p:grpSpPr>
        <p:sp>
          <p:nvSpPr>
            <p:cNvPr id="112" name="Rectangle: Rounded Corners 111">
              <a:extLst>
                <a:ext uri="{FF2B5EF4-FFF2-40B4-BE49-F238E27FC236}">
                  <a16:creationId xmlns:a16="http://schemas.microsoft.com/office/drawing/2014/main" id="{6B6CE00D-1A0F-4C95-A479-39546B403E1C}"/>
                </a:ext>
              </a:extLst>
            </p:cNvPr>
            <p:cNvSpPr/>
            <p:nvPr/>
          </p:nvSpPr>
          <p:spPr bwMode="auto">
            <a:xfrm>
              <a:off x="3381747" y="-1290966"/>
              <a:ext cx="822843" cy="822843"/>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113" name="Title 1">
              <a:extLst>
                <a:ext uri="{FF2B5EF4-FFF2-40B4-BE49-F238E27FC236}">
                  <a16:creationId xmlns:a16="http://schemas.microsoft.com/office/drawing/2014/main" id="{36AE939B-68F8-4B5A-AD2E-556DA2586FCA}"/>
                </a:ext>
              </a:extLst>
            </p:cNvPr>
            <p:cNvSpPr txBox="1">
              <a:spLocks/>
            </p:cNvSpPr>
            <p:nvPr/>
          </p:nvSpPr>
          <p:spPr>
            <a:xfrm>
              <a:off x="3381746" y="-1553227"/>
              <a:ext cx="982440" cy="15386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980" b="0" i="0" u="none" strike="noStrike" kern="1200" cap="none" spc="0" normalizeH="0" baseline="0" noProof="0" dirty="0">
                  <a:ln w="3175">
                    <a:noFill/>
                  </a:ln>
                  <a:gradFill>
                    <a:gsLst>
                      <a:gs pos="2655">
                        <a:srgbClr val="505050"/>
                      </a:gs>
                      <a:gs pos="31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Service Fabric</a:t>
              </a:r>
            </a:p>
          </p:txBody>
        </p:sp>
      </p:grpSp>
      <p:grpSp>
        <p:nvGrpSpPr>
          <p:cNvPr id="139" name="Group 138">
            <a:extLst>
              <a:ext uri="{FF2B5EF4-FFF2-40B4-BE49-F238E27FC236}">
                <a16:creationId xmlns:a16="http://schemas.microsoft.com/office/drawing/2014/main" id="{0ACC44C3-C293-44DE-8D66-C93EA303E91A}"/>
              </a:ext>
            </a:extLst>
          </p:cNvPr>
          <p:cNvGrpSpPr/>
          <p:nvPr/>
        </p:nvGrpSpPr>
        <p:grpSpPr>
          <a:xfrm>
            <a:off x="9246450" y="2400102"/>
            <a:ext cx="963127" cy="1063773"/>
            <a:chOff x="1825353" y="-1553227"/>
            <a:chExt cx="982440" cy="1085104"/>
          </a:xfrm>
        </p:grpSpPr>
        <p:grpSp>
          <p:nvGrpSpPr>
            <p:cNvPr id="77" name="Group 76">
              <a:extLst>
                <a:ext uri="{FF2B5EF4-FFF2-40B4-BE49-F238E27FC236}">
                  <a16:creationId xmlns:a16="http://schemas.microsoft.com/office/drawing/2014/main" id="{6D823FD6-8B49-401B-A868-76F20D09D4E1}"/>
                </a:ext>
              </a:extLst>
            </p:cNvPr>
            <p:cNvGrpSpPr>
              <a:grpSpLocks noChangeAspect="1"/>
            </p:cNvGrpSpPr>
            <p:nvPr/>
          </p:nvGrpSpPr>
          <p:grpSpPr>
            <a:xfrm>
              <a:off x="2030587" y="-1062425"/>
              <a:ext cx="412377" cy="365760"/>
              <a:chOff x="2878931" y="2940843"/>
              <a:chExt cx="1095375" cy="971550"/>
            </a:xfrm>
          </p:grpSpPr>
          <p:sp>
            <p:nvSpPr>
              <p:cNvPr id="78" name="Freeform: Shape 77">
                <a:extLst>
                  <a:ext uri="{FF2B5EF4-FFF2-40B4-BE49-F238E27FC236}">
                    <a16:creationId xmlns:a16="http://schemas.microsoft.com/office/drawing/2014/main" id="{7238F6DE-F5FD-480A-93FA-B68F9E3C1F4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228957E2-1E01-45E9-870B-8A00A223DC9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E130E0FC-7DE4-491B-93C6-4DBB4C0BFF73}"/>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C0A5D4D7-DF1A-458A-B7DD-945AABFAB7FA}"/>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53A4F591-3165-4FE6-9B03-9503872AF9A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1C261522-4146-4429-A694-4FE32306A367}"/>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342E7376-D8B4-4FE2-A9D1-5070823E94EB}"/>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4" name="Rectangle: Rounded Corners 113">
              <a:extLst>
                <a:ext uri="{FF2B5EF4-FFF2-40B4-BE49-F238E27FC236}">
                  <a16:creationId xmlns:a16="http://schemas.microsoft.com/office/drawing/2014/main" id="{CC304827-7BCD-4D81-96F5-766C118FC82F}"/>
                </a:ext>
              </a:extLst>
            </p:cNvPr>
            <p:cNvSpPr/>
            <p:nvPr/>
          </p:nvSpPr>
          <p:spPr bwMode="auto">
            <a:xfrm>
              <a:off x="1825354" y="-1290966"/>
              <a:ext cx="822843" cy="822843"/>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115" name="Title 1">
              <a:extLst>
                <a:ext uri="{FF2B5EF4-FFF2-40B4-BE49-F238E27FC236}">
                  <a16:creationId xmlns:a16="http://schemas.microsoft.com/office/drawing/2014/main" id="{C81F01E3-3FFA-44EB-A612-6B66EC94CB43}"/>
                </a:ext>
              </a:extLst>
            </p:cNvPr>
            <p:cNvSpPr txBox="1">
              <a:spLocks/>
            </p:cNvSpPr>
            <p:nvPr/>
          </p:nvSpPr>
          <p:spPr>
            <a:xfrm>
              <a:off x="1825353" y="-1553227"/>
              <a:ext cx="982440" cy="15386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980" b="0" i="0" u="none" strike="noStrike" kern="1200" cap="none" spc="0" normalizeH="0" baseline="0" noProof="0" dirty="0">
                  <a:ln w="3175">
                    <a:noFill/>
                  </a:ln>
                  <a:gradFill>
                    <a:gsLst>
                      <a:gs pos="2655">
                        <a:srgbClr val="505050"/>
                      </a:gs>
                      <a:gs pos="31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Azure Container Instances (ACI)</a:t>
              </a:r>
            </a:p>
          </p:txBody>
        </p:sp>
      </p:grpSp>
      <p:grpSp>
        <p:nvGrpSpPr>
          <p:cNvPr id="14" name="Group 13">
            <a:extLst>
              <a:ext uri="{FF2B5EF4-FFF2-40B4-BE49-F238E27FC236}">
                <a16:creationId xmlns:a16="http://schemas.microsoft.com/office/drawing/2014/main" id="{A1D39F8E-4417-4F83-955C-4018F960621C}"/>
              </a:ext>
            </a:extLst>
          </p:cNvPr>
          <p:cNvGrpSpPr/>
          <p:nvPr/>
        </p:nvGrpSpPr>
        <p:grpSpPr>
          <a:xfrm>
            <a:off x="6373742" y="3348976"/>
            <a:ext cx="1643235" cy="1287855"/>
            <a:chOff x="-472917" y="-1455936"/>
            <a:chExt cx="1358557" cy="1064744"/>
          </a:xfrm>
        </p:grpSpPr>
        <p:sp>
          <p:nvSpPr>
            <p:cNvPr id="116" name="Rectangle: Rounded Corners 115">
              <a:extLst>
                <a:ext uri="{FF2B5EF4-FFF2-40B4-BE49-F238E27FC236}">
                  <a16:creationId xmlns:a16="http://schemas.microsoft.com/office/drawing/2014/main" id="{679AD5A6-091C-4EC2-B726-B2C85F6C3D74}"/>
                </a:ext>
              </a:extLst>
            </p:cNvPr>
            <p:cNvSpPr/>
            <p:nvPr/>
          </p:nvSpPr>
          <p:spPr bwMode="auto">
            <a:xfrm>
              <a:off x="-462988" y="-1214035"/>
              <a:ext cx="822843" cy="822843"/>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grpSp>
          <p:nvGrpSpPr>
            <p:cNvPr id="31" name="Group 30">
              <a:extLst>
                <a:ext uri="{FF2B5EF4-FFF2-40B4-BE49-F238E27FC236}">
                  <a16:creationId xmlns:a16="http://schemas.microsoft.com/office/drawing/2014/main" id="{648FC522-60ED-47DD-AC4E-80C64F7AC059}"/>
                </a:ext>
              </a:extLst>
            </p:cNvPr>
            <p:cNvGrpSpPr>
              <a:grpSpLocks noChangeAspect="1"/>
            </p:cNvGrpSpPr>
            <p:nvPr/>
          </p:nvGrpSpPr>
          <p:grpSpPr>
            <a:xfrm>
              <a:off x="-282319" y="-985494"/>
              <a:ext cx="461503" cy="365760"/>
              <a:chOff x="3517678" y="3062050"/>
              <a:chExt cx="1225868" cy="971550"/>
            </a:xfrm>
          </p:grpSpPr>
          <p:sp>
            <p:nvSpPr>
              <p:cNvPr id="32" name="Freeform: Shape 31">
                <a:extLst>
                  <a:ext uri="{FF2B5EF4-FFF2-40B4-BE49-F238E27FC236}">
                    <a16:creationId xmlns:a16="http://schemas.microsoft.com/office/drawing/2014/main" id="{E50209B0-2DB3-49B5-B370-E22328568261}"/>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9EAC495C-037C-4F49-BFCB-EC73DD64D7D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F14DFE3-3807-48BC-88FB-D59695C15990}"/>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AAD38DB1-B6BD-41EA-A6AF-090E2B68E5C0}"/>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6D3F5996-C875-4EB5-AC60-1D0EC4F88760}"/>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31F47847-42AD-43E3-9DC2-21DE8889534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759DA11A-C8D6-4481-978B-8E5B97082DFD}"/>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3EB6EFC7-4E41-4650-A2D3-C20DED8DDB8B}"/>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B77F3DE9-853C-4DA1-80C3-F7D98DC233FD}"/>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CCC2EC3D-9719-437C-B147-C3CE97F21744}"/>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6E7182C3-4AFA-4441-BB33-B722F2564E54}"/>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36E556DE-1175-4619-B5A8-1A6907713269}"/>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ECD44B07-D2EA-4635-9653-3CADC43BF3C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7" name="Title 1">
              <a:extLst>
                <a:ext uri="{FF2B5EF4-FFF2-40B4-BE49-F238E27FC236}">
                  <a16:creationId xmlns:a16="http://schemas.microsoft.com/office/drawing/2014/main" id="{AB955DC9-0BD0-4527-B6D1-86426E8813A2}"/>
                </a:ext>
              </a:extLst>
            </p:cNvPr>
            <p:cNvSpPr txBox="1">
              <a:spLocks/>
            </p:cNvSpPr>
            <p:nvPr/>
          </p:nvSpPr>
          <p:spPr>
            <a:xfrm>
              <a:off x="-472917" y="-1455936"/>
              <a:ext cx="1358557" cy="158269"/>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1176" b="0" i="0" u="none" strike="noStrike" kern="1200" cap="none" spc="0" normalizeH="0" baseline="0" noProof="0" dirty="0">
                  <a:ln w="3175">
                    <a:noFill/>
                  </a:ln>
                  <a:gradFill>
                    <a:gsLst>
                      <a:gs pos="2655">
                        <a:srgbClr val="505050"/>
                      </a:gs>
                      <a:gs pos="31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Azure Container Registry (ACR)</a:t>
              </a:r>
            </a:p>
          </p:txBody>
        </p:sp>
      </p:grpSp>
      <p:cxnSp>
        <p:nvCxnSpPr>
          <p:cNvPr id="118" name="Straight Arrow Connector 117">
            <a:extLst>
              <a:ext uri="{FF2B5EF4-FFF2-40B4-BE49-F238E27FC236}">
                <a16:creationId xmlns:a16="http://schemas.microsoft.com/office/drawing/2014/main" id="{78867C75-ED18-4CF8-BD24-C1FFEDF75795}"/>
              </a:ext>
            </a:extLst>
          </p:cNvPr>
          <p:cNvCxnSpPr>
            <a:cxnSpLocks/>
          </p:cNvCxnSpPr>
          <p:nvPr/>
        </p:nvCxnSpPr>
        <p:spPr>
          <a:xfrm>
            <a:off x="7381016" y="4160017"/>
            <a:ext cx="738085" cy="0"/>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77FB3874-9703-458B-B2F0-3998ED7FE0EB}"/>
              </a:ext>
            </a:extLst>
          </p:cNvPr>
          <p:cNvGrpSpPr/>
          <p:nvPr/>
        </p:nvGrpSpPr>
        <p:grpSpPr>
          <a:xfrm>
            <a:off x="9264932" y="3683657"/>
            <a:ext cx="963127" cy="1063773"/>
            <a:chOff x="4899831" y="-1569463"/>
            <a:chExt cx="982440" cy="1085104"/>
          </a:xfrm>
        </p:grpSpPr>
        <p:sp>
          <p:nvSpPr>
            <p:cNvPr id="119" name="Rectangle: Rounded Corners 118">
              <a:extLst>
                <a:ext uri="{FF2B5EF4-FFF2-40B4-BE49-F238E27FC236}">
                  <a16:creationId xmlns:a16="http://schemas.microsoft.com/office/drawing/2014/main" id="{C3AAB4E3-378B-4C95-BACA-9A178A1F989D}"/>
                </a:ext>
              </a:extLst>
            </p:cNvPr>
            <p:cNvSpPr/>
            <p:nvPr/>
          </p:nvSpPr>
          <p:spPr bwMode="auto">
            <a:xfrm>
              <a:off x="4899832" y="-1307202"/>
              <a:ext cx="822843" cy="822843"/>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120" name="Title 1">
              <a:extLst>
                <a:ext uri="{FF2B5EF4-FFF2-40B4-BE49-F238E27FC236}">
                  <a16:creationId xmlns:a16="http://schemas.microsoft.com/office/drawing/2014/main" id="{4D3A0F83-D192-46E7-BD3B-0EBDD32D3168}"/>
                </a:ext>
              </a:extLst>
            </p:cNvPr>
            <p:cNvSpPr txBox="1">
              <a:spLocks/>
            </p:cNvSpPr>
            <p:nvPr/>
          </p:nvSpPr>
          <p:spPr>
            <a:xfrm>
              <a:off x="4899831" y="-1569463"/>
              <a:ext cx="982440" cy="15386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980" b="0" i="0" u="none" strike="noStrike" kern="1200" cap="none" spc="0" normalizeH="0" baseline="0" noProof="0" dirty="0">
                  <a:ln w="3175">
                    <a:noFill/>
                  </a:ln>
                  <a:gradFill>
                    <a:gsLst>
                      <a:gs pos="2655">
                        <a:srgbClr val="505050"/>
                      </a:gs>
                      <a:gs pos="31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App Service</a:t>
              </a:r>
            </a:p>
          </p:txBody>
        </p:sp>
      </p:grpSp>
      <p:grpSp>
        <p:nvGrpSpPr>
          <p:cNvPr id="142" name="Group 141">
            <a:extLst>
              <a:ext uri="{FF2B5EF4-FFF2-40B4-BE49-F238E27FC236}">
                <a16:creationId xmlns:a16="http://schemas.microsoft.com/office/drawing/2014/main" id="{530E9325-D76C-4B92-BFB4-E5712A2BF80E}"/>
              </a:ext>
            </a:extLst>
          </p:cNvPr>
          <p:cNvGrpSpPr/>
          <p:nvPr/>
        </p:nvGrpSpPr>
        <p:grpSpPr>
          <a:xfrm>
            <a:off x="9264931" y="5124518"/>
            <a:ext cx="1117606" cy="1046149"/>
            <a:chOff x="6084447" y="-1536947"/>
            <a:chExt cx="1140017" cy="1067127"/>
          </a:xfrm>
        </p:grpSpPr>
        <p:sp>
          <p:nvSpPr>
            <p:cNvPr id="121" name="Rectangle: Rounded Corners 120">
              <a:extLst>
                <a:ext uri="{FF2B5EF4-FFF2-40B4-BE49-F238E27FC236}">
                  <a16:creationId xmlns:a16="http://schemas.microsoft.com/office/drawing/2014/main" id="{1F420D4A-93D8-4EBD-A16E-4E6F466F6847}"/>
                </a:ext>
              </a:extLst>
            </p:cNvPr>
            <p:cNvSpPr/>
            <p:nvPr/>
          </p:nvSpPr>
          <p:spPr bwMode="auto">
            <a:xfrm>
              <a:off x="6084447" y="-1292663"/>
              <a:ext cx="822843" cy="822843"/>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122" name="Title 1">
              <a:extLst>
                <a:ext uri="{FF2B5EF4-FFF2-40B4-BE49-F238E27FC236}">
                  <a16:creationId xmlns:a16="http://schemas.microsoft.com/office/drawing/2014/main" id="{DDB30B69-91BB-4A10-9EC1-06C6CA1DA9E9}"/>
                </a:ext>
              </a:extLst>
            </p:cNvPr>
            <p:cNvSpPr txBox="1">
              <a:spLocks/>
            </p:cNvSpPr>
            <p:nvPr/>
          </p:nvSpPr>
          <p:spPr>
            <a:xfrm>
              <a:off x="6242024" y="-1536947"/>
              <a:ext cx="982440" cy="15386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980" b="0" i="0" u="none" strike="noStrike" kern="1200" cap="none" spc="0" normalizeH="0" baseline="0" noProof="0" dirty="0">
                  <a:ln w="3175">
                    <a:noFill/>
                  </a:ln>
                  <a:gradFill>
                    <a:gsLst>
                      <a:gs pos="2655">
                        <a:srgbClr val="505050"/>
                      </a:gs>
                      <a:gs pos="31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IoT</a:t>
              </a:r>
            </a:p>
          </p:txBody>
        </p:sp>
        <p:sp>
          <p:nvSpPr>
            <p:cNvPr id="132" name="IoT" title="Icon of five circles that all connect to a center circle">
              <a:extLst>
                <a:ext uri="{FF2B5EF4-FFF2-40B4-BE49-F238E27FC236}">
                  <a16:creationId xmlns:a16="http://schemas.microsoft.com/office/drawing/2014/main" id="{9CD32719-891A-41E6-923E-BEB645803B53}"/>
                </a:ext>
              </a:extLst>
            </p:cNvPr>
            <p:cNvSpPr>
              <a:spLocks noChangeAspect="1" noEditPoints="1"/>
            </p:cNvSpPr>
            <p:nvPr/>
          </p:nvSpPr>
          <p:spPr bwMode="auto">
            <a:xfrm>
              <a:off x="6313281" y="-1056163"/>
              <a:ext cx="365175" cy="365760"/>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43" name="Group 142">
            <a:extLst>
              <a:ext uri="{FF2B5EF4-FFF2-40B4-BE49-F238E27FC236}">
                <a16:creationId xmlns:a16="http://schemas.microsoft.com/office/drawing/2014/main" id="{1515B5B1-FD82-417D-BFB8-F97710B9CC80}"/>
              </a:ext>
            </a:extLst>
          </p:cNvPr>
          <p:cNvGrpSpPr/>
          <p:nvPr/>
        </p:nvGrpSpPr>
        <p:grpSpPr>
          <a:xfrm>
            <a:off x="8384790" y="5108977"/>
            <a:ext cx="971160" cy="1063773"/>
            <a:chOff x="7260866" y="-1554924"/>
            <a:chExt cx="990634" cy="1085104"/>
          </a:xfrm>
        </p:grpSpPr>
        <p:sp>
          <p:nvSpPr>
            <p:cNvPr id="131" name="Brain_3" title="Icon of a brain">
              <a:extLst>
                <a:ext uri="{FF2B5EF4-FFF2-40B4-BE49-F238E27FC236}">
                  <a16:creationId xmlns:a16="http://schemas.microsoft.com/office/drawing/2014/main" id="{6F8D95AA-A392-4354-93BC-9B6C50BC6914}"/>
                </a:ext>
              </a:extLst>
            </p:cNvPr>
            <p:cNvSpPr>
              <a:spLocks noChangeAspect="1" noEditPoints="1"/>
            </p:cNvSpPr>
            <p:nvPr/>
          </p:nvSpPr>
          <p:spPr bwMode="auto">
            <a:xfrm>
              <a:off x="7502209" y="-1119968"/>
              <a:ext cx="340157" cy="365760"/>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Rounded Corners 134">
              <a:extLst>
                <a:ext uri="{FF2B5EF4-FFF2-40B4-BE49-F238E27FC236}">
                  <a16:creationId xmlns:a16="http://schemas.microsoft.com/office/drawing/2014/main" id="{C9C14F60-3F79-4AD1-BA82-47CA568C5461}"/>
                </a:ext>
              </a:extLst>
            </p:cNvPr>
            <p:cNvSpPr/>
            <p:nvPr/>
          </p:nvSpPr>
          <p:spPr bwMode="auto">
            <a:xfrm>
              <a:off x="7260866" y="-1292663"/>
              <a:ext cx="822843" cy="822843"/>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136" name="Title 1">
              <a:extLst>
                <a:ext uri="{FF2B5EF4-FFF2-40B4-BE49-F238E27FC236}">
                  <a16:creationId xmlns:a16="http://schemas.microsoft.com/office/drawing/2014/main" id="{96B15837-C4CF-4DB0-A876-E7191701286D}"/>
                </a:ext>
              </a:extLst>
            </p:cNvPr>
            <p:cNvSpPr txBox="1">
              <a:spLocks/>
            </p:cNvSpPr>
            <p:nvPr/>
          </p:nvSpPr>
          <p:spPr>
            <a:xfrm>
              <a:off x="7269060" y="-1554924"/>
              <a:ext cx="982440" cy="15386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980" b="0" i="0" u="none" strike="noStrike" kern="1200" cap="none" spc="0" normalizeH="0" baseline="0" noProof="0" dirty="0">
                  <a:ln w="3175">
                    <a:noFill/>
                  </a:ln>
                  <a:gradFill>
                    <a:gsLst>
                      <a:gs pos="2655">
                        <a:srgbClr val="505050"/>
                      </a:gs>
                      <a:gs pos="31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Machine Learning</a:t>
              </a:r>
            </a:p>
          </p:txBody>
        </p:sp>
      </p:grpSp>
      <p:grpSp>
        <p:nvGrpSpPr>
          <p:cNvPr id="15" name="Group 14">
            <a:extLst>
              <a:ext uri="{FF2B5EF4-FFF2-40B4-BE49-F238E27FC236}">
                <a16:creationId xmlns:a16="http://schemas.microsoft.com/office/drawing/2014/main" id="{C982C535-0F3E-4AA2-B399-B4E27C62C4B7}"/>
              </a:ext>
            </a:extLst>
          </p:cNvPr>
          <p:cNvGrpSpPr/>
          <p:nvPr/>
        </p:nvGrpSpPr>
        <p:grpSpPr>
          <a:xfrm>
            <a:off x="8271312" y="2403064"/>
            <a:ext cx="963127" cy="1055916"/>
            <a:chOff x="517853" y="-1540816"/>
            <a:chExt cx="982440" cy="1077089"/>
          </a:xfrm>
        </p:grpSpPr>
        <p:grpSp>
          <p:nvGrpSpPr>
            <p:cNvPr id="55" name="Group 54">
              <a:extLst>
                <a:ext uri="{FF2B5EF4-FFF2-40B4-BE49-F238E27FC236}">
                  <a16:creationId xmlns:a16="http://schemas.microsoft.com/office/drawing/2014/main" id="{F988A7C1-31E2-4673-93B8-ED63F5C4D9B0}"/>
                </a:ext>
              </a:extLst>
            </p:cNvPr>
            <p:cNvGrpSpPr>
              <a:grpSpLocks noChangeAspect="1"/>
            </p:cNvGrpSpPr>
            <p:nvPr/>
          </p:nvGrpSpPr>
          <p:grpSpPr>
            <a:xfrm>
              <a:off x="844730" y="-1021712"/>
              <a:ext cx="378951" cy="365760"/>
              <a:chOff x="2368476" y="589018"/>
              <a:chExt cx="1012508" cy="977265"/>
            </a:xfrm>
          </p:grpSpPr>
          <p:sp>
            <p:nvSpPr>
              <p:cNvPr id="56" name="Freeform: Shape 55">
                <a:extLst>
                  <a:ext uri="{FF2B5EF4-FFF2-40B4-BE49-F238E27FC236}">
                    <a16:creationId xmlns:a16="http://schemas.microsoft.com/office/drawing/2014/main" id="{7933BCA7-4A27-4F73-8B28-03C0B1E1245D}"/>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B10BCBF9-2D15-463A-8DEE-AB6C442FEA7D}"/>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6991D06D-4C35-4C52-B030-FA6DDA3FC27A}"/>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C0E4FAC1-3EAD-4BE9-B7B9-FCA63DD2848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A1251D2F-8AB5-4CA1-9FD7-AEB8A98A4BC3}"/>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C42D5D83-2DD8-46E4-8717-66B3AFC25836}"/>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4313482E-528F-43D9-AF6B-5C143A91484B}"/>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8F58C7F7-6023-4DFD-9C85-D564CEBA3AE3}"/>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D5A72A11-A815-47F8-B9A7-0B7DBA990135}"/>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26CD7367-B1A0-49BB-9FE0-64740EADAED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97825118-5342-4A11-8253-7293949128FC}"/>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30EE11FA-8D92-443D-85C6-FB070583D96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BD762550-703F-48D4-8E81-62AD5EDA7666}"/>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4B2C1DEF-B3A6-464A-BB33-CD16B2A01B11}"/>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F08A454B-5ECB-490E-91F0-C9BD2DCAA3BC}"/>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50924866-35BD-4407-AF17-680C6576C09C}"/>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64FC7408-B59B-42E3-A890-714BC622E36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3DC15681-67D5-46BC-AE70-5BD525F1EC60}"/>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6C3FA1AD-8506-4BEE-B85D-0A737D51FAA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B5A69402-D2BB-4518-9FC0-B6758A9AD6BA}"/>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6CA8EC12-2616-4FE9-8F70-A512D109FFB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37" name="Rectangle: Rounded Corners 136">
              <a:extLst>
                <a:ext uri="{FF2B5EF4-FFF2-40B4-BE49-F238E27FC236}">
                  <a16:creationId xmlns:a16="http://schemas.microsoft.com/office/drawing/2014/main" id="{A16BC471-52DF-4127-9FA9-E07C336578E8}"/>
                </a:ext>
              </a:extLst>
            </p:cNvPr>
            <p:cNvSpPr/>
            <p:nvPr/>
          </p:nvSpPr>
          <p:spPr bwMode="auto">
            <a:xfrm>
              <a:off x="615494" y="-1286570"/>
              <a:ext cx="822843" cy="822843"/>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138" name="Title 1">
              <a:extLst>
                <a:ext uri="{FF2B5EF4-FFF2-40B4-BE49-F238E27FC236}">
                  <a16:creationId xmlns:a16="http://schemas.microsoft.com/office/drawing/2014/main" id="{819F5620-0A71-4692-BFB7-C4E176771566}"/>
                </a:ext>
              </a:extLst>
            </p:cNvPr>
            <p:cNvSpPr txBox="1">
              <a:spLocks/>
            </p:cNvSpPr>
            <p:nvPr/>
          </p:nvSpPr>
          <p:spPr>
            <a:xfrm>
              <a:off x="517853" y="-1540816"/>
              <a:ext cx="982440" cy="15386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980" b="0" i="0" u="none" strike="noStrike" kern="1200" cap="none" spc="0" normalizeH="0" baseline="0" noProof="0" dirty="0">
                  <a:ln w="3175">
                    <a:noFill/>
                  </a:ln>
                  <a:gradFill>
                    <a:gsLst>
                      <a:gs pos="2655">
                        <a:srgbClr val="505050"/>
                      </a:gs>
                      <a:gs pos="31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Azure Kubernetes Service (AKS)</a:t>
              </a:r>
            </a:p>
          </p:txBody>
        </p:sp>
      </p:grpSp>
      <p:cxnSp>
        <p:nvCxnSpPr>
          <p:cNvPr id="150" name="Straight Arrow Connector 149">
            <a:extLst>
              <a:ext uri="{FF2B5EF4-FFF2-40B4-BE49-F238E27FC236}">
                <a16:creationId xmlns:a16="http://schemas.microsoft.com/office/drawing/2014/main" id="{39B81622-B3A1-4987-B229-BB975C7E2C58}"/>
              </a:ext>
            </a:extLst>
          </p:cNvPr>
          <p:cNvCxnSpPr>
            <a:cxnSpLocks/>
          </p:cNvCxnSpPr>
          <p:nvPr/>
        </p:nvCxnSpPr>
        <p:spPr>
          <a:xfrm>
            <a:off x="5647666" y="4154477"/>
            <a:ext cx="738085" cy="0"/>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52" name="Picture 151">
            <a:extLst>
              <a:ext uri="{FF2B5EF4-FFF2-40B4-BE49-F238E27FC236}">
                <a16:creationId xmlns:a16="http://schemas.microsoft.com/office/drawing/2014/main" id="{94B4E479-00F0-49C5-996B-63B986A61C2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86049" y="4158270"/>
            <a:ext cx="428099" cy="403391"/>
          </a:xfrm>
          <a:prstGeom prst="rect">
            <a:avLst/>
          </a:prstGeom>
        </p:spPr>
      </p:pic>
      <p:pic>
        <p:nvPicPr>
          <p:cNvPr id="153" name="Picture 152">
            <a:extLst>
              <a:ext uri="{FF2B5EF4-FFF2-40B4-BE49-F238E27FC236}">
                <a16:creationId xmlns:a16="http://schemas.microsoft.com/office/drawing/2014/main" id="{7789FBD1-F06E-467C-AFBE-3D1300F8601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490127" y="4197696"/>
            <a:ext cx="361793" cy="358570"/>
          </a:xfrm>
          <a:prstGeom prst="rect">
            <a:avLst/>
          </a:prstGeom>
        </p:spPr>
      </p:pic>
      <p:sp>
        <p:nvSpPr>
          <p:cNvPr id="86" name="Rectangle 85">
            <a:extLst>
              <a:ext uri="{FF2B5EF4-FFF2-40B4-BE49-F238E27FC236}">
                <a16:creationId xmlns:a16="http://schemas.microsoft.com/office/drawing/2014/main" id="{718C63F0-01B2-4CD1-9830-E3B0026EAB4F}"/>
              </a:ext>
            </a:extLst>
          </p:cNvPr>
          <p:cNvSpPr/>
          <p:nvPr/>
        </p:nvSpPr>
        <p:spPr bwMode="auto">
          <a:xfrm>
            <a:off x="866" y="974"/>
            <a:ext cx="2091359" cy="68560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7" name="Straight Connector 86">
            <a:extLst>
              <a:ext uri="{FF2B5EF4-FFF2-40B4-BE49-F238E27FC236}">
                <a16:creationId xmlns:a16="http://schemas.microsoft.com/office/drawing/2014/main" id="{AC1444E1-B6E7-45D3-A880-14684D57728E}"/>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8" name="Rectangle: Rounded Corners 95">
            <a:extLst>
              <a:ext uri="{FF2B5EF4-FFF2-40B4-BE49-F238E27FC236}">
                <a16:creationId xmlns:a16="http://schemas.microsoft.com/office/drawing/2014/main" id="{364DF3DC-BD3A-44DE-AE68-F544B6AF1133}"/>
              </a:ext>
            </a:extLst>
          </p:cNvPr>
          <p:cNvSpPr/>
          <p:nvPr/>
        </p:nvSpPr>
        <p:spPr bwMode="auto">
          <a:xfrm>
            <a:off x="380620" y="1637702"/>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Azure Container Instances (ACI)</a:t>
            </a:r>
          </a:p>
        </p:txBody>
      </p:sp>
      <p:sp>
        <p:nvSpPr>
          <p:cNvPr id="89" name="Rectangle: Rounded Corners 96">
            <a:extLst>
              <a:ext uri="{FF2B5EF4-FFF2-40B4-BE49-F238E27FC236}">
                <a16:creationId xmlns:a16="http://schemas.microsoft.com/office/drawing/2014/main" id="{AEEB90E9-5417-4D08-939C-F97FC2D9842F}"/>
              </a:ext>
            </a:extLst>
          </p:cNvPr>
          <p:cNvSpPr/>
          <p:nvPr/>
        </p:nvSpPr>
        <p:spPr bwMode="auto">
          <a:xfrm>
            <a:off x="380620" y="2899670"/>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Azure Container Registry (ACR)</a:t>
            </a:r>
          </a:p>
        </p:txBody>
      </p:sp>
      <p:sp>
        <p:nvSpPr>
          <p:cNvPr id="90" name="Rectangle: Rounded Corners 98">
            <a:extLst>
              <a:ext uri="{FF2B5EF4-FFF2-40B4-BE49-F238E27FC236}">
                <a16:creationId xmlns:a16="http://schemas.microsoft.com/office/drawing/2014/main" id="{32314042-7EAF-4787-BF8D-019AF2094B16}"/>
              </a:ext>
            </a:extLst>
          </p:cNvPr>
          <p:cNvSpPr/>
          <p:nvPr/>
        </p:nvSpPr>
        <p:spPr bwMode="auto">
          <a:xfrm>
            <a:off x="380620" y="5423605"/>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Release </a:t>
            </a:r>
            <a:br>
              <a:rPr kumimoji="0" lang="en-US" sz="1175"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br>
            <a:r>
              <a:rPr kumimoji="0" lang="en-US" sz="1175"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Automation Tools</a:t>
            </a:r>
          </a:p>
        </p:txBody>
      </p:sp>
      <p:grpSp>
        <p:nvGrpSpPr>
          <p:cNvPr id="91" name="Group 90">
            <a:extLst>
              <a:ext uri="{FF2B5EF4-FFF2-40B4-BE49-F238E27FC236}">
                <a16:creationId xmlns:a16="http://schemas.microsoft.com/office/drawing/2014/main" id="{087AC1DA-B474-4855-A6C3-E637C8867AEF}"/>
              </a:ext>
            </a:extLst>
          </p:cNvPr>
          <p:cNvGrpSpPr/>
          <p:nvPr/>
        </p:nvGrpSpPr>
        <p:grpSpPr>
          <a:xfrm>
            <a:off x="719745" y="1649706"/>
            <a:ext cx="573081" cy="508297"/>
            <a:chOff x="2878931" y="2940843"/>
            <a:chExt cx="1095375" cy="971550"/>
          </a:xfrm>
        </p:grpSpPr>
        <p:sp>
          <p:nvSpPr>
            <p:cNvPr id="92" name="Freeform: Shape 176">
              <a:extLst>
                <a:ext uri="{FF2B5EF4-FFF2-40B4-BE49-F238E27FC236}">
                  <a16:creationId xmlns:a16="http://schemas.microsoft.com/office/drawing/2014/main" id="{18E5C727-AB56-4FCD-8441-CA2383D6A3B9}"/>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Shape 177">
              <a:extLst>
                <a:ext uri="{FF2B5EF4-FFF2-40B4-BE49-F238E27FC236}">
                  <a16:creationId xmlns:a16="http://schemas.microsoft.com/office/drawing/2014/main" id="{7DEFB4ED-8224-4495-BF2D-F8AB0C7D2022}"/>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Shape 178">
              <a:extLst>
                <a:ext uri="{FF2B5EF4-FFF2-40B4-BE49-F238E27FC236}">
                  <a16:creationId xmlns:a16="http://schemas.microsoft.com/office/drawing/2014/main" id="{54F070C3-5793-437C-861F-7693FFD2DE78}"/>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Shape 179">
              <a:extLst>
                <a:ext uri="{FF2B5EF4-FFF2-40B4-BE49-F238E27FC236}">
                  <a16:creationId xmlns:a16="http://schemas.microsoft.com/office/drawing/2014/main" id="{FE45DAC6-5490-40CB-A72B-390E730BEA9A}"/>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Shape 180">
              <a:extLst>
                <a:ext uri="{FF2B5EF4-FFF2-40B4-BE49-F238E27FC236}">
                  <a16:creationId xmlns:a16="http://schemas.microsoft.com/office/drawing/2014/main" id="{459F4BBC-3CD7-45EF-AFD5-FCF00A8627E9}"/>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Shape 182">
              <a:extLst>
                <a:ext uri="{FF2B5EF4-FFF2-40B4-BE49-F238E27FC236}">
                  <a16:creationId xmlns:a16="http://schemas.microsoft.com/office/drawing/2014/main" id="{41A5234D-ADBE-47B4-867A-89E98D6D0C82}"/>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Shape 183">
              <a:extLst>
                <a:ext uri="{FF2B5EF4-FFF2-40B4-BE49-F238E27FC236}">
                  <a16:creationId xmlns:a16="http://schemas.microsoft.com/office/drawing/2014/main" id="{8F1A1588-F228-4AB4-809B-43C60349B20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9" name="Group 98">
            <a:extLst>
              <a:ext uri="{FF2B5EF4-FFF2-40B4-BE49-F238E27FC236}">
                <a16:creationId xmlns:a16="http://schemas.microsoft.com/office/drawing/2014/main" id="{CEC34C81-0F3B-4E10-ABE9-0E9548EA3EBE}"/>
              </a:ext>
            </a:extLst>
          </p:cNvPr>
          <p:cNvGrpSpPr/>
          <p:nvPr/>
        </p:nvGrpSpPr>
        <p:grpSpPr>
          <a:xfrm>
            <a:off x="751502" y="5448890"/>
            <a:ext cx="610183" cy="540674"/>
            <a:chOff x="4360069" y="2943701"/>
            <a:chExt cx="1095375" cy="970597"/>
          </a:xfrm>
        </p:grpSpPr>
        <p:sp>
          <p:nvSpPr>
            <p:cNvPr id="100" name="Freeform: Shape 187">
              <a:extLst>
                <a:ext uri="{FF2B5EF4-FFF2-40B4-BE49-F238E27FC236}">
                  <a16:creationId xmlns:a16="http://schemas.microsoft.com/office/drawing/2014/main" id="{6877AA68-7AE3-47A7-92BE-E60AC24CC77A}"/>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Shape 188">
              <a:extLst>
                <a:ext uri="{FF2B5EF4-FFF2-40B4-BE49-F238E27FC236}">
                  <a16:creationId xmlns:a16="http://schemas.microsoft.com/office/drawing/2014/main" id="{B0150547-779E-4516-9889-D3F5AF10089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Shape 189">
              <a:extLst>
                <a:ext uri="{FF2B5EF4-FFF2-40B4-BE49-F238E27FC236}">
                  <a16:creationId xmlns:a16="http://schemas.microsoft.com/office/drawing/2014/main" id="{7A684B6C-C96D-495C-8649-A15D46F7E86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Shape 190">
              <a:extLst>
                <a:ext uri="{FF2B5EF4-FFF2-40B4-BE49-F238E27FC236}">
                  <a16:creationId xmlns:a16="http://schemas.microsoft.com/office/drawing/2014/main" id="{C832E3ED-80E5-43C5-BE3A-3D23D76F05F9}"/>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Shape 191">
              <a:extLst>
                <a:ext uri="{FF2B5EF4-FFF2-40B4-BE49-F238E27FC236}">
                  <a16:creationId xmlns:a16="http://schemas.microsoft.com/office/drawing/2014/main" id="{5023F86A-04A6-4A46-8DC7-77BFEAE7B5A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Shape 192">
              <a:extLst>
                <a:ext uri="{FF2B5EF4-FFF2-40B4-BE49-F238E27FC236}">
                  <a16:creationId xmlns:a16="http://schemas.microsoft.com/office/drawing/2014/main" id="{BD80D13B-8E84-41DB-858A-F83A1E61424F}"/>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6" name="Group 105">
            <a:extLst>
              <a:ext uri="{FF2B5EF4-FFF2-40B4-BE49-F238E27FC236}">
                <a16:creationId xmlns:a16="http://schemas.microsoft.com/office/drawing/2014/main" id="{9D3BC98A-4FA4-481A-8FEA-4856DA4C4694}"/>
              </a:ext>
            </a:extLst>
          </p:cNvPr>
          <p:cNvGrpSpPr/>
          <p:nvPr/>
        </p:nvGrpSpPr>
        <p:grpSpPr>
          <a:xfrm>
            <a:off x="690016" y="2921235"/>
            <a:ext cx="647285" cy="512999"/>
            <a:chOff x="3517678" y="3062050"/>
            <a:chExt cx="1225868" cy="971550"/>
          </a:xfrm>
        </p:grpSpPr>
        <p:sp>
          <p:nvSpPr>
            <p:cNvPr id="107" name="Freeform: Shape 194">
              <a:extLst>
                <a:ext uri="{FF2B5EF4-FFF2-40B4-BE49-F238E27FC236}">
                  <a16:creationId xmlns:a16="http://schemas.microsoft.com/office/drawing/2014/main" id="{CAA8FE31-4545-4F85-9F5C-900A283AF6C1}"/>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Shape 195">
              <a:extLst>
                <a:ext uri="{FF2B5EF4-FFF2-40B4-BE49-F238E27FC236}">
                  <a16:creationId xmlns:a16="http://schemas.microsoft.com/office/drawing/2014/main" id="{54A4357E-4582-460F-8ED1-1F3FF3303E5F}"/>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Shape 196">
              <a:extLst>
                <a:ext uri="{FF2B5EF4-FFF2-40B4-BE49-F238E27FC236}">
                  <a16:creationId xmlns:a16="http://schemas.microsoft.com/office/drawing/2014/main" id="{F66412F0-1DAF-47DA-B741-4C871DEC86B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Shape 197">
              <a:extLst>
                <a:ext uri="{FF2B5EF4-FFF2-40B4-BE49-F238E27FC236}">
                  <a16:creationId xmlns:a16="http://schemas.microsoft.com/office/drawing/2014/main" id="{B40B9284-8ED0-454C-85AB-FEACD5848CE2}"/>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Shape 198">
              <a:extLst>
                <a:ext uri="{FF2B5EF4-FFF2-40B4-BE49-F238E27FC236}">
                  <a16:creationId xmlns:a16="http://schemas.microsoft.com/office/drawing/2014/main" id="{52345954-3D6F-4382-9D0E-B6958739E823}"/>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Shape 199">
              <a:extLst>
                <a:ext uri="{FF2B5EF4-FFF2-40B4-BE49-F238E27FC236}">
                  <a16:creationId xmlns:a16="http://schemas.microsoft.com/office/drawing/2014/main" id="{A7A4B6D8-316A-496F-8FBB-1769BC994856}"/>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Shape 200">
              <a:extLst>
                <a:ext uri="{FF2B5EF4-FFF2-40B4-BE49-F238E27FC236}">
                  <a16:creationId xmlns:a16="http://schemas.microsoft.com/office/drawing/2014/main" id="{54779A4B-BF28-4A2B-82E5-6B2AD83C1A74}"/>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Shape 201">
              <a:extLst>
                <a:ext uri="{FF2B5EF4-FFF2-40B4-BE49-F238E27FC236}">
                  <a16:creationId xmlns:a16="http://schemas.microsoft.com/office/drawing/2014/main" id="{357ED487-8563-47A8-ADC1-32ED583ECE2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Shape 202">
              <a:extLst>
                <a:ext uri="{FF2B5EF4-FFF2-40B4-BE49-F238E27FC236}">
                  <a16:creationId xmlns:a16="http://schemas.microsoft.com/office/drawing/2014/main" id="{D3A85EE1-67B4-4230-AA72-C076D585DF9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Shape 203">
              <a:extLst>
                <a:ext uri="{FF2B5EF4-FFF2-40B4-BE49-F238E27FC236}">
                  <a16:creationId xmlns:a16="http://schemas.microsoft.com/office/drawing/2014/main" id="{4D050F55-B583-4BD0-ABA0-9C76E2DB13B4}"/>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Shape 204">
              <a:extLst>
                <a:ext uri="{FF2B5EF4-FFF2-40B4-BE49-F238E27FC236}">
                  <a16:creationId xmlns:a16="http://schemas.microsoft.com/office/drawing/2014/main" id="{DB27845F-D197-45F2-8F51-7772D1CAAF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Shape 205">
              <a:extLst>
                <a:ext uri="{FF2B5EF4-FFF2-40B4-BE49-F238E27FC236}">
                  <a16:creationId xmlns:a16="http://schemas.microsoft.com/office/drawing/2014/main" id="{7EE7B85A-6AFF-4081-A7D2-C6C0A6003738}"/>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Shape 206">
              <a:extLst>
                <a:ext uri="{FF2B5EF4-FFF2-40B4-BE49-F238E27FC236}">
                  <a16:creationId xmlns:a16="http://schemas.microsoft.com/office/drawing/2014/main" id="{6A0E0949-E671-4462-9DC8-22E7B1D53107}"/>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33" name="Graphic 207">
            <a:extLst>
              <a:ext uri="{FF2B5EF4-FFF2-40B4-BE49-F238E27FC236}">
                <a16:creationId xmlns:a16="http://schemas.microsoft.com/office/drawing/2014/main" id="{23901587-9C7D-48A5-817F-A5BC093DA4C5}"/>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51801" y="4097375"/>
            <a:ext cx="595123" cy="601131"/>
          </a:xfrm>
          <a:prstGeom prst="rect">
            <a:avLst/>
          </a:prstGeom>
        </p:spPr>
      </p:pic>
      <p:sp>
        <p:nvSpPr>
          <p:cNvPr id="134" name="Rectangle 133">
            <a:hlinkClick r:id="rId7" action="ppaction://hlinksldjump"/>
            <a:extLst>
              <a:ext uri="{FF2B5EF4-FFF2-40B4-BE49-F238E27FC236}">
                <a16:creationId xmlns:a16="http://schemas.microsoft.com/office/drawing/2014/main" id="{DDCA08BE-DB27-4445-8F08-FA9D9200EAF5}"/>
              </a:ext>
            </a:extLst>
          </p:cNvPr>
          <p:cNvSpPr/>
          <p:nvPr/>
        </p:nvSpPr>
        <p:spPr bwMode="auto">
          <a:xfrm>
            <a:off x="282113" y="1479179"/>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Rectangle 144">
            <a:hlinkClick r:id="" action="ppaction://noaction"/>
            <a:extLst>
              <a:ext uri="{FF2B5EF4-FFF2-40B4-BE49-F238E27FC236}">
                <a16:creationId xmlns:a16="http://schemas.microsoft.com/office/drawing/2014/main" id="{C13BB909-A025-4031-BAA4-91E43B118365}"/>
              </a:ext>
            </a:extLst>
          </p:cNvPr>
          <p:cNvSpPr/>
          <p:nvPr/>
        </p:nvSpPr>
        <p:spPr bwMode="auto">
          <a:xfrm>
            <a:off x="270387" y="5307121"/>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Rectangle 145">
            <a:hlinkClick r:id="rId8" action="ppaction://hlinksldjump"/>
            <a:extLst>
              <a:ext uri="{FF2B5EF4-FFF2-40B4-BE49-F238E27FC236}">
                <a16:creationId xmlns:a16="http://schemas.microsoft.com/office/drawing/2014/main" id="{38D8D12A-3FB7-49DD-AF79-7CE762A97794}"/>
              </a:ext>
            </a:extLst>
          </p:cNvPr>
          <p:cNvSpPr/>
          <p:nvPr/>
        </p:nvSpPr>
        <p:spPr bwMode="auto">
          <a:xfrm>
            <a:off x="329543" y="2769171"/>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Rectangle 146">
            <a:hlinkClick r:id="rId9" action="ppaction://hlinksldjump"/>
            <a:extLst>
              <a:ext uri="{FF2B5EF4-FFF2-40B4-BE49-F238E27FC236}">
                <a16:creationId xmlns:a16="http://schemas.microsoft.com/office/drawing/2014/main" id="{EF59162B-B82C-4773-8F75-93C62689E42A}"/>
              </a:ext>
            </a:extLst>
          </p:cNvPr>
          <p:cNvSpPr/>
          <p:nvPr/>
        </p:nvSpPr>
        <p:spPr bwMode="auto">
          <a:xfrm>
            <a:off x="284999" y="2528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Rounded Corners 111">
            <a:extLst>
              <a:ext uri="{FF2B5EF4-FFF2-40B4-BE49-F238E27FC236}">
                <a16:creationId xmlns:a16="http://schemas.microsoft.com/office/drawing/2014/main" id="{7F0767AD-1624-47C0-9617-E758C42A4E8D}"/>
              </a:ext>
            </a:extLst>
          </p:cNvPr>
          <p:cNvSpPr/>
          <p:nvPr/>
        </p:nvSpPr>
        <p:spPr bwMode="auto">
          <a:xfrm>
            <a:off x="380620" y="375735"/>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ACS Engine</a:t>
            </a:r>
          </a:p>
        </p:txBody>
      </p:sp>
      <p:grpSp>
        <p:nvGrpSpPr>
          <p:cNvPr id="149" name="Group 148">
            <a:extLst>
              <a:ext uri="{FF2B5EF4-FFF2-40B4-BE49-F238E27FC236}">
                <a16:creationId xmlns:a16="http://schemas.microsoft.com/office/drawing/2014/main" id="{7F8606C8-A4DB-4079-BBFF-26CE279E797F}"/>
              </a:ext>
            </a:extLst>
          </p:cNvPr>
          <p:cNvGrpSpPr/>
          <p:nvPr/>
        </p:nvGrpSpPr>
        <p:grpSpPr>
          <a:xfrm>
            <a:off x="772595" y="515342"/>
            <a:ext cx="547901" cy="528830"/>
            <a:chOff x="2368476" y="589018"/>
            <a:chExt cx="1012508" cy="977265"/>
          </a:xfrm>
        </p:grpSpPr>
        <p:sp>
          <p:nvSpPr>
            <p:cNvPr id="151" name="Freeform: Shape 113">
              <a:extLst>
                <a:ext uri="{FF2B5EF4-FFF2-40B4-BE49-F238E27FC236}">
                  <a16:creationId xmlns:a16="http://schemas.microsoft.com/office/drawing/2014/main" id="{8CD03F5B-20CC-4828-9DF7-E275DC8BBE32}"/>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Shape 114">
              <a:extLst>
                <a:ext uri="{FF2B5EF4-FFF2-40B4-BE49-F238E27FC236}">
                  <a16:creationId xmlns:a16="http://schemas.microsoft.com/office/drawing/2014/main" id="{09013E39-1BA8-4729-A8B3-B36B1902D23F}"/>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Shape 115">
              <a:extLst>
                <a:ext uri="{FF2B5EF4-FFF2-40B4-BE49-F238E27FC236}">
                  <a16:creationId xmlns:a16="http://schemas.microsoft.com/office/drawing/2014/main" id="{023D8A7C-355F-45FC-8F06-68ED9ED36CAA}"/>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Shape 119">
              <a:extLst>
                <a:ext uri="{FF2B5EF4-FFF2-40B4-BE49-F238E27FC236}">
                  <a16:creationId xmlns:a16="http://schemas.microsoft.com/office/drawing/2014/main" id="{15C1A549-D825-4351-9D68-A02CB3612F19}"/>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Shape 120">
              <a:extLst>
                <a:ext uri="{FF2B5EF4-FFF2-40B4-BE49-F238E27FC236}">
                  <a16:creationId xmlns:a16="http://schemas.microsoft.com/office/drawing/2014/main" id="{F4868327-311F-4DEC-8B22-F60EBB93186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Shape 121">
              <a:extLst>
                <a:ext uri="{FF2B5EF4-FFF2-40B4-BE49-F238E27FC236}">
                  <a16:creationId xmlns:a16="http://schemas.microsoft.com/office/drawing/2014/main" id="{7FD495F0-BE47-463B-ACF6-6CABDBE3B24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Shape 122">
              <a:extLst>
                <a:ext uri="{FF2B5EF4-FFF2-40B4-BE49-F238E27FC236}">
                  <a16:creationId xmlns:a16="http://schemas.microsoft.com/office/drawing/2014/main" id="{7A1CB96C-4DFB-4A74-8E2C-AAA66CC3CF70}"/>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Shape 123">
              <a:extLst>
                <a:ext uri="{FF2B5EF4-FFF2-40B4-BE49-F238E27FC236}">
                  <a16:creationId xmlns:a16="http://schemas.microsoft.com/office/drawing/2014/main" id="{21B32D42-6D1C-44E5-9636-AD377F896437}"/>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Shape 124">
              <a:extLst>
                <a:ext uri="{FF2B5EF4-FFF2-40B4-BE49-F238E27FC236}">
                  <a16:creationId xmlns:a16="http://schemas.microsoft.com/office/drawing/2014/main" id="{1BB037BF-A73E-4D13-A0E1-2955FA43F22B}"/>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Shape 125">
              <a:extLst>
                <a:ext uri="{FF2B5EF4-FFF2-40B4-BE49-F238E27FC236}">
                  <a16:creationId xmlns:a16="http://schemas.microsoft.com/office/drawing/2014/main" id="{453501FA-D518-4974-BEBE-7E571C93F7F1}"/>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Shape 126">
              <a:extLst>
                <a:ext uri="{FF2B5EF4-FFF2-40B4-BE49-F238E27FC236}">
                  <a16:creationId xmlns:a16="http://schemas.microsoft.com/office/drawing/2014/main" id="{8EEF94DA-B68E-4423-86EF-34A8F9D23DFE}"/>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Shape 127">
              <a:extLst>
                <a:ext uri="{FF2B5EF4-FFF2-40B4-BE49-F238E27FC236}">
                  <a16:creationId xmlns:a16="http://schemas.microsoft.com/office/drawing/2014/main" id="{FB6980CC-05D3-4C6D-95D9-952EF04D932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Shape 128">
              <a:extLst>
                <a:ext uri="{FF2B5EF4-FFF2-40B4-BE49-F238E27FC236}">
                  <a16:creationId xmlns:a16="http://schemas.microsoft.com/office/drawing/2014/main" id="{61FA1047-BB32-4EA4-B31B-63A3293DCBF5}"/>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Shape 129">
              <a:extLst>
                <a:ext uri="{FF2B5EF4-FFF2-40B4-BE49-F238E27FC236}">
                  <a16:creationId xmlns:a16="http://schemas.microsoft.com/office/drawing/2014/main" id="{E85ABC7A-F2BE-4D0B-9B0F-5F5291078FFD}"/>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Shape 130">
              <a:extLst>
                <a:ext uri="{FF2B5EF4-FFF2-40B4-BE49-F238E27FC236}">
                  <a16:creationId xmlns:a16="http://schemas.microsoft.com/office/drawing/2014/main" id="{296808D2-0A63-45F7-8402-E47CD34643A9}"/>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Shape 131">
              <a:extLst>
                <a:ext uri="{FF2B5EF4-FFF2-40B4-BE49-F238E27FC236}">
                  <a16:creationId xmlns:a16="http://schemas.microsoft.com/office/drawing/2014/main" id="{767AC9C9-F8A4-4F4D-9336-E17A6C7218EF}"/>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Shape 132">
              <a:extLst>
                <a:ext uri="{FF2B5EF4-FFF2-40B4-BE49-F238E27FC236}">
                  <a16:creationId xmlns:a16="http://schemas.microsoft.com/office/drawing/2014/main" id="{457B32EB-4329-42C0-8088-3D069F9B5147}"/>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Shape 133">
              <a:extLst>
                <a:ext uri="{FF2B5EF4-FFF2-40B4-BE49-F238E27FC236}">
                  <a16:creationId xmlns:a16="http://schemas.microsoft.com/office/drawing/2014/main" id="{468DC9DD-EAE8-43F0-B3A0-5794B58FCE07}"/>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Shape 134">
              <a:extLst>
                <a:ext uri="{FF2B5EF4-FFF2-40B4-BE49-F238E27FC236}">
                  <a16:creationId xmlns:a16="http://schemas.microsoft.com/office/drawing/2014/main" id="{274067C0-9FED-40A2-87AA-2010C25698B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Shape 135">
              <a:extLst>
                <a:ext uri="{FF2B5EF4-FFF2-40B4-BE49-F238E27FC236}">
                  <a16:creationId xmlns:a16="http://schemas.microsoft.com/office/drawing/2014/main" id="{1AF68320-E9CD-43ED-9A2A-A71689D9D28B}"/>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Shape 136">
              <a:extLst>
                <a:ext uri="{FF2B5EF4-FFF2-40B4-BE49-F238E27FC236}">
                  <a16:creationId xmlns:a16="http://schemas.microsoft.com/office/drawing/2014/main" id="{7EAE05BF-F35D-48FB-82B6-2D873740CF1C}"/>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74" name="Rectangle 173">
            <a:hlinkClick r:id="rId9" action="ppaction://hlinksldjump"/>
            <a:extLst>
              <a:ext uri="{FF2B5EF4-FFF2-40B4-BE49-F238E27FC236}">
                <a16:creationId xmlns:a16="http://schemas.microsoft.com/office/drawing/2014/main" id="{38842CF1-92CE-4A49-883D-885ECF7774A9}"/>
              </a:ext>
            </a:extLst>
          </p:cNvPr>
          <p:cNvSpPr/>
          <p:nvPr/>
        </p:nvSpPr>
        <p:spPr bwMode="auto">
          <a:xfrm>
            <a:off x="325885" y="2528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Title 4">
            <a:extLst>
              <a:ext uri="{FF2B5EF4-FFF2-40B4-BE49-F238E27FC236}">
                <a16:creationId xmlns:a16="http://schemas.microsoft.com/office/drawing/2014/main" id="{D5ED4D2F-AE27-42A9-8B1E-E093B09270BE}"/>
              </a:ext>
            </a:extLst>
          </p:cNvPr>
          <p:cNvSpPr txBox="1">
            <a:spLocks/>
          </p:cNvSpPr>
          <p:nvPr/>
        </p:nvSpPr>
        <p:spPr>
          <a:xfrm>
            <a:off x="2690106" y="291549"/>
            <a:ext cx="8712040" cy="899537"/>
          </a:xfrm>
          <a:prstGeom prst="rect">
            <a:avLst/>
          </a:prstGeom>
        </p:spPr>
        <p:txBody>
          <a:bodyPr vert="horz" wrap="square" lIns="143428" tIns="89642" rIns="143428" bIns="89642" rtlCol="0" anchor="t">
            <a:noAutofit/>
          </a:bodyPr>
          <a:lstStyle>
            <a:lvl1pPr algn="l" defTabSz="932563" rtl="0" eaLnBrk="1" latinLnBrk="0" hangingPunct="1">
              <a:lnSpc>
                <a:spcPct val="90000"/>
              </a:lnSpc>
              <a:spcBef>
                <a:spcPct val="0"/>
              </a:spcBef>
              <a:buNone/>
              <a:defRPr lang="en-US" sz="48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gradFill>
                  <a:gsLst>
                    <a:gs pos="2655">
                      <a:srgbClr val="505050"/>
                    </a:gs>
                    <a:gs pos="31000">
                      <a:srgbClr val="505050"/>
                    </a:gs>
                  </a:gsLst>
                  <a:lin ang="5400000" scaled="0"/>
                </a:gradFill>
                <a:effectLst/>
                <a:uLnTx/>
                <a:uFillTx/>
                <a:latin typeface="Segoe UI Light"/>
                <a:ea typeface="+mn-ea"/>
              </a:rPr>
              <a:t>Containers as the </a:t>
            </a:r>
            <a:br>
              <a:rPr kumimoji="0" lang="en-US" sz="4705" b="0" i="0" u="none" strike="noStrike" kern="1200" cap="none" spc="-102" normalizeH="0" baseline="0" noProof="0" dirty="0">
                <a:ln w="3175">
                  <a:noFill/>
                </a:ln>
                <a:gradFill>
                  <a:gsLst>
                    <a:gs pos="2655">
                      <a:srgbClr val="505050"/>
                    </a:gs>
                    <a:gs pos="31000">
                      <a:srgbClr val="505050"/>
                    </a:gs>
                  </a:gsLst>
                  <a:lin ang="5400000" scaled="0"/>
                </a:gradFill>
                <a:effectLst/>
                <a:uLnTx/>
                <a:uFillTx/>
                <a:latin typeface="Segoe UI Light"/>
                <a:ea typeface="+mn-ea"/>
              </a:rPr>
            </a:br>
            <a:r>
              <a:rPr kumimoji="0" lang="en-US" sz="4705" b="0" i="0" u="none" strike="noStrike" kern="1200" cap="none" spc="-102" normalizeH="0" baseline="0" noProof="0" dirty="0">
                <a:ln w="3175">
                  <a:noFill/>
                </a:ln>
                <a:solidFill>
                  <a:srgbClr val="0072C6"/>
                </a:solidFill>
                <a:effectLst/>
                <a:uLnTx/>
                <a:uFillTx/>
                <a:latin typeface="Segoe UI" charset="0"/>
                <a:ea typeface="Segoe UI" charset="0"/>
                <a:cs typeface="Segoe UI" charset="0"/>
              </a:rPr>
              <a:t>App Packaging </a:t>
            </a:r>
            <a:r>
              <a:rPr kumimoji="0" lang="en-US" sz="4705" b="0" i="0" u="none" strike="noStrike" kern="1200" cap="none" spc="-102" normalizeH="0" baseline="0" noProof="0" dirty="0">
                <a:ln w="3175">
                  <a:noFill/>
                </a:ln>
                <a:gradFill>
                  <a:gsLst>
                    <a:gs pos="2655">
                      <a:srgbClr val="505050"/>
                    </a:gs>
                    <a:gs pos="31000">
                      <a:srgbClr val="505050"/>
                    </a:gs>
                  </a:gsLst>
                  <a:lin ang="5400000" scaled="0"/>
                </a:gradFill>
                <a:effectLst/>
                <a:uLnTx/>
                <a:uFillTx/>
                <a:latin typeface="Segoe UI Light"/>
                <a:ea typeface="+mn-ea"/>
              </a:rPr>
              <a:t>Format</a:t>
            </a:r>
          </a:p>
        </p:txBody>
      </p:sp>
      <p:sp>
        <p:nvSpPr>
          <p:cNvPr id="177" name="Text Placeholder 5">
            <a:extLst>
              <a:ext uri="{FF2B5EF4-FFF2-40B4-BE49-F238E27FC236}">
                <a16:creationId xmlns:a16="http://schemas.microsoft.com/office/drawing/2014/main" id="{97351E57-C033-4CA2-81AC-08342E83AC5B}"/>
              </a:ext>
            </a:extLst>
          </p:cNvPr>
          <p:cNvSpPr txBox="1">
            <a:spLocks/>
          </p:cNvSpPr>
          <p:nvPr/>
        </p:nvSpPr>
        <p:spPr>
          <a:xfrm>
            <a:off x="2689257" y="1813179"/>
            <a:ext cx="8712889" cy="325865"/>
          </a:xfrm>
          <a:prstGeom prst="rect">
            <a:avLst/>
          </a:prstGeom>
        </p:spPr>
        <p:txBody>
          <a:bodyPr vert="horz" wrap="square" lIns="143428" tIns="0" rIns="143428" bIns="0" rtlCol="0">
            <a:spAutoFit/>
          </a:bodyPr>
          <a:lstStyle>
            <a:lvl1pPr marL="0"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2400" kern="1200" spc="0" baseline="0">
                <a:solidFill>
                  <a:srgbClr val="0078D4"/>
                </a:solidFill>
                <a:latin typeface="+mn-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defRPr/>
            </a:pPr>
            <a:r>
              <a:rPr kumimoji="0" lang="en-US" sz="2353" b="0" i="0" u="none" strike="noStrike" kern="1200" cap="none" spc="0" normalizeH="0" baseline="0" noProof="0" dirty="0">
                <a:ln>
                  <a:noFill/>
                </a:ln>
                <a:solidFill>
                  <a:srgbClr val="0078D4"/>
                </a:solidFill>
                <a:effectLst/>
                <a:uLnTx/>
                <a:uFillTx/>
                <a:latin typeface="Segoe UI"/>
                <a:ea typeface="+mn-ea"/>
                <a:cs typeface="+mn-cs"/>
              </a:rPr>
              <a:t>Deploy to your preferred environment</a:t>
            </a:r>
          </a:p>
        </p:txBody>
      </p:sp>
      <p:sp>
        <p:nvSpPr>
          <p:cNvPr id="178" name="Rectangle: Rounded Corners 170">
            <a:extLst>
              <a:ext uri="{FF2B5EF4-FFF2-40B4-BE49-F238E27FC236}">
                <a16:creationId xmlns:a16="http://schemas.microsoft.com/office/drawing/2014/main" id="{4AEE4D45-3C95-4AA8-8529-128D099D36B8}"/>
              </a:ext>
            </a:extLst>
          </p:cNvPr>
          <p:cNvSpPr/>
          <p:nvPr/>
        </p:nvSpPr>
        <p:spPr bwMode="auto">
          <a:xfrm>
            <a:off x="865" y="4723791"/>
            <a:ext cx="2091360" cy="496509"/>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Open Service Broker </a:t>
            </a:r>
            <a:br>
              <a:rPr kumimoji="0" lang="en-US" sz="1175"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5"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for Azure (OSBA)</a:t>
            </a:r>
          </a:p>
        </p:txBody>
      </p:sp>
    </p:spTree>
    <p:extLst>
      <p:ext uri="{BB962C8B-B14F-4D97-AF65-F5344CB8AC3E}">
        <p14:creationId xmlns:p14="http://schemas.microsoft.com/office/powerpoint/2010/main" val="276689713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43160" y="252840"/>
            <a:ext cx="9407070" cy="6604189"/>
            <a:chOff x="2966692" y="-274749"/>
            <a:chExt cx="10516534" cy="7383083"/>
          </a:xfrm>
        </p:grpSpPr>
        <p:pic>
          <p:nvPicPr>
            <p:cNvPr id="85" name="Graphic 84">
              <a:extLst>
                <a:ext uri="{FF2B5EF4-FFF2-40B4-BE49-F238E27FC236}">
                  <a16:creationId xmlns:a16="http://schemas.microsoft.com/office/drawing/2014/main" id="{09B64E86-3530-4CBD-873F-00A5A3B8B475}"/>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966692" y="-274749"/>
              <a:ext cx="10451437" cy="7383083"/>
            </a:xfrm>
            <a:prstGeom prst="rect">
              <a:avLst/>
            </a:prstGeom>
          </p:spPr>
        </p:pic>
        <p:grpSp>
          <p:nvGrpSpPr>
            <p:cNvPr id="3" name="Group 2"/>
            <p:cNvGrpSpPr/>
            <p:nvPr/>
          </p:nvGrpSpPr>
          <p:grpSpPr>
            <a:xfrm>
              <a:off x="3966192" y="2847746"/>
              <a:ext cx="9517034" cy="3462257"/>
              <a:chOff x="3966192" y="2847746"/>
              <a:chExt cx="9517034" cy="3462257"/>
            </a:xfrm>
          </p:grpSpPr>
          <p:grpSp>
            <p:nvGrpSpPr>
              <p:cNvPr id="55" name="Group 54">
                <a:extLst>
                  <a:ext uri="{FF2B5EF4-FFF2-40B4-BE49-F238E27FC236}">
                    <a16:creationId xmlns:a16="http://schemas.microsoft.com/office/drawing/2014/main" id="{98795287-D7DA-496B-94F1-833F3F65F26C}"/>
                  </a:ext>
                </a:extLst>
              </p:cNvPr>
              <p:cNvGrpSpPr/>
              <p:nvPr/>
            </p:nvGrpSpPr>
            <p:grpSpPr>
              <a:xfrm>
                <a:off x="7180329" y="4400274"/>
                <a:ext cx="1287746" cy="208452"/>
                <a:chOff x="2916236" y="2735644"/>
                <a:chExt cx="782639" cy="126688"/>
              </a:xfrm>
            </p:grpSpPr>
            <p:sp>
              <p:nvSpPr>
                <p:cNvPr id="9" name="Oval 8">
                  <a:extLst>
                    <a:ext uri="{FF2B5EF4-FFF2-40B4-BE49-F238E27FC236}">
                      <a16:creationId xmlns:a16="http://schemas.microsoft.com/office/drawing/2014/main" id="{721D5B39-B89E-405C-9696-34B591B65295}"/>
                    </a:ext>
                  </a:extLst>
                </p:cNvPr>
                <p:cNvSpPr/>
                <p:nvPr/>
              </p:nvSpPr>
              <p:spPr bwMode="auto">
                <a:xfrm>
                  <a:off x="2916236" y="2754380"/>
                  <a:ext cx="107952" cy="107952"/>
                </a:xfrm>
                <a:prstGeom prst="ellipse">
                  <a:avLst/>
                </a:prstGeom>
                <a:solidFill>
                  <a:srgbClr val="93D7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9" rIns="179237" bIns="143389" numCol="1" spcCol="0" rtlCol="0" fromWordArt="0" anchor="t" anchorCtr="0" forceAA="0" compatLnSpc="1">
                  <a:prstTxWarp prst="textNoShape">
                    <a:avLst/>
                  </a:prstTxWarp>
                  <a:noAutofit/>
                </a:bodyPr>
                <a:lstStyle/>
                <a:p>
                  <a:pPr marL="0" marR="0" lvl="0" indent="0" algn="ctr" defTabSz="91383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681A0C9B-FDA1-499C-A9BC-4B753DCDA6CB}"/>
                    </a:ext>
                  </a:extLst>
                </p:cNvPr>
                <p:cNvSpPr txBox="1"/>
                <p:nvPr/>
              </p:nvSpPr>
              <p:spPr>
                <a:xfrm>
                  <a:off x="3187699" y="2735644"/>
                  <a:ext cx="511176" cy="96715"/>
                </a:xfrm>
                <a:prstGeom prst="rect">
                  <a:avLst/>
                </a:prstGeom>
                <a:noFill/>
              </p:spPr>
              <p:txBody>
                <a:bodyPr wrap="square" lIns="0" tIns="0" rIns="0" bIns="0" rtlCol="0">
                  <a:spAutoFit/>
                </a:bodyPr>
                <a:lstStyle/>
                <a:p>
                  <a:pPr marL="0" marR="0" lvl="0" indent="0" algn="l" defTabSz="914100"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dirty="0">
                      <a:ln>
                        <a:noFill/>
                      </a:ln>
                      <a:solidFill>
                        <a:srgbClr val="818282"/>
                      </a:solidFill>
                      <a:effectLst/>
                      <a:uLnTx/>
                      <a:uFillTx/>
                      <a:latin typeface="Segoe UI" panose="020B0502040204020203" pitchFamily="34" charset="0"/>
                      <a:ea typeface="+mn-ea"/>
                      <a:cs typeface="Segoe UI" panose="020B0502040204020203" pitchFamily="34" charset="0"/>
                    </a:rPr>
                    <a:t>East US</a:t>
                  </a:r>
                </a:p>
              </p:txBody>
            </p:sp>
            <p:cxnSp>
              <p:nvCxnSpPr>
                <p:cNvPr id="13" name="Straight Connector 12">
                  <a:extLst>
                    <a:ext uri="{FF2B5EF4-FFF2-40B4-BE49-F238E27FC236}">
                      <a16:creationId xmlns:a16="http://schemas.microsoft.com/office/drawing/2014/main" id="{14280592-7955-43F2-BB90-08137FF07F6D}"/>
                    </a:ext>
                  </a:extLst>
                </p:cNvPr>
                <p:cNvCxnSpPr>
                  <a:cxnSpLocks/>
                </p:cNvCxnSpPr>
                <p:nvPr/>
              </p:nvCxnSpPr>
              <p:spPr>
                <a:xfrm>
                  <a:off x="3024188" y="2808356"/>
                  <a:ext cx="146049" cy="0"/>
                </a:xfrm>
                <a:prstGeom prst="line">
                  <a:avLst/>
                </a:prstGeom>
                <a:ln>
                  <a:solidFill>
                    <a:srgbClr val="81828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8F8A5F94-EAD3-411A-A7FB-316380EE9DAB}"/>
                  </a:ext>
                </a:extLst>
              </p:cNvPr>
              <p:cNvGrpSpPr/>
              <p:nvPr/>
            </p:nvGrpSpPr>
            <p:grpSpPr>
              <a:xfrm>
                <a:off x="3966192" y="4231961"/>
                <a:ext cx="1176736" cy="208452"/>
                <a:chOff x="962818" y="2633350"/>
                <a:chExt cx="715171" cy="126688"/>
              </a:xfrm>
            </p:grpSpPr>
            <p:sp>
              <p:nvSpPr>
                <p:cNvPr id="16" name="Oval 15">
                  <a:extLst>
                    <a:ext uri="{FF2B5EF4-FFF2-40B4-BE49-F238E27FC236}">
                      <a16:creationId xmlns:a16="http://schemas.microsoft.com/office/drawing/2014/main" id="{34141661-F90A-4110-BCED-CA743FBCFA80}"/>
                    </a:ext>
                  </a:extLst>
                </p:cNvPr>
                <p:cNvSpPr/>
                <p:nvPr/>
              </p:nvSpPr>
              <p:spPr bwMode="auto">
                <a:xfrm>
                  <a:off x="1570037" y="2652086"/>
                  <a:ext cx="107952" cy="107952"/>
                </a:xfrm>
                <a:prstGeom prst="ellipse">
                  <a:avLst/>
                </a:prstGeom>
                <a:solidFill>
                  <a:srgbClr val="93D7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9" rIns="179237" bIns="143389" numCol="1" spcCol="0" rtlCol="0" fromWordArt="0" anchor="t" anchorCtr="0" forceAA="0" compatLnSpc="1">
                  <a:prstTxWarp prst="textNoShape">
                    <a:avLst/>
                  </a:prstTxWarp>
                  <a:noAutofit/>
                </a:bodyPr>
                <a:lstStyle/>
                <a:p>
                  <a:pPr marL="0" marR="0" lvl="0" indent="0" algn="ctr" defTabSz="91383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extBox 16">
                  <a:extLst>
                    <a:ext uri="{FF2B5EF4-FFF2-40B4-BE49-F238E27FC236}">
                      <a16:creationId xmlns:a16="http://schemas.microsoft.com/office/drawing/2014/main" id="{7E8B6A31-C4F4-4720-8C0A-D7166416D78B}"/>
                    </a:ext>
                  </a:extLst>
                </p:cNvPr>
                <p:cNvSpPr txBox="1"/>
                <p:nvPr/>
              </p:nvSpPr>
              <p:spPr>
                <a:xfrm>
                  <a:off x="962818" y="2633350"/>
                  <a:ext cx="511176" cy="96715"/>
                </a:xfrm>
                <a:prstGeom prst="rect">
                  <a:avLst/>
                </a:prstGeom>
                <a:noFill/>
              </p:spPr>
              <p:txBody>
                <a:bodyPr wrap="square" lIns="0" tIns="0" rIns="0" bIns="0" rtlCol="0">
                  <a:spAutoFit/>
                </a:bodyPr>
                <a:lstStyle/>
                <a:p>
                  <a:pPr marL="0" marR="0" lvl="0" indent="0" algn="l" defTabSz="914100"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dirty="0">
                      <a:ln>
                        <a:noFill/>
                      </a:ln>
                      <a:solidFill>
                        <a:srgbClr val="818282"/>
                      </a:solidFill>
                      <a:effectLst/>
                      <a:uLnTx/>
                      <a:uFillTx/>
                      <a:latin typeface="Segoe UI" panose="020B0502040204020203" pitchFamily="34" charset="0"/>
                      <a:ea typeface="+mn-ea"/>
                      <a:cs typeface="Segoe UI" panose="020B0502040204020203" pitchFamily="34" charset="0"/>
                    </a:rPr>
                    <a:t>West US</a:t>
                  </a:r>
                </a:p>
              </p:txBody>
            </p:sp>
            <p:cxnSp>
              <p:nvCxnSpPr>
                <p:cNvPr id="18" name="Straight Connector 17">
                  <a:extLst>
                    <a:ext uri="{FF2B5EF4-FFF2-40B4-BE49-F238E27FC236}">
                      <a16:creationId xmlns:a16="http://schemas.microsoft.com/office/drawing/2014/main" id="{58297588-F525-4E2C-B576-BF9725AD819D}"/>
                    </a:ext>
                  </a:extLst>
                </p:cNvPr>
                <p:cNvCxnSpPr>
                  <a:cxnSpLocks/>
                  <a:endCxn id="16" idx="2"/>
                </p:cNvCxnSpPr>
                <p:nvPr/>
              </p:nvCxnSpPr>
              <p:spPr>
                <a:xfrm>
                  <a:off x="1417637" y="2706062"/>
                  <a:ext cx="152400" cy="0"/>
                </a:xfrm>
                <a:prstGeom prst="line">
                  <a:avLst/>
                </a:prstGeom>
                <a:ln>
                  <a:solidFill>
                    <a:srgbClr val="81828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7D25872B-5ED9-438B-A4F7-E4C058F0D825}"/>
                  </a:ext>
                </a:extLst>
              </p:cNvPr>
              <p:cNvGrpSpPr/>
              <p:nvPr/>
            </p:nvGrpSpPr>
            <p:grpSpPr>
              <a:xfrm>
                <a:off x="11874193" y="3354821"/>
                <a:ext cx="1609033" cy="208452"/>
                <a:chOff x="5768973" y="2100262"/>
                <a:chExt cx="977904" cy="126688"/>
              </a:xfrm>
            </p:grpSpPr>
            <p:sp>
              <p:nvSpPr>
                <p:cNvPr id="21" name="Oval 20">
                  <a:extLst>
                    <a:ext uri="{FF2B5EF4-FFF2-40B4-BE49-F238E27FC236}">
                      <a16:creationId xmlns:a16="http://schemas.microsoft.com/office/drawing/2014/main" id="{FB3DB141-364C-4536-BDEE-008873DD3A89}"/>
                    </a:ext>
                  </a:extLst>
                </p:cNvPr>
                <p:cNvSpPr/>
                <p:nvPr/>
              </p:nvSpPr>
              <p:spPr bwMode="auto">
                <a:xfrm>
                  <a:off x="5768973" y="2118998"/>
                  <a:ext cx="107952" cy="107952"/>
                </a:xfrm>
                <a:prstGeom prst="ellipse">
                  <a:avLst/>
                </a:prstGeom>
                <a:solidFill>
                  <a:srgbClr val="93D7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9" rIns="179237" bIns="143389" numCol="1" spcCol="0" rtlCol="0" fromWordArt="0" anchor="t" anchorCtr="0" forceAA="0" compatLnSpc="1">
                  <a:prstTxWarp prst="textNoShape">
                    <a:avLst/>
                  </a:prstTxWarp>
                  <a:noAutofit/>
                </a:bodyPr>
                <a:lstStyle/>
                <a:p>
                  <a:pPr marL="0" marR="0" lvl="0" indent="0" algn="ctr" defTabSz="91383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7E58A754-40C5-4AFC-B169-CA11124A724E}"/>
                    </a:ext>
                  </a:extLst>
                </p:cNvPr>
                <p:cNvSpPr txBox="1"/>
                <p:nvPr/>
              </p:nvSpPr>
              <p:spPr>
                <a:xfrm>
                  <a:off x="5984877" y="2100262"/>
                  <a:ext cx="762000" cy="96715"/>
                </a:xfrm>
                <a:prstGeom prst="rect">
                  <a:avLst/>
                </a:prstGeom>
                <a:noFill/>
              </p:spPr>
              <p:txBody>
                <a:bodyPr wrap="square" lIns="0" tIns="0" rIns="0" bIns="0" rtlCol="0">
                  <a:spAutoFit/>
                </a:bodyPr>
                <a:lstStyle/>
                <a:p>
                  <a:pPr marL="0" marR="0" lvl="0" indent="0" algn="l" defTabSz="914100"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dirty="0">
                      <a:ln>
                        <a:noFill/>
                      </a:ln>
                      <a:solidFill>
                        <a:srgbClr val="818282"/>
                      </a:solidFill>
                      <a:effectLst/>
                      <a:uLnTx/>
                      <a:uFillTx/>
                      <a:latin typeface="Segoe UI" panose="020B0502040204020203" pitchFamily="34" charset="0"/>
                      <a:ea typeface="+mn-ea"/>
                      <a:cs typeface="Segoe UI" panose="020B0502040204020203" pitchFamily="34" charset="0"/>
                    </a:rPr>
                    <a:t>West Europe</a:t>
                  </a:r>
                </a:p>
              </p:txBody>
            </p:sp>
            <p:cxnSp>
              <p:nvCxnSpPr>
                <p:cNvPr id="23" name="Straight Connector 22">
                  <a:extLst>
                    <a:ext uri="{FF2B5EF4-FFF2-40B4-BE49-F238E27FC236}">
                      <a16:creationId xmlns:a16="http://schemas.microsoft.com/office/drawing/2014/main" id="{448D0116-3809-40D0-AA6A-5245E686E0A5}"/>
                    </a:ext>
                  </a:extLst>
                </p:cNvPr>
                <p:cNvCxnSpPr>
                  <a:cxnSpLocks/>
                  <a:stCxn id="21" idx="6"/>
                </p:cNvCxnSpPr>
                <p:nvPr/>
              </p:nvCxnSpPr>
              <p:spPr>
                <a:xfrm>
                  <a:off x="5876925" y="2172974"/>
                  <a:ext cx="112712" cy="0"/>
                </a:xfrm>
                <a:prstGeom prst="line">
                  <a:avLst/>
                </a:prstGeom>
                <a:ln>
                  <a:solidFill>
                    <a:srgbClr val="81828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A2069544-19EB-4533-BEA7-E898E124D2ED}"/>
                  </a:ext>
                </a:extLst>
              </p:cNvPr>
              <p:cNvGrpSpPr/>
              <p:nvPr/>
            </p:nvGrpSpPr>
            <p:grpSpPr>
              <a:xfrm>
                <a:off x="6691873" y="3725353"/>
                <a:ext cx="2034795" cy="208452"/>
                <a:chOff x="2619373" y="2325456"/>
                <a:chExt cx="1236664" cy="126688"/>
              </a:xfrm>
            </p:grpSpPr>
            <p:sp>
              <p:nvSpPr>
                <p:cNvPr id="41" name="Oval 40">
                  <a:extLst>
                    <a:ext uri="{FF2B5EF4-FFF2-40B4-BE49-F238E27FC236}">
                      <a16:creationId xmlns:a16="http://schemas.microsoft.com/office/drawing/2014/main" id="{28848061-DA25-423D-8FDA-6B325118BBF7}"/>
                    </a:ext>
                  </a:extLst>
                </p:cNvPr>
                <p:cNvSpPr/>
                <p:nvPr/>
              </p:nvSpPr>
              <p:spPr bwMode="auto">
                <a:xfrm>
                  <a:off x="2619373" y="2344192"/>
                  <a:ext cx="107952" cy="107952"/>
                </a:xfrm>
                <a:prstGeom prst="ellipse">
                  <a:avLst/>
                </a:prstGeom>
                <a:solidFill>
                  <a:srgbClr val="93D7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9" rIns="179237" bIns="143389" numCol="1" spcCol="0" rtlCol="0" fromWordArt="0" anchor="t" anchorCtr="0" forceAA="0" compatLnSpc="1">
                  <a:prstTxWarp prst="textNoShape">
                    <a:avLst/>
                  </a:prstTxWarp>
                  <a:noAutofit/>
                </a:bodyPr>
                <a:lstStyle/>
                <a:p>
                  <a:pPr marL="0" marR="0" lvl="0" indent="0" algn="ctr" defTabSz="91383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extBox 41">
                  <a:extLst>
                    <a:ext uri="{FF2B5EF4-FFF2-40B4-BE49-F238E27FC236}">
                      <a16:creationId xmlns:a16="http://schemas.microsoft.com/office/drawing/2014/main" id="{F54BD568-2CE4-43AD-9D87-6A183B7ECC8B}"/>
                    </a:ext>
                  </a:extLst>
                </p:cNvPr>
                <p:cNvSpPr txBox="1"/>
                <p:nvPr/>
              </p:nvSpPr>
              <p:spPr>
                <a:xfrm>
                  <a:off x="2890835" y="2325456"/>
                  <a:ext cx="965202" cy="96715"/>
                </a:xfrm>
                <a:prstGeom prst="rect">
                  <a:avLst/>
                </a:prstGeom>
                <a:noFill/>
              </p:spPr>
              <p:txBody>
                <a:bodyPr wrap="square" lIns="0" tIns="0" rIns="0" bIns="0" rtlCol="0">
                  <a:spAutoFit/>
                </a:bodyPr>
                <a:lstStyle/>
                <a:p>
                  <a:pPr marL="0" marR="0" lvl="0" indent="0" algn="l" defTabSz="914100"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dirty="0">
                      <a:ln>
                        <a:noFill/>
                      </a:ln>
                      <a:solidFill>
                        <a:srgbClr val="818282"/>
                      </a:solidFill>
                      <a:effectLst/>
                      <a:uLnTx/>
                      <a:uFillTx/>
                      <a:latin typeface="Segoe UI" panose="020B0502040204020203" pitchFamily="34" charset="0"/>
                      <a:ea typeface="+mn-ea"/>
                      <a:cs typeface="Segoe UI" panose="020B0502040204020203" pitchFamily="34" charset="0"/>
                    </a:rPr>
                    <a:t>Canada Central</a:t>
                  </a:r>
                </a:p>
              </p:txBody>
            </p:sp>
            <p:cxnSp>
              <p:nvCxnSpPr>
                <p:cNvPr id="43" name="Straight Connector 42">
                  <a:extLst>
                    <a:ext uri="{FF2B5EF4-FFF2-40B4-BE49-F238E27FC236}">
                      <a16:creationId xmlns:a16="http://schemas.microsoft.com/office/drawing/2014/main" id="{1938A9B7-DEDC-45E6-867F-445FFA1D98D5}"/>
                    </a:ext>
                  </a:extLst>
                </p:cNvPr>
                <p:cNvCxnSpPr>
                  <a:cxnSpLocks/>
                </p:cNvCxnSpPr>
                <p:nvPr/>
              </p:nvCxnSpPr>
              <p:spPr>
                <a:xfrm>
                  <a:off x="2727325" y="2398168"/>
                  <a:ext cx="146049" cy="0"/>
                </a:xfrm>
                <a:prstGeom prst="line">
                  <a:avLst/>
                </a:prstGeom>
                <a:ln>
                  <a:solidFill>
                    <a:srgbClr val="81828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pic>
            <p:nvPicPr>
              <p:cNvPr id="46" name="Picture 45">
                <a:extLst>
                  <a:ext uri="{FF2B5EF4-FFF2-40B4-BE49-F238E27FC236}">
                    <a16:creationId xmlns:a16="http://schemas.microsoft.com/office/drawing/2014/main" id="{81CFFCDF-1821-4DEE-B835-1145B554C4B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45872" y="4221054"/>
                <a:ext cx="433660" cy="433660"/>
              </a:xfrm>
              <a:prstGeom prst="rect">
                <a:avLst/>
              </a:prstGeom>
              <a:ln>
                <a:noFill/>
              </a:ln>
              <a:effectLst>
                <a:outerShdw blurRad="292100" dist="139700" dir="2700000" algn="tl" rotWithShape="0">
                  <a:srgbClr val="333333">
                    <a:alpha val="65000"/>
                  </a:srgbClr>
                </a:outerShdw>
              </a:effectLst>
            </p:spPr>
          </p:pic>
          <p:pic>
            <p:nvPicPr>
              <p:cNvPr id="47" name="Graphic 46">
                <a:extLst>
                  <a:ext uri="{FF2B5EF4-FFF2-40B4-BE49-F238E27FC236}">
                    <a16:creationId xmlns:a16="http://schemas.microsoft.com/office/drawing/2014/main" id="{5598D652-88CD-4ED4-B255-5B4BB009A811}"/>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948316" y="3916038"/>
                <a:ext cx="444062" cy="337874"/>
              </a:xfrm>
              <a:prstGeom prst="rect">
                <a:avLst/>
              </a:prstGeom>
            </p:spPr>
          </p:pic>
          <p:pic>
            <p:nvPicPr>
              <p:cNvPr id="69" name="Picture 68">
                <a:extLst>
                  <a:ext uri="{FF2B5EF4-FFF2-40B4-BE49-F238E27FC236}">
                    <a16:creationId xmlns:a16="http://schemas.microsoft.com/office/drawing/2014/main" id="{77E8331D-C7DE-4504-8D14-A1143726798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734115" y="3440618"/>
                <a:ext cx="433660" cy="433660"/>
              </a:xfrm>
              <a:prstGeom prst="rect">
                <a:avLst/>
              </a:prstGeom>
              <a:ln>
                <a:noFill/>
              </a:ln>
              <a:effectLst>
                <a:outerShdw blurRad="292100" dist="139700" dir="2700000" algn="tl" rotWithShape="0">
                  <a:srgbClr val="333333">
                    <a:alpha val="65000"/>
                  </a:srgbClr>
                </a:outerShdw>
              </a:effectLst>
            </p:spPr>
          </p:pic>
          <p:pic>
            <p:nvPicPr>
              <p:cNvPr id="70" name="Graphic 69">
                <a:extLst>
                  <a:ext uri="{FF2B5EF4-FFF2-40B4-BE49-F238E27FC236}">
                    <a16:creationId xmlns:a16="http://schemas.microsoft.com/office/drawing/2014/main" id="{4880B679-F5A3-4D9A-8E6A-7FDFADFFB6E8}"/>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536557" y="3135602"/>
                <a:ext cx="444062" cy="337874"/>
              </a:xfrm>
              <a:prstGeom prst="rect">
                <a:avLst/>
              </a:prstGeom>
            </p:spPr>
          </p:pic>
          <p:pic>
            <p:nvPicPr>
              <p:cNvPr id="71" name="Picture 70">
                <a:extLst>
                  <a:ext uri="{FF2B5EF4-FFF2-40B4-BE49-F238E27FC236}">
                    <a16:creationId xmlns:a16="http://schemas.microsoft.com/office/drawing/2014/main" id="{757A4F49-0475-4D68-A6DD-1B8A2A00148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50354" y="4440403"/>
                <a:ext cx="433660" cy="433660"/>
              </a:xfrm>
              <a:prstGeom prst="rect">
                <a:avLst/>
              </a:prstGeom>
              <a:ln>
                <a:noFill/>
              </a:ln>
              <a:effectLst>
                <a:outerShdw blurRad="292100" dist="139700" dir="2700000" algn="tl" rotWithShape="0">
                  <a:srgbClr val="333333">
                    <a:alpha val="65000"/>
                  </a:srgbClr>
                </a:outerShdw>
              </a:effectLst>
            </p:spPr>
          </p:pic>
          <p:pic>
            <p:nvPicPr>
              <p:cNvPr id="72" name="Graphic 71">
                <a:extLst>
                  <a:ext uri="{FF2B5EF4-FFF2-40B4-BE49-F238E27FC236}">
                    <a16:creationId xmlns:a16="http://schemas.microsoft.com/office/drawing/2014/main" id="{1E19A5E7-0F5F-48FF-8521-AD7FD769A0F8}"/>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652796" y="4135387"/>
                <a:ext cx="444062" cy="337874"/>
              </a:xfrm>
              <a:prstGeom prst="rect">
                <a:avLst/>
              </a:prstGeom>
            </p:spPr>
          </p:pic>
          <p:pic>
            <p:nvPicPr>
              <p:cNvPr id="73" name="Picture 72">
                <a:extLst>
                  <a:ext uri="{FF2B5EF4-FFF2-40B4-BE49-F238E27FC236}">
                    <a16:creationId xmlns:a16="http://schemas.microsoft.com/office/drawing/2014/main" id="{D5ACD151-14BE-488E-B431-07DC62B86D8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546997" y="3408256"/>
                <a:ext cx="433660" cy="433660"/>
              </a:xfrm>
              <a:prstGeom prst="rect">
                <a:avLst/>
              </a:prstGeom>
              <a:ln>
                <a:noFill/>
              </a:ln>
              <a:effectLst>
                <a:outerShdw blurRad="292100" dist="139700" dir="2700000" algn="tl" rotWithShape="0">
                  <a:srgbClr val="333333">
                    <a:alpha val="65000"/>
                  </a:srgbClr>
                </a:outerShdw>
              </a:effectLst>
            </p:spPr>
          </p:pic>
          <p:pic>
            <p:nvPicPr>
              <p:cNvPr id="74" name="Graphic 73">
                <a:extLst>
                  <a:ext uri="{FF2B5EF4-FFF2-40B4-BE49-F238E27FC236}">
                    <a16:creationId xmlns:a16="http://schemas.microsoft.com/office/drawing/2014/main" id="{CA0132B4-2062-40B6-9D08-C9571D364823}"/>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349439" y="3103241"/>
                <a:ext cx="444062" cy="337874"/>
              </a:xfrm>
              <a:prstGeom prst="rect">
                <a:avLst/>
              </a:prstGeom>
            </p:spPr>
          </p:pic>
          <p:pic>
            <p:nvPicPr>
              <p:cNvPr id="48" name="Graphic 47">
                <a:extLst>
                  <a:ext uri="{FF2B5EF4-FFF2-40B4-BE49-F238E27FC236}">
                    <a16:creationId xmlns:a16="http://schemas.microsoft.com/office/drawing/2014/main" id="{0C4051BC-8860-4E0B-847C-7CBDD37947A7}"/>
                  </a:ext>
                </a:extLst>
              </p:cNvPr>
              <p:cNvPicPr>
                <a:picLocks noChangeAspect="1"/>
              </p:cNvPicPr>
              <p:nvPr/>
            </p:nvPicPr>
            <p:blipFill rotWithShape="1">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6936800" y="3351805"/>
                <a:ext cx="124511" cy="159622"/>
              </a:xfrm>
              <a:prstGeom prst="rect">
                <a:avLst/>
              </a:prstGeom>
            </p:spPr>
          </p:pic>
          <p:pic>
            <p:nvPicPr>
              <p:cNvPr id="49" name="Graphic 48">
                <a:extLst>
                  <a:ext uri="{FF2B5EF4-FFF2-40B4-BE49-F238E27FC236}">
                    <a16:creationId xmlns:a16="http://schemas.microsoft.com/office/drawing/2014/main" id="{D26F24BF-D9EC-4CAB-893E-CDA37513F5E1}"/>
                  </a:ext>
                </a:extLst>
              </p:cNvPr>
              <p:cNvPicPr>
                <a:picLocks noChangeAspect="1"/>
              </p:cNvPicPr>
              <p:nvPr/>
            </p:nvPicPr>
            <p:blipFill rotWithShape="1">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5347420" y="4131565"/>
                <a:ext cx="124511" cy="159622"/>
              </a:xfrm>
              <a:prstGeom prst="rect">
                <a:avLst/>
              </a:prstGeom>
            </p:spPr>
          </p:pic>
          <p:pic>
            <p:nvPicPr>
              <p:cNvPr id="50" name="Graphic 49">
                <a:extLst>
                  <a:ext uri="{FF2B5EF4-FFF2-40B4-BE49-F238E27FC236}">
                    <a16:creationId xmlns:a16="http://schemas.microsoft.com/office/drawing/2014/main" id="{25168BDD-9193-448E-B051-FD7821C28A8D}"/>
                  </a:ext>
                </a:extLst>
              </p:cNvPr>
              <p:cNvPicPr>
                <a:picLocks noChangeAspect="1"/>
              </p:cNvPicPr>
              <p:nvPr/>
            </p:nvPicPr>
            <p:blipFill rotWithShape="1">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7046753" y="4357729"/>
                <a:ext cx="124511" cy="159622"/>
              </a:xfrm>
              <a:prstGeom prst="rect">
                <a:avLst/>
              </a:prstGeom>
            </p:spPr>
          </p:pic>
          <p:pic>
            <p:nvPicPr>
              <p:cNvPr id="51" name="Graphic 50">
                <a:extLst>
                  <a:ext uri="{FF2B5EF4-FFF2-40B4-BE49-F238E27FC236}">
                    <a16:creationId xmlns:a16="http://schemas.microsoft.com/office/drawing/2014/main" id="{78734062-2B48-4152-91CA-7E80AA95F1D3}"/>
                  </a:ext>
                </a:extLst>
              </p:cNvPr>
              <p:cNvPicPr>
                <a:picLocks noChangeAspect="1"/>
              </p:cNvPicPr>
              <p:nvPr/>
            </p:nvPicPr>
            <p:blipFill rotWithShape="1">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11739366" y="3319443"/>
                <a:ext cx="124511" cy="159622"/>
              </a:xfrm>
              <a:prstGeom prst="rect">
                <a:avLst/>
              </a:prstGeom>
            </p:spPr>
          </p:pic>
          <p:pic>
            <p:nvPicPr>
              <p:cNvPr id="32" name="Graphic 31">
                <a:extLst>
                  <a:ext uri="{FF2B5EF4-FFF2-40B4-BE49-F238E27FC236}">
                    <a16:creationId xmlns:a16="http://schemas.microsoft.com/office/drawing/2014/main" id="{B698A3CE-71B2-4873-9BD0-43CAA104BDF8}"/>
                  </a:ext>
                </a:extLst>
              </p:cNvPr>
              <p:cNvPicPr>
                <a:picLocks noChangeAspect="1"/>
              </p:cNvPicPr>
              <p:nvPr/>
            </p:nvPicPr>
            <p:blipFill rotWithShape="1">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rcRect/>
              <a:stretch/>
            </p:blipFill>
            <p:spPr>
              <a:xfrm>
                <a:off x="4714549" y="4480099"/>
                <a:ext cx="383203" cy="368457"/>
              </a:xfrm>
              <a:prstGeom prst="rect">
                <a:avLst/>
              </a:prstGeom>
            </p:spPr>
          </p:pic>
          <p:cxnSp>
            <p:nvCxnSpPr>
              <p:cNvPr id="33" name="Straight Arrow Connector 32">
                <a:extLst>
                  <a:ext uri="{FF2B5EF4-FFF2-40B4-BE49-F238E27FC236}">
                    <a16:creationId xmlns:a16="http://schemas.microsoft.com/office/drawing/2014/main" id="{29F72783-2319-4F04-918E-49259B4A278B}"/>
                  </a:ext>
                </a:extLst>
              </p:cNvPr>
              <p:cNvCxnSpPr>
                <a:cxnSpLocks/>
                <a:stCxn id="32" idx="3"/>
              </p:cNvCxnSpPr>
              <p:nvPr/>
            </p:nvCxnSpPr>
            <p:spPr>
              <a:xfrm flipV="1">
                <a:off x="5097751" y="4504291"/>
                <a:ext cx="134520" cy="160036"/>
              </a:xfrm>
              <a:prstGeom prst="straightConnector1">
                <a:avLst/>
              </a:prstGeom>
              <a:ln w="28575">
                <a:headEnd type="none"/>
                <a:tailEnd type="triangle"/>
              </a:ln>
            </p:spPr>
            <p:style>
              <a:lnRef idx="1">
                <a:schemeClr val="accent2"/>
              </a:lnRef>
              <a:fillRef idx="0">
                <a:schemeClr val="accent2"/>
              </a:fillRef>
              <a:effectRef idx="0">
                <a:schemeClr val="accent2"/>
              </a:effectRef>
              <a:fontRef idx="minor">
                <a:schemeClr val="tx1"/>
              </a:fontRef>
            </p:style>
          </p:cxnSp>
          <p:cxnSp>
            <p:nvCxnSpPr>
              <p:cNvPr id="37" name="Straight Arrow Connector 36">
                <a:extLst>
                  <a:ext uri="{FF2B5EF4-FFF2-40B4-BE49-F238E27FC236}">
                    <a16:creationId xmlns:a16="http://schemas.microsoft.com/office/drawing/2014/main" id="{5BD0CA1A-CC65-44B2-A4F0-D0AEC740DD3B}"/>
                  </a:ext>
                </a:extLst>
              </p:cNvPr>
              <p:cNvCxnSpPr>
                <a:cxnSpLocks/>
              </p:cNvCxnSpPr>
              <p:nvPr/>
            </p:nvCxnSpPr>
            <p:spPr>
              <a:xfrm flipH="1" flipV="1">
                <a:off x="5089890" y="4012270"/>
                <a:ext cx="210287" cy="278919"/>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8" name="Straight Arrow Connector 37">
                <a:extLst>
                  <a:ext uri="{FF2B5EF4-FFF2-40B4-BE49-F238E27FC236}">
                    <a16:creationId xmlns:a16="http://schemas.microsoft.com/office/drawing/2014/main" id="{A7563ADD-2301-42F5-90CC-BBDC43839943}"/>
                  </a:ext>
                </a:extLst>
              </p:cNvPr>
              <p:cNvCxnSpPr>
                <a:cxnSpLocks/>
              </p:cNvCxnSpPr>
              <p:nvPr/>
            </p:nvCxnSpPr>
            <p:spPr>
              <a:xfrm flipH="1" flipV="1">
                <a:off x="5223205" y="4002746"/>
                <a:ext cx="76973" cy="288441"/>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9" name="Straight Arrow Connector 38">
                <a:extLst>
                  <a:ext uri="{FF2B5EF4-FFF2-40B4-BE49-F238E27FC236}">
                    <a16:creationId xmlns:a16="http://schemas.microsoft.com/office/drawing/2014/main" id="{D3B74881-092A-4870-82B4-3046DE8DF2CB}"/>
                  </a:ext>
                </a:extLst>
              </p:cNvPr>
              <p:cNvCxnSpPr>
                <a:cxnSpLocks/>
              </p:cNvCxnSpPr>
              <p:nvPr/>
            </p:nvCxnSpPr>
            <p:spPr>
              <a:xfrm flipV="1">
                <a:off x="5300178" y="4074165"/>
                <a:ext cx="30155" cy="217022"/>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40" name="Straight Arrow Connector 39">
                <a:extLst>
                  <a:ext uri="{FF2B5EF4-FFF2-40B4-BE49-F238E27FC236}">
                    <a16:creationId xmlns:a16="http://schemas.microsoft.com/office/drawing/2014/main" id="{7A23D305-4DA1-4D0A-9FF1-1AEC6F8AF090}"/>
                  </a:ext>
                </a:extLst>
              </p:cNvPr>
              <p:cNvCxnSpPr>
                <a:cxnSpLocks/>
              </p:cNvCxnSpPr>
              <p:nvPr/>
            </p:nvCxnSpPr>
            <p:spPr>
              <a:xfrm flipH="1" flipV="1">
                <a:off x="5023236" y="4128919"/>
                <a:ext cx="279323" cy="164936"/>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44" name="Straight Arrow Connector 43">
                <a:extLst>
                  <a:ext uri="{FF2B5EF4-FFF2-40B4-BE49-F238E27FC236}">
                    <a16:creationId xmlns:a16="http://schemas.microsoft.com/office/drawing/2014/main" id="{E99E5FC5-BD72-4202-A36D-9D0C0F59A568}"/>
                  </a:ext>
                </a:extLst>
              </p:cNvPr>
              <p:cNvCxnSpPr>
                <a:cxnSpLocks/>
              </p:cNvCxnSpPr>
              <p:nvPr/>
            </p:nvCxnSpPr>
            <p:spPr>
              <a:xfrm flipH="1" flipV="1">
                <a:off x="6783295" y="4218589"/>
                <a:ext cx="210287" cy="278919"/>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2" name="Straight Arrow Connector 51">
                <a:extLst>
                  <a:ext uri="{FF2B5EF4-FFF2-40B4-BE49-F238E27FC236}">
                    <a16:creationId xmlns:a16="http://schemas.microsoft.com/office/drawing/2014/main" id="{E675C05B-5173-4510-99F6-36DC8E030B98}"/>
                  </a:ext>
                </a:extLst>
              </p:cNvPr>
              <p:cNvCxnSpPr>
                <a:cxnSpLocks/>
              </p:cNvCxnSpPr>
              <p:nvPr/>
            </p:nvCxnSpPr>
            <p:spPr>
              <a:xfrm flipH="1" flipV="1">
                <a:off x="6916609" y="4209065"/>
                <a:ext cx="76973" cy="288441"/>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3" name="Straight Arrow Connector 52">
                <a:extLst>
                  <a:ext uri="{FF2B5EF4-FFF2-40B4-BE49-F238E27FC236}">
                    <a16:creationId xmlns:a16="http://schemas.microsoft.com/office/drawing/2014/main" id="{08E15D7C-F9B6-4717-9006-FEC3B0989D47}"/>
                  </a:ext>
                </a:extLst>
              </p:cNvPr>
              <p:cNvCxnSpPr>
                <a:cxnSpLocks/>
              </p:cNvCxnSpPr>
              <p:nvPr/>
            </p:nvCxnSpPr>
            <p:spPr>
              <a:xfrm flipV="1">
                <a:off x="6993583" y="4280485"/>
                <a:ext cx="30155" cy="217022"/>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8" name="Straight Arrow Connector 57">
                <a:extLst>
                  <a:ext uri="{FF2B5EF4-FFF2-40B4-BE49-F238E27FC236}">
                    <a16:creationId xmlns:a16="http://schemas.microsoft.com/office/drawing/2014/main" id="{62748926-3DDF-47A9-81E4-AC9D5EC682F5}"/>
                  </a:ext>
                </a:extLst>
              </p:cNvPr>
              <p:cNvCxnSpPr>
                <a:cxnSpLocks/>
              </p:cNvCxnSpPr>
              <p:nvPr/>
            </p:nvCxnSpPr>
            <p:spPr>
              <a:xfrm flipH="1" flipV="1">
                <a:off x="6716641" y="4335237"/>
                <a:ext cx="279323" cy="164936"/>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9" name="Straight Arrow Connector 58">
                <a:extLst>
                  <a:ext uri="{FF2B5EF4-FFF2-40B4-BE49-F238E27FC236}">
                    <a16:creationId xmlns:a16="http://schemas.microsoft.com/office/drawing/2014/main" id="{146C2098-5325-43D3-A5CC-A456C2D1035D}"/>
                  </a:ext>
                </a:extLst>
              </p:cNvPr>
              <p:cNvCxnSpPr>
                <a:cxnSpLocks/>
              </p:cNvCxnSpPr>
              <p:nvPr/>
            </p:nvCxnSpPr>
            <p:spPr>
              <a:xfrm flipH="1" flipV="1">
                <a:off x="6659504" y="3218732"/>
                <a:ext cx="210287" cy="278919"/>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0" name="Straight Arrow Connector 59">
                <a:extLst>
                  <a:ext uri="{FF2B5EF4-FFF2-40B4-BE49-F238E27FC236}">
                    <a16:creationId xmlns:a16="http://schemas.microsoft.com/office/drawing/2014/main" id="{D8B4BBAB-60F3-4630-AB81-C4D38BF4C262}"/>
                  </a:ext>
                </a:extLst>
              </p:cNvPr>
              <p:cNvCxnSpPr>
                <a:cxnSpLocks/>
              </p:cNvCxnSpPr>
              <p:nvPr/>
            </p:nvCxnSpPr>
            <p:spPr>
              <a:xfrm flipH="1" flipV="1">
                <a:off x="6792818" y="3209207"/>
                <a:ext cx="76973" cy="288441"/>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1" name="Straight Arrow Connector 60">
                <a:extLst>
                  <a:ext uri="{FF2B5EF4-FFF2-40B4-BE49-F238E27FC236}">
                    <a16:creationId xmlns:a16="http://schemas.microsoft.com/office/drawing/2014/main" id="{F229D190-813F-4F87-A9D9-70BD6C862883}"/>
                  </a:ext>
                </a:extLst>
              </p:cNvPr>
              <p:cNvCxnSpPr>
                <a:cxnSpLocks/>
              </p:cNvCxnSpPr>
              <p:nvPr/>
            </p:nvCxnSpPr>
            <p:spPr>
              <a:xfrm flipV="1">
                <a:off x="6869792" y="3280628"/>
                <a:ext cx="30155" cy="217022"/>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2" name="Straight Arrow Connector 61">
                <a:extLst>
                  <a:ext uri="{FF2B5EF4-FFF2-40B4-BE49-F238E27FC236}">
                    <a16:creationId xmlns:a16="http://schemas.microsoft.com/office/drawing/2014/main" id="{61BD2026-F4FC-4AF8-8F4B-831F29B65270}"/>
                  </a:ext>
                </a:extLst>
              </p:cNvPr>
              <p:cNvCxnSpPr>
                <a:cxnSpLocks/>
              </p:cNvCxnSpPr>
              <p:nvPr/>
            </p:nvCxnSpPr>
            <p:spPr>
              <a:xfrm flipH="1" flipV="1">
                <a:off x="6592849" y="3335381"/>
                <a:ext cx="279323" cy="164936"/>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7" name="Straight Arrow Connector 66">
                <a:extLst>
                  <a:ext uri="{FF2B5EF4-FFF2-40B4-BE49-F238E27FC236}">
                    <a16:creationId xmlns:a16="http://schemas.microsoft.com/office/drawing/2014/main" id="{479162B0-1317-4453-8B36-200B68203861}"/>
                  </a:ext>
                </a:extLst>
              </p:cNvPr>
              <p:cNvCxnSpPr>
                <a:cxnSpLocks/>
              </p:cNvCxnSpPr>
              <p:nvPr/>
            </p:nvCxnSpPr>
            <p:spPr>
              <a:xfrm flipH="1" flipV="1">
                <a:off x="11489758" y="3227462"/>
                <a:ext cx="210287" cy="278919"/>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8" name="Straight Arrow Connector 67">
                <a:extLst>
                  <a:ext uri="{FF2B5EF4-FFF2-40B4-BE49-F238E27FC236}">
                    <a16:creationId xmlns:a16="http://schemas.microsoft.com/office/drawing/2014/main" id="{52288003-2860-4D70-8F5F-ACEB8A6E78B5}"/>
                  </a:ext>
                </a:extLst>
              </p:cNvPr>
              <p:cNvCxnSpPr>
                <a:cxnSpLocks/>
              </p:cNvCxnSpPr>
              <p:nvPr/>
            </p:nvCxnSpPr>
            <p:spPr>
              <a:xfrm flipH="1" flipV="1">
                <a:off x="11623073" y="3217938"/>
                <a:ext cx="76973" cy="288441"/>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75" name="Straight Arrow Connector 74">
                <a:extLst>
                  <a:ext uri="{FF2B5EF4-FFF2-40B4-BE49-F238E27FC236}">
                    <a16:creationId xmlns:a16="http://schemas.microsoft.com/office/drawing/2014/main" id="{A7F10060-CA1C-49CC-8F8F-B297D3721E9A}"/>
                  </a:ext>
                </a:extLst>
              </p:cNvPr>
              <p:cNvCxnSpPr>
                <a:cxnSpLocks/>
              </p:cNvCxnSpPr>
              <p:nvPr/>
            </p:nvCxnSpPr>
            <p:spPr>
              <a:xfrm flipV="1">
                <a:off x="11700045" y="3289358"/>
                <a:ext cx="30155" cy="217022"/>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76" name="Straight Arrow Connector 75">
                <a:extLst>
                  <a:ext uri="{FF2B5EF4-FFF2-40B4-BE49-F238E27FC236}">
                    <a16:creationId xmlns:a16="http://schemas.microsoft.com/office/drawing/2014/main" id="{F69ECECD-32BF-4B24-9157-9A03A52F8ACC}"/>
                  </a:ext>
                </a:extLst>
              </p:cNvPr>
              <p:cNvCxnSpPr>
                <a:cxnSpLocks/>
              </p:cNvCxnSpPr>
              <p:nvPr/>
            </p:nvCxnSpPr>
            <p:spPr>
              <a:xfrm flipH="1" flipV="1">
                <a:off x="11423104" y="3344111"/>
                <a:ext cx="279323" cy="164936"/>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sp>
            <p:nvSpPr>
              <p:cNvPr id="54" name="Speech Bubble: Rectangle with Corners Rounded 53">
                <a:extLst>
                  <a:ext uri="{FF2B5EF4-FFF2-40B4-BE49-F238E27FC236}">
                    <a16:creationId xmlns:a16="http://schemas.microsoft.com/office/drawing/2014/main" id="{B6B90DD1-5F8C-482B-A497-37D00D5230D6}"/>
                  </a:ext>
                </a:extLst>
              </p:cNvPr>
              <p:cNvSpPr/>
              <p:nvPr/>
            </p:nvSpPr>
            <p:spPr bwMode="auto">
              <a:xfrm>
                <a:off x="8089553" y="2992782"/>
                <a:ext cx="2232242" cy="923258"/>
              </a:xfrm>
              <a:prstGeom prst="wedgeRoundRectCallout">
                <a:avLst>
                  <a:gd name="adj1" fmla="val -95302"/>
                  <a:gd name="adj2" fmla="val 16660"/>
                  <a:gd name="adj3" fmla="val 16667"/>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37" tIns="143389" rIns="179237" bIns="143389" numCol="1" spcCol="0" rtlCol="0" fromWordArt="0" anchor="t" anchorCtr="0" forceAA="0" compatLnSpc="1">
                <a:prstTxWarp prst="textNoShape">
                  <a:avLst/>
                </a:prstTxWarp>
                <a:noAutofit/>
              </a:bodyPr>
              <a:lstStyle/>
              <a:p>
                <a:pPr marL="0" marR="0" lvl="0" indent="0" algn="ctr" defTabSz="913836"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ysClr val="windowText" lastClr="000000"/>
                    </a:solidFill>
                    <a:effectLst/>
                    <a:uLnTx/>
                    <a:uFillTx/>
                    <a:latin typeface="Segoe UI"/>
                    <a:ea typeface="Segoe UI" pitchFamily="34" charset="0"/>
                    <a:cs typeface="Segoe UI" pitchFamily="34" charset="0"/>
                  </a:rPr>
                  <a:t>Geo-replicate a single registry</a:t>
                </a:r>
              </a:p>
              <a:p>
                <a:pPr marL="0" marR="0" lvl="0" indent="0" algn="ctr" defTabSz="913836"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ysClr val="windowText" lastClr="000000"/>
                    </a:solidFill>
                    <a:effectLst/>
                    <a:uLnTx/>
                    <a:uFillTx/>
                    <a:latin typeface="Segoe UI"/>
                    <a:ea typeface="Segoe UI" pitchFamily="34" charset="0"/>
                    <a:cs typeface="Segoe UI" pitchFamily="34" charset="0"/>
                  </a:rPr>
                  <a:t>All regions have a local replica</a:t>
                </a:r>
              </a:p>
            </p:txBody>
          </p:sp>
          <p:sp>
            <p:nvSpPr>
              <p:cNvPr id="63" name="Speech Bubble: Rectangle with Corners Rounded 62">
                <a:extLst>
                  <a:ext uri="{FF2B5EF4-FFF2-40B4-BE49-F238E27FC236}">
                    <a16:creationId xmlns:a16="http://schemas.microsoft.com/office/drawing/2014/main" id="{AA320CC2-95CC-4F1B-B936-4752CFC964A3}"/>
                  </a:ext>
                </a:extLst>
              </p:cNvPr>
              <p:cNvSpPr/>
              <p:nvPr/>
            </p:nvSpPr>
            <p:spPr bwMode="auto">
              <a:xfrm>
                <a:off x="8087173" y="2847746"/>
                <a:ext cx="2246559" cy="1067675"/>
              </a:xfrm>
              <a:prstGeom prst="wedgeRoundRectCallout">
                <a:avLst>
                  <a:gd name="adj1" fmla="val -106004"/>
                  <a:gd name="adj2" fmla="val 112992"/>
                  <a:gd name="adj3" fmla="val 16667"/>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37" tIns="143389" rIns="179237" bIns="143389" numCol="1" spcCol="0" rtlCol="0" fromWordArt="0" anchor="ctr" anchorCtr="1" forceAA="0" compatLnSpc="1">
                <a:prstTxWarp prst="textNoShape">
                  <a:avLst/>
                </a:prstTxWarp>
                <a:noAutofit/>
              </a:bodyPr>
              <a:lstStyle/>
              <a:p>
                <a:pPr marL="0" marR="0" lvl="0" indent="0" algn="l" defTabSz="913836" rtl="0" eaLnBrk="1" fontAlgn="base" latinLnBrk="0" hangingPunct="1">
                  <a:lnSpc>
                    <a:spcPct val="90000"/>
                  </a:lnSpc>
                  <a:spcBef>
                    <a:spcPct val="0"/>
                  </a:spcBef>
                  <a:spcAft>
                    <a:spcPts val="588"/>
                  </a:spcAft>
                  <a:buClrTx/>
                  <a:buSzTx/>
                  <a:buFontTx/>
                  <a:buNone/>
                  <a:tabLst/>
                  <a:defRPr/>
                </a:pPr>
                <a:r>
                  <a:rPr kumimoji="0" lang="en-US" sz="1175"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Geo-replicate </a:t>
                </a:r>
                <a:br>
                  <a:rPr kumimoji="0" lang="en-US" sz="1175"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br>
                <a:r>
                  <a:rPr kumimoji="0" lang="en-US" sz="1175"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a single registry</a:t>
                </a:r>
              </a:p>
              <a:p>
                <a:pPr marL="0" marR="0" lvl="0" indent="0" algn="l" defTabSz="913836" rtl="0" eaLnBrk="1" fontAlgn="base" latinLnBrk="0" hangingPunct="1">
                  <a:lnSpc>
                    <a:spcPct val="90000"/>
                  </a:lnSpc>
                  <a:spcBef>
                    <a:spcPct val="0"/>
                  </a:spcBef>
                  <a:spcAft>
                    <a:spcPts val="588"/>
                  </a:spcAft>
                  <a:buClrTx/>
                  <a:buSzTx/>
                  <a:buFontTx/>
                  <a:buNone/>
                  <a:tabLst/>
                  <a:defRPr/>
                </a:pPr>
                <a:r>
                  <a:rPr kumimoji="0" lang="en-US" sz="1175"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All regions have </a:t>
                </a:r>
                <a:br>
                  <a:rPr kumimoji="0" lang="en-US" sz="1175"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br>
                <a:r>
                  <a:rPr kumimoji="0" lang="en-US" sz="1175"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a local replica</a:t>
                </a:r>
              </a:p>
            </p:txBody>
          </p:sp>
          <p:cxnSp>
            <p:nvCxnSpPr>
              <p:cNvPr id="65" name="Straight Arrow Connector 64">
                <a:extLst>
                  <a:ext uri="{FF2B5EF4-FFF2-40B4-BE49-F238E27FC236}">
                    <a16:creationId xmlns:a16="http://schemas.microsoft.com/office/drawing/2014/main" id="{85150777-C8BB-4AC2-8AC4-DF11275F391A}"/>
                  </a:ext>
                </a:extLst>
              </p:cNvPr>
              <p:cNvCxnSpPr>
                <a:cxnSpLocks/>
                <a:stCxn id="46" idx="3"/>
                <a:endCxn id="71" idx="1"/>
              </p:cNvCxnSpPr>
              <p:nvPr/>
            </p:nvCxnSpPr>
            <p:spPr>
              <a:xfrm>
                <a:off x="5579531" y="4437884"/>
                <a:ext cx="1270823" cy="219348"/>
              </a:xfrm>
              <a:prstGeom prst="straightConnector1">
                <a:avLst/>
              </a:prstGeom>
              <a:ln w="19050">
                <a:prstDash val="sysDot"/>
                <a:headEnd type="none"/>
                <a:tailEnd type="triangle"/>
              </a:ln>
            </p:spPr>
            <p:style>
              <a:lnRef idx="1">
                <a:schemeClr val="accent5"/>
              </a:lnRef>
              <a:fillRef idx="0">
                <a:schemeClr val="accent5"/>
              </a:fillRef>
              <a:effectRef idx="0">
                <a:schemeClr val="accent5"/>
              </a:effectRef>
              <a:fontRef idx="minor">
                <a:schemeClr val="tx1"/>
              </a:fontRef>
            </p:style>
          </p:cxnSp>
          <p:cxnSp>
            <p:nvCxnSpPr>
              <p:cNvPr id="66" name="Straight Arrow Connector 65">
                <a:extLst>
                  <a:ext uri="{FF2B5EF4-FFF2-40B4-BE49-F238E27FC236}">
                    <a16:creationId xmlns:a16="http://schemas.microsoft.com/office/drawing/2014/main" id="{1A1FE99E-9D44-4FBC-A16C-623B89EEDB2B}"/>
                  </a:ext>
                </a:extLst>
              </p:cNvPr>
              <p:cNvCxnSpPr>
                <a:cxnSpLocks/>
                <a:stCxn id="46" idx="3"/>
              </p:cNvCxnSpPr>
              <p:nvPr/>
            </p:nvCxnSpPr>
            <p:spPr>
              <a:xfrm flipV="1">
                <a:off x="5579530" y="3725346"/>
                <a:ext cx="1137109" cy="712538"/>
              </a:xfrm>
              <a:prstGeom prst="straightConnector1">
                <a:avLst/>
              </a:prstGeom>
              <a:ln w="19050">
                <a:prstDash val="sysDot"/>
                <a:headEnd type="none"/>
                <a:tailEnd type="triangle"/>
              </a:ln>
            </p:spPr>
            <p:style>
              <a:lnRef idx="1">
                <a:schemeClr val="accent5"/>
              </a:lnRef>
              <a:fillRef idx="0">
                <a:schemeClr val="accent5"/>
              </a:fillRef>
              <a:effectRef idx="0">
                <a:schemeClr val="accent5"/>
              </a:effectRef>
              <a:fontRef idx="minor">
                <a:schemeClr val="tx1"/>
              </a:fontRef>
            </p:style>
          </p:cxnSp>
          <p:cxnSp>
            <p:nvCxnSpPr>
              <p:cNvPr id="77" name="Straight Arrow Connector 76">
                <a:extLst>
                  <a:ext uri="{FF2B5EF4-FFF2-40B4-BE49-F238E27FC236}">
                    <a16:creationId xmlns:a16="http://schemas.microsoft.com/office/drawing/2014/main" id="{965834C5-55AD-4D30-8712-4385AE4BC8B5}"/>
                  </a:ext>
                </a:extLst>
              </p:cNvPr>
              <p:cNvCxnSpPr>
                <a:cxnSpLocks/>
              </p:cNvCxnSpPr>
              <p:nvPr/>
            </p:nvCxnSpPr>
            <p:spPr>
              <a:xfrm flipV="1">
                <a:off x="7218562" y="3625086"/>
                <a:ext cx="4328434" cy="1103941"/>
              </a:xfrm>
              <a:prstGeom prst="straightConnector1">
                <a:avLst/>
              </a:prstGeom>
              <a:ln w="19050">
                <a:prstDash val="sysDot"/>
                <a:headEnd type="none"/>
                <a:tailEnd type="triangle"/>
              </a:ln>
            </p:spPr>
            <p:style>
              <a:lnRef idx="1">
                <a:schemeClr val="accent5"/>
              </a:lnRef>
              <a:fillRef idx="0">
                <a:schemeClr val="accent5"/>
              </a:fillRef>
              <a:effectRef idx="0">
                <a:schemeClr val="accent5"/>
              </a:effectRef>
              <a:fontRef idx="minor">
                <a:schemeClr val="tx1"/>
              </a:fontRef>
            </p:style>
          </p:cxnSp>
          <p:pic>
            <p:nvPicPr>
              <p:cNvPr id="78" name="Graphic 77">
                <a:extLst>
                  <a:ext uri="{FF2B5EF4-FFF2-40B4-BE49-F238E27FC236}">
                    <a16:creationId xmlns:a16="http://schemas.microsoft.com/office/drawing/2014/main" id="{DB43385D-5AD3-47FF-B8B6-CEBF29BAEF8B}"/>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6582686" y="3488409"/>
                <a:ext cx="196643" cy="205651"/>
              </a:xfrm>
              <a:prstGeom prst="rect">
                <a:avLst/>
              </a:prstGeom>
            </p:spPr>
          </p:pic>
          <p:pic>
            <p:nvPicPr>
              <p:cNvPr id="79" name="Graphic 78">
                <a:extLst>
                  <a:ext uri="{FF2B5EF4-FFF2-40B4-BE49-F238E27FC236}">
                    <a16:creationId xmlns:a16="http://schemas.microsoft.com/office/drawing/2014/main" id="{255D1F5B-B95D-4115-B003-08F52015533B}"/>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6703304" y="4469363"/>
                <a:ext cx="196643" cy="205651"/>
              </a:xfrm>
              <a:prstGeom prst="rect">
                <a:avLst/>
              </a:prstGeom>
            </p:spPr>
          </p:pic>
          <p:pic>
            <p:nvPicPr>
              <p:cNvPr id="80" name="Graphic 79">
                <a:extLst>
                  <a:ext uri="{FF2B5EF4-FFF2-40B4-BE49-F238E27FC236}">
                    <a16:creationId xmlns:a16="http://schemas.microsoft.com/office/drawing/2014/main" id="{58774D3D-46A6-4027-8C38-8A00A8A789F1}"/>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1388340" y="3427432"/>
                <a:ext cx="196643" cy="205651"/>
              </a:xfrm>
              <a:prstGeom prst="rect">
                <a:avLst/>
              </a:prstGeom>
            </p:spPr>
          </p:pic>
          <p:pic>
            <p:nvPicPr>
              <p:cNvPr id="81" name="Graphic 80">
                <a:extLst>
                  <a:ext uri="{FF2B5EF4-FFF2-40B4-BE49-F238E27FC236}">
                    <a16:creationId xmlns:a16="http://schemas.microsoft.com/office/drawing/2014/main" id="{DB95DB8B-EB2E-4704-A1CB-762EBFD4D994}"/>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108544" y="4288983"/>
                <a:ext cx="196643" cy="205651"/>
              </a:xfrm>
              <a:prstGeom prst="rect">
                <a:avLst/>
              </a:prstGeom>
            </p:spPr>
          </p:pic>
          <p:sp>
            <p:nvSpPr>
              <p:cNvPr id="82" name="Speech Bubble: Rectangle with Corners Rounded 81">
                <a:extLst>
                  <a:ext uri="{FF2B5EF4-FFF2-40B4-BE49-F238E27FC236}">
                    <a16:creationId xmlns:a16="http://schemas.microsoft.com/office/drawing/2014/main" id="{8191B3AB-6541-4176-8E74-3103AA98AE0A}"/>
                  </a:ext>
                </a:extLst>
              </p:cNvPr>
              <p:cNvSpPr/>
              <p:nvPr/>
            </p:nvSpPr>
            <p:spPr bwMode="auto">
              <a:xfrm>
                <a:off x="7610060" y="5267572"/>
                <a:ext cx="3501612" cy="1042431"/>
              </a:xfrm>
              <a:prstGeom prst="wedgeRoundRectCallout">
                <a:avLst>
                  <a:gd name="adj1" fmla="val 2775"/>
                  <a:gd name="adj2" fmla="val 7790"/>
                  <a:gd name="adj3" fmla="val 16667"/>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37" tIns="143389" rIns="179237" bIns="143389" numCol="1" spcCol="0" rtlCol="0" fromWordArt="0" anchor="ctr" anchorCtr="1" forceAA="0" compatLnSpc="1">
                <a:prstTxWarp prst="textNoShape">
                  <a:avLst/>
                </a:prstTxWarp>
                <a:noAutofit/>
              </a:bodyPr>
              <a:lstStyle/>
              <a:p>
                <a:pPr marL="0" marR="0" lvl="0" indent="0" algn="l" defTabSz="913836"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Each registry is pulling from a local, network close, reliable registry</a:t>
                </a:r>
              </a:p>
            </p:txBody>
          </p:sp>
        </p:grpSp>
      </p:grpSp>
      <p:sp>
        <p:nvSpPr>
          <p:cNvPr id="86" name="TextBox 85">
            <a:extLst>
              <a:ext uri="{FF2B5EF4-FFF2-40B4-BE49-F238E27FC236}">
                <a16:creationId xmlns:a16="http://schemas.microsoft.com/office/drawing/2014/main" id="{654B0FED-22D4-4A54-A5C0-F9FBD864E946}"/>
              </a:ext>
            </a:extLst>
          </p:cNvPr>
          <p:cNvSpPr txBox="1"/>
          <p:nvPr/>
        </p:nvSpPr>
        <p:spPr>
          <a:xfrm>
            <a:off x="4160128" y="1241611"/>
            <a:ext cx="5674535" cy="1108264"/>
          </a:xfrm>
          <a:prstGeom prst="rect">
            <a:avLst/>
          </a:prstGeom>
          <a:solidFill>
            <a:schemeClr val="bg1"/>
          </a:solidFill>
          <a:ln>
            <a:solidFill>
              <a:schemeClr val="tx1"/>
            </a:solidFill>
          </a:ln>
        </p:spPr>
        <p:txBody>
          <a:bodyPr wrap="square" lIns="179237" tIns="143389" rIns="179237" bIns="143389" rtlCol="0">
            <a:spAutoFit/>
          </a:bodyPr>
          <a:lstStyle/>
          <a:p>
            <a:pPr marL="0" marR="0" lvl="0" indent="0" algn="l" defTabSz="914100"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ACR Geo-replication </a:t>
            </a:r>
          </a:p>
          <a:p>
            <a:pPr marL="285599" marR="0" lvl="0" indent="-285750" algn="l" defTabSz="9141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Speeds up time to recovery</a:t>
            </a:r>
            <a:endParaRPr kumimoji="0" lang="en-US" sz="16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Tahoma" panose="020B0604030504040204" pitchFamily="34" charset="0"/>
              <a:cs typeface="Tahoma" panose="020B0604030504040204" pitchFamily="34" charset="0"/>
            </a:endParaRPr>
          </a:p>
          <a:p>
            <a:pPr marL="285599" marR="0" lvl="0" indent="-285750" algn="l" defTabSz="9141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Improves performance of container-based deployments</a:t>
            </a:r>
          </a:p>
        </p:txBody>
      </p:sp>
      <p:sp>
        <p:nvSpPr>
          <p:cNvPr id="83" name="Rectangle 82">
            <a:extLst>
              <a:ext uri="{FF2B5EF4-FFF2-40B4-BE49-F238E27FC236}">
                <a16:creationId xmlns:a16="http://schemas.microsoft.com/office/drawing/2014/main" id="{718C63F0-01B2-4CD1-9830-E3B0026EAB4F}"/>
              </a:ext>
            </a:extLst>
          </p:cNvPr>
          <p:cNvSpPr/>
          <p:nvPr/>
        </p:nvSpPr>
        <p:spPr bwMode="auto">
          <a:xfrm>
            <a:off x="866" y="974"/>
            <a:ext cx="2091359" cy="68560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4" name="Straight Connector 83">
            <a:extLst>
              <a:ext uri="{FF2B5EF4-FFF2-40B4-BE49-F238E27FC236}">
                <a16:creationId xmlns:a16="http://schemas.microsoft.com/office/drawing/2014/main" id="{AC1444E1-B6E7-45D3-A880-14684D57728E}"/>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Rectangle: Rounded Corners 95">
            <a:extLst>
              <a:ext uri="{FF2B5EF4-FFF2-40B4-BE49-F238E27FC236}">
                <a16:creationId xmlns:a16="http://schemas.microsoft.com/office/drawing/2014/main" id="{364DF3DC-BD3A-44DE-AE68-F544B6AF1133}"/>
              </a:ext>
            </a:extLst>
          </p:cNvPr>
          <p:cNvSpPr/>
          <p:nvPr/>
        </p:nvSpPr>
        <p:spPr bwMode="auto">
          <a:xfrm>
            <a:off x="380620" y="1637702"/>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Azure Container Instances (ACI)</a:t>
            </a:r>
          </a:p>
        </p:txBody>
      </p:sp>
      <p:sp>
        <p:nvSpPr>
          <p:cNvPr id="88" name="Rectangle: Rounded Corners 96">
            <a:extLst>
              <a:ext uri="{FF2B5EF4-FFF2-40B4-BE49-F238E27FC236}">
                <a16:creationId xmlns:a16="http://schemas.microsoft.com/office/drawing/2014/main" id="{AEEB90E9-5417-4D08-939C-F97FC2D9842F}"/>
              </a:ext>
            </a:extLst>
          </p:cNvPr>
          <p:cNvSpPr/>
          <p:nvPr/>
        </p:nvSpPr>
        <p:spPr bwMode="auto">
          <a:xfrm>
            <a:off x="380620" y="2899670"/>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Azure Container Registry (ACR)</a:t>
            </a:r>
          </a:p>
        </p:txBody>
      </p:sp>
      <p:sp>
        <p:nvSpPr>
          <p:cNvPr id="89" name="Rectangle: Rounded Corners 98">
            <a:extLst>
              <a:ext uri="{FF2B5EF4-FFF2-40B4-BE49-F238E27FC236}">
                <a16:creationId xmlns:a16="http://schemas.microsoft.com/office/drawing/2014/main" id="{32314042-7EAF-4787-BF8D-019AF2094B16}"/>
              </a:ext>
            </a:extLst>
          </p:cNvPr>
          <p:cNvSpPr/>
          <p:nvPr/>
        </p:nvSpPr>
        <p:spPr bwMode="auto">
          <a:xfrm>
            <a:off x="380620" y="5423605"/>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Release </a:t>
            </a:r>
            <a:br>
              <a:rPr kumimoji="0" lang="en-US" sz="1175"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br>
            <a:r>
              <a:rPr kumimoji="0" lang="en-US" sz="1175"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Automation Tools</a:t>
            </a:r>
          </a:p>
        </p:txBody>
      </p:sp>
      <p:grpSp>
        <p:nvGrpSpPr>
          <p:cNvPr id="90" name="Group 89">
            <a:extLst>
              <a:ext uri="{FF2B5EF4-FFF2-40B4-BE49-F238E27FC236}">
                <a16:creationId xmlns:a16="http://schemas.microsoft.com/office/drawing/2014/main" id="{087AC1DA-B474-4855-A6C3-E637C8867AEF}"/>
              </a:ext>
            </a:extLst>
          </p:cNvPr>
          <p:cNvGrpSpPr/>
          <p:nvPr/>
        </p:nvGrpSpPr>
        <p:grpSpPr>
          <a:xfrm>
            <a:off x="719745" y="1649706"/>
            <a:ext cx="573081" cy="508297"/>
            <a:chOff x="2878931" y="2940843"/>
            <a:chExt cx="1095375" cy="971550"/>
          </a:xfrm>
        </p:grpSpPr>
        <p:sp>
          <p:nvSpPr>
            <p:cNvPr id="91" name="Freeform: Shape 176">
              <a:extLst>
                <a:ext uri="{FF2B5EF4-FFF2-40B4-BE49-F238E27FC236}">
                  <a16:creationId xmlns:a16="http://schemas.microsoft.com/office/drawing/2014/main" id="{18E5C727-AB56-4FCD-8441-CA2383D6A3B9}"/>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Shape 177">
              <a:extLst>
                <a:ext uri="{FF2B5EF4-FFF2-40B4-BE49-F238E27FC236}">
                  <a16:creationId xmlns:a16="http://schemas.microsoft.com/office/drawing/2014/main" id="{7DEFB4ED-8224-4495-BF2D-F8AB0C7D2022}"/>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Shape 178">
              <a:extLst>
                <a:ext uri="{FF2B5EF4-FFF2-40B4-BE49-F238E27FC236}">
                  <a16:creationId xmlns:a16="http://schemas.microsoft.com/office/drawing/2014/main" id="{54F070C3-5793-437C-861F-7693FFD2DE78}"/>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Shape 179">
              <a:extLst>
                <a:ext uri="{FF2B5EF4-FFF2-40B4-BE49-F238E27FC236}">
                  <a16:creationId xmlns:a16="http://schemas.microsoft.com/office/drawing/2014/main" id="{FE45DAC6-5490-40CB-A72B-390E730BEA9A}"/>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Shape 180">
              <a:extLst>
                <a:ext uri="{FF2B5EF4-FFF2-40B4-BE49-F238E27FC236}">
                  <a16:creationId xmlns:a16="http://schemas.microsoft.com/office/drawing/2014/main" id="{459F4BBC-3CD7-45EF-AFD5-FCF00A8627E9}"/>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Shape 182">
              <a:extLst>
                <a:ext uri="{FF2B5EF4-FFF2-40B4-BE49-F238E27FC236}">
                  <a16:creationId xmlns:a16="http://schemas.microsoft.com/office/drawing/2014/main" id="{41A5234D-ADBE-47B4-867A-89E98D6D0C82}"/>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Shape 183">
              <a:extLst>
                <a:ext uri="{FF2B5EF4-FFF2-40B4-BE49-F238E27FC236}">
                  <a16:creationId xmlns:a16="http://schemas.microsoft.com/office/drawing/2014/main" id="{8F1A1588-F228-4AB4-809B-43C60349B20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8" name="Group 97">
            <a:extLst>
              <a:ext uri="{FF2B5EF4-FFF2-40B4-BE49-F238E27FC236}">
                <a16:creationId xmlns:a16="http://schemas.microsoft.com/office/drawing/2014/main" id="{CEC34C81-0F3B-4E10-ABE9-0E9548EA3EBE}"/>
              </a:ext>
            </a:extLst>
          </p:cNvPr>
          <p:cNvGrpSpPr/>
          <p:nvPr/>
        </p:nvGrpSpPr>
        <p:grpSpPr>
          <a:xfrm>
            <a:off x="751502" y="5448890"/>
            <a:ext cx="610183" cy="540674"/>
            <a:chOff x="4360069" y="2943701"/>
            <a:chExt cx="1095375" cy="970597"/>
          </a:xfrm>
        </p:grpSpPr>
        <p:sp>
          <p:nvSpPr>
            <p:cNvPr id="99" name="Freeform: Shape 187">
              <a:extLst>
                <a:ext uri="{FF2B5EF4-FFF2-40B4-BE49-F238E27FC236}">
                  <a16:creationId xmlns:a16="http://schemas.microsoft.com/office/drawing/2014/main" id="{6877AA68-7AE3-47A7-92BE-E60AC24CC77A}"/>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Shape 188">
              <a:extLst>
                <a:ext uri="{FF2B5EF4-FFF2-40B4-BE49-F238E27FC236}">
                  <a16:creationId xmlns:a16="http://schemas.microsoft.com/office/drawing/2014/main" id="{B0150547-779E-4516-9889-D3F5AF10089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Shape 189">
              <a:extLst>
                <a:ext uri="{FF2B5EF4-FFF2-40B4-BE49-F238E27FC236}">
                  <a16:creationId xmlns:a16="http://schemas.microsoft.com/office/drawing/2014/main" id="{7A684B6C-C96D-495C-8649-A15D46F7E86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Shape 190">
              <a:extLst>
                <a:ext uri="{FF2B5EF4-FFF2-40B4-BE49-F238E27FC236}">
                  <a16:creationId xmlns:a16="http://schemas.microsoft.com/office/drawing/2014/main" id="{C832E3ED-80E5-43C5-BE3A-3D23D76F05F9}"/>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Shape 191">
              <a:extLst>
                <a:ext uri="{FF2B5EF4-FFF2-40B4-BE49-F238E27FC236}">
                  <a16:creationId xmlns:a16="http://schemas.microsoft.com/office/drawing/2014/main" id="{5023F86A-04A6-4A46-8DC7-77BFEAE7B5A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Shape 192">
              <a:extLst>
                <a:ext uri="{FF2B5EF4-FFF2-40B4-BE49-F238E27FC236}">
                  <a16:creationId xmlns:a16="http://schemas.microsoft.com/office/drawing/2014/main" id="{BD80D13B-8E84-41DB-858A-F83A1E61424F}"/>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5" name="Group 104">
            <a:extLst>
              <a:ext uri="{FF2B5EF4-FFF2-40B4-BE49-F238E27FC236}">
                <a16:creationId xmlns:a16="http://schemas.microsoft.com/office/drawing/2014/main" id="{9D3BC98A-4FA4-481A-8FEA-4856DA4C4694}"/>
              </a:ext>
            </a:extLst>
          </p:cNvPr>
          <p:cNvGrpSpPr/>
          <p:nvPr/>
        </p:nvGrpSpPr>
        <p:grpSpPr>
          <a:xfrm>
            <a:off x="690016" y="2921235"/>
            <a:ext cx="647285" cy="512999"/>
            <a:chOff x="3517678" y="3062050"/>
            <a:chExt cx="1225868" cy="971550"/>
          </a:xfrm>
        </p:grpSpPr>
        <p:sp>
          <p:nvSpPr>
            <p:cNvPr id="106" name="Freeform: Shape 194">
              <a:extLst>
                <a:ext uri="{FF2B5EF4-FFF2-40B4-BE49-F238E27FC236}">
                  <a16:creationId xmlns:a16="http://schemas.microsoft.com/office/drawing/2014/main" id="{CAA8FE31-4545-4F85-9F5C-900A283AF6C1}"/>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Shape 195">
              <a:extLst>
                <a:ext uri="{FF2B5EF4-FFF2-40B4-BE49-F238E27FC236}">
                  <a16:creationId xmlns:a16="http://schemas.microsoft.com/office/drawing/2014/main" id="{54A4357E-4582-460F-8ED1-1F3FF3303E5F}"/>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Shape 196">
              <a:extLst>
                <a:ext uri="{FF2B5EF4-FFF2-40B4-BE49-F238E27FC236}">
                  <a16:creationId xmlns:a16="http://schemas.microsoft.com/office/drawing/2014/main" id="{F66412F0-1DAF-47DA-B741-4C871DEC86B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Shape 197">
              <a:extLst>
                <a:ext uri="{FF2B5EF4-FFF2-40B4-BE49-F238E27FC236}">
                  <a16:creationId xmlns:a16="http://schemas.microsoft.com/office/drawing/2014/main" id="{B40B9284-8ED0-454C-85AB-FEACD5848CE2}"/>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Shape 198">
              <a:extLst>
                <a:ext uri="{FF2B5EF4-FFF2-40B4-BE49-F238E27FC236}">
                  <a16:creationId xmlns:a16="http://schemas.microsoft.com/office/drawing/2014/main" id="{52345954-3D6F-4382-9D0E-B6958739E823}"/>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Shape 199">
              <a:extLst>
                <a:ext uri="{FF2B5EF4-FFF2-40B4-BE49-F238E27FC236}">
                  <a16:creationId xmlns:a16="http://schemas.microsoft.com/office/drawing/2014/main" id="{A7A4B6D8-316A-496F-8FBB-1769BC994856}"/>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2" name="Freeform: Shape 200">
              <a:extLst>
                <a:ext uri="{FF2B5EF4-FFF2-40B4-BE49-F238E27FC236}">
                  <a16:creationId xmlns:a16="http://schemas.microsoft.com/office/drawing/2014/main" id="{54779A4B-BF28-4A2B-82E5-6B2AD83C1A74}"/>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3" name="Freeform: Shape 201">
              <a:extLst>
                <a:ext uri="{FF2B5EF4-FFF2-40B4-BE49-F238E27FC236}">
                  <a16:creationId xmlns:a16="http://schemas.microsoft.com/office/drawing/2014/main" id="{357ED487-8563-47A8-ADC1-32ED583ECE2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4" name="Freeform: Shape 202">
              <a:extLst>
                <a:ext uri="{FF2B5EF4-FFF2-40B4-BE49-F238E27FC236}">
                  <a16:creationId xmlns:a16="http://schemas.microsoft.com/office/drawing/2014/main" id="{D3A85EE1-67B4-4230-AA72-C076D585DF9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Shape 203">
              <a:extLst>
                <a:ext uri="{FF2B5EF4-FFF2-40B4-BE49-F238E27FC236}">
                  <a16:creationId xmlns:a16="http://schemas.microsoft.com/office/drawing/2014/main" id="{4D050F55-B583-4BD0-ABA0-9C76E2DB13B4}"/>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Shape 204">
              <a:extLst>
                <a:ext uri="{FF2B5EF4-FFF2-40B4-BE49-F238E27FC236}">
                  <a16:creationId xmlns:a16="http://schemas.microsoft.com/office/drawing/2014/main" id="{DB27845F-D197-45F2-8F51-7772D1CAAF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Shape 205">
              <a:extLst>
                <a:ext uri="{FF2B5EF4-FFF2-40B4-BE49-F238E27FC236}">
                  <a16:creationId xmlns:a16="http://schemas.microsoft.com/office/drawing/2014/main" id="{7EE7B85A-6AFF-4081-A7D2-C6C0A6003738}"/>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Shape 206">
              <a:extLst>
                <a:ext uri="{FF2B5EF4-FFF2-40B4-BE49-F238E27FC236}">
                  <a16:creationId xmlns:a16="http://schemas.microsoft.com/office/drawing/2014/main" id="{6A0E0949-E671-4462-9DC8-22E7B1D53107}"/>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19" name="Graphic 207">
            <a:extLst>
              <a:ext uri="{FF2B5EF4-FFF2-40B4-BE49-F238E27FC236}">
                <a16:creationId xmlns:a16="http://schemas.microsoft.com/office/drawing/2014/main" id="{23901587-9C7D-48A5-817F-A5BC093DA4C5}"/>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751801" y="4097375"/>
            <a:ext cx="595123" cy="601131"/>
          </a:xfrm>
          <a:prstGeom prst="rect">
            <a:avLst/>
          </a:prstGeom>
        </p:spPr>
      </p:pic>
      <p:sp>
        <p:nvSpPr>
          <p:cNvPr id="120" name="Rectangle 119">
            <a:hlinkClick r:id="rId16" action="ppaction://hlinksldjump"/>
            <a:extLst>
              <a:ext uri="{FF2B5EF4-FFF2-40B4-BE49-F238E27FC236}">
                <a16:creationId xmlns:a16="http://schemas.microsoft.com/office/drawing/2014/main" id="{DDCA08BE-DB27-4445-8F08-FA9D9200EAF5}"/>
              </a:ext>
            </a:extLst>
          </p:cNvPr>
          <p:cNvSpPr/>
          <p:nvPr/>
        </p:nvSpPr>
        <p:spPr bwMode="auto">
          <a:xfrm>
            <a:off x="282113" y="1479179"/>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ectangle 120">
            <a:hlinkClick r:id="" action="ppaction://noaction"/>
            <a:extLst>
              <a:ext uri="{FF2B5EF4-FFF2-40B4-BE49-F238E27FC236}">
                <a16:creationId xmlns:a16="http://schemas.microsoft.com/office/drawing/2014/main" id="{C13BB909-A025-4031-BAA4-91E43B118365}"/>
              </a:ext>
            </a:extLst>
          </p:cNvPr>
          <p:cNvSpPr/>
          <p:nvPr/>
        </p:nvSpPr>
        <p:spPr bwMode="auto">
          <a:xfrm>
            <a:off x="270387" y="5307121"/>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a:hlinkClick r:id="rId17" action="ppaction://hlinksldjump"/>
            <a:extLst>
              <a:ext uri="{FF2B5EF4-FFF2-40B4-BE49-F238E27FC236}">
                <a16:creationId xmlns:a16="http://schemas.microsoft.com/office/drawing/2014/main" id="{38D8D12A-3FB7-49DD-AF79-7CE762A97794}"/>
              </a:ext>
            </a:extLst>
          </p:cNvPr>
          <p:cNvSpPr/>
          <p:nvPr/>
        </p:nvSpPr>
        <p:spPr bwMode="auto">
          <a:xfrm>
            <a:off x="329543" y="2769171"/>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hlinkClick r:id="rId18" action="ppaction://hlinksldjump"/>
            <a:extLst>
              <a:ext uri="{FF2B5EF4-FFF2-40B4-BE49-F238E27FC236}">
                <a16:creationId xmlns:a16="http://schemas.microsoft.com/office/drawing/2014/main" id="{EF59162B-B82C-4773-8F75-93C62689E42A}"/>
              </a:ext>
            </a:extLst>
          </p:cNvPr>
          <p:cNvSpPr/>
          <p:nvPr/>
        </p:nvSpPr>
        <p:spPr bwMode="auto">
          <a:xfrm>
            <a:off x="284999" y="2528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Rounded Corners 111">
            <a:extLst>
              <a:ext uri="{FF2B5EF4-FFF2-40B4-BE49-F238E27FC236}">
                <a16:creationId xmlns:a16="http://schemas.microsoft.com/office/drawing/2014/main" id="{7F0767AD-1624-47C0-9617-E758C42A4E8D}"/>
              </a:ext>
            </a:extLst>
          </p:cNvPr>
          <p:cNvSpPr/>
          <p:nvPr/>
        </p:nvSpPr>
        <p:spPr bwMode="auto">
          <a:xfrm>
            <a:off x="380620" y="375735"/>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ACS Engine</a:t>
            </a:r>
          </a:p>
        </p:txBody>
      </p:sp>
      <p:grpSp>
        <p:nvGrpSpPr>
          <p:cNvPr id="125" name="Group 124">
            <a:extLst>
              <a:ext uri="{FF2B5EF4-FFF2-40B4-BE49-F238E27FC236}">
                <a16:creationId xmlns:a16="http://schemas.microsoft.com/office/drawing/2014/main" id="{7F8606C8-A4DB-4079-BBFF-26CE279E797F}"/>
              </a:ext>
            </a:extLst>
          </p:cNvPr>
          <p:cNvGrpSpPr/>
          <p:nvPr/>
        </p:nvGrpSpPr>
        <p:grpSpPr>
          <a:xfrm>
            <a:off x="772595" y="515342"/>
            <a:ext cx="547901" cy="528830"/>
            <a:chOff x="2368476" y="589018"/>
            <a:chExt cx="1012508" cy="977265"/>
          </a:xfrm>
        </p:grpSpPr>
        <p:sp>
          <p:nvSpPr>
            <p:cNvPr id="126" name="Freeform: Shape 113">
              <a:extLst>
                <a:ext uri="{FF2B5EF4-FFF2-40B4-BE49-F238E27FC236}">
                  <a16:creationId xmlns:a16="http://schemas.microsoft.com/office/drawing/2014/main" id="{8CD03F5B-20CC-4828-9DF7-E275DC8BBE32}"/>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Shape 114">
              <a:extLst>
                <a:ext uri="{FF2B5EF4-FFF2-40B4-BE49-F238E27FC236}">
                  <a16:creationId xmlns:a16="http://schemas.microsoft.com/office/drawing/2014/main" id="{09013E39-1BA8-4729-A8B3-B36B1902D23F}"/>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Shape 115">
              <a:extLst>
                <a:ext uri="{FF2B5EF4-FFF2-40B4-BE49-F238E27FC236}">
                  <a16:creationId xmlns:a16="http://schemas.microsoft.com/office/drawing/2014/main" id="{023D8A7C-355F-45FC-8F06-68ED9ED36CAA}"/>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Shape 119">
              <a:extLst>
                <a:ext uri="{FF2B5EF4-FFF2-40B4-BE49-F238E27FC236}">
                  <a16:creationId xmlns:a16="http://schemas.microsoft.com/office/drawing/2014/main" id="{15C1A549-D825-4351-9D68-A02CB3612F19}"/>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Shape 120">
              <a:extLst>
                <a:ext uri="{FF2B5EF4-FFF2-40B4-BE49-F238E27FC236}">
                  <a16:creationId xmlns:a16="http://schemas.microsoft.com/office/drawing/2014/main" id="{F4868327-311F-4DEC-8B22-F60EBB93186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Shape 121">
              <a:extLst>
                <a:ext uri="{FF2B5EF4-FFF2-40B4-BE49-F238E27FC236}">
                  <a16:creationId xmlns:a16="http://schemas.microsoft.com/office/drawing/2014/main" id="{7FD495F0-BE47-463B-ACF6-6CABDBE3B24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Shape 122">
              <a:extLst>
                <a:ext uri="{FF2B5EF4-FFF2-40B4-BE49-F238E27FC236}">
                  <a16:creationId xmlns:a16="http://schemas.microsoft.com/office/drawing/2014/main" id="{7A1CB96C-4DFB-4A74-8E2C-AAA66CC3CF70}"/>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Shape 123">
              <a:extLst>
                <a:ext uri="{FF2B5EF4-FFF2-40B4-BE49-F238E27FC236}">
                  <a16:creationId xmlns:a16="http://schemas.microsoft.com/office/drawing/2014/main" id="{21B32D42-6D1C-44E5-9636-AD377F896437}"/>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Shape 124">
              <a:extLst>
                <a:ext uri="{FF2B5EF4-FFF2-40B4-BE49-F238E27FC236}">
                  <a16:creationId xmlns:a16="http://schemas.microsoft.com/office/drawing/2014/main" id="{1BB037BF-A73E-4D13-A0E1-2955FA43F22B}"/>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Shape 125">
              <a:extLst>
                <a:ext uri="{FF2B5EF4-FFF2-40B4-BE49-F238E27FC236}">
                  <a16:creationId xmlns:a16="http://schemas.microsoft.com/office/drawing/2014/main" id="{453501FA-D518-4974-BEBE-7E571C93F7F1}"/>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Shape 126">
              <a:extLst>
                <a:ext uri="{FF2B5EF4-FFF2-40B4-BE49-F238E27FC236}">
                  <a16:creationId xmlns:a16="http://schemas.microsoft.com/office/drawing/2014/main" id="{8EEF94DA-B68E-4423-86EF-34A8F9D23DFE}"/>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127">
              <a:extLst>
                <a:ext uri="{FF2B5EF4-FFF2-40B4-BE49-F238E27FC236}">
                  <a16:creationId xmlns:a16="http://schemas.microsoft.com/office/drawing/2014/main" id="{FB6980CC-05D3-4C6D-95D9-952EF04D932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Shape 128">
              <a:extLst>
                <a:ext uri="{FF2B5EF4-FFF2-40B4-BE49-F238E27FC236}">
                  <a16:creationId xmlns:a16="http://schemas.microsoft.com/office/drawing/2014/main" id="{61FA1047-BB32-4EA4-B31B-63A3293DCBF5}"/>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Shape 129">
              <a:extLst>
                <a:ext uri="{FF2B5EF4-FFF2-40B4-BE49-F238E27FC236}">
                  <a16:creationId xmlns:a16="http://schemas.microsoft.com/office/drawing/2014/main" id="{E85ABC7A-F2BE-4D0B-9B0F-5F5291078FFD}"/>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Shape 130">
              <a:extLst>
                <a:ext uri="{FF2B5EF4-FFF2-40B4-BE49-F238E27FC236}">
                  <a16:creationId xmlns:a16="http://schemas.microsoft.com/office/drawing/2014/main" id="{296808D2-0A63-45F7-8402-E47CD34643A9}"/>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Shape 131">
              <a:extLst>
                <a:ext uri="{FF2B5EF4-FFF2-40B4-BE49-F238E27FC236}">
                  <a16:creationId xmlns:a16="http://schemas.microsoft.com/office/drawing/2014/main" id="{767AC9C9-F8A4-4F4D-9336-E17A6C7218EF}"/>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Shape 132">
              <a:extLst>
                <a:ext uri="{FF2B5EF4-FFF2-40B4-BE49-F238E27FC236}">
                  <a16:creationId xmlns:a16="http://schemas.microsoft.com/office/drawing/2014/main" id="{457B32EB-4329-42C0-8088-3D069F9B5147}"/>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Shape 133">
              <a:extLst>
                <a:ext uri="{FF2B5EF4-FFF2-40B4-BE49-F238E27FC236}">
                  <a16:creationId xmlns:a16="http://schemas.microsoft.com/office/drawing/2014/main" id="{468DC9DD-EAE8-43F0-B3A0-5794B58FCE07}"/>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Shape 134">
              <a:extLst>
                <a:ext uri="{FF2B5EF4-FFF2-40B4-BE49-F238E27FC236}">
                  <a16:creationId xmlns:a16="http://schemas.microsoft.com/office/drawing/2014/main" id="{274067C0-9FED-40A2-87AA-2010C25698B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Shape 135">
              <a:extLst>
                <a:ext uri="{FF2B5EF4-FFF2-40B4-BE49-F238E27FC236}">
                  <a16:creationId xmlns:a16="http://schemas.microsoft.com/office/drawing/2014/main" id="{1AF68320-E9CD-43ED-9A2A-A71689D9D28B}"/>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36">
              <a:extLst>
                <a:ext uri="{FF2B5EF4-FFF2-40B4-BE49-F238E27FC236}">
                  <a16:creationId xmlns:a16="http://schemas.microsoft.com/office/drawing/2014/main" id="{7EAE05BF-F35D-48FB-82B6-2D873740CF1C}"/>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7" name="Rectangle 146">
            <a:hlinkClick r:id="rId18" action="ppaction://hlinksldjump"/>
            <a:extLst>
              <a:ext uri="{FF2B5EF4-FFF2-40B4-BE49-F238E27FC236}">
                <a16:creationId xmlns:a16="http://schemas.microsoft.com/office/drawing/2014/main" id="{38842CF1-92CE-4A49-883D-885ECF7774A9}"/>
              </a:ext>
            </a:extLst>
          </p:cNvPr>
          <p:cNvSpPr/>
          <p:nvPr/>
        </p:nvSpPr>
        <p:spPr bwMode="auto">
          <a:xfrm>
            <a:off x="325885" y="2528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Title 22">
            <a:extLst>
              <a:ext uri="{FF2B5EF4-FFF2-40B4-BE49-F238E27FC236}">
                <a16:creationId xmlns:a16="http://schemas.microsoft.com/office/drawing/2014/main" id="{8F1C0F0D-A13C-4972-965E-67332B487909}"/>
              </a:ext>
            </a:extLst>
          </p:cNvPr>
          <p:cNvSpPr txBox="1">
            <a:spLocks/>
          </p:cNvSpPr>
          <p:nvPr/>
        </p:nvSpPr>
        <p:spPr>
          <a:xfrm>
            <a:off x="2690106" y="291549"/>
            <a:ext cx="8712889" cy="899537"/>
          </a:xfrm>
          <a:prstGeom prst="rect">
            <a:avLst/>
          </a:prstGeom>
        </p:spPr>
        <p:txBody>
          <a:bodyPr vert="horz" wrap="square" lIns="143428" tIns="89642" rIns="143428" bIns="89642" rtlCol="0" anchor="t">
            <a:noAutofit/>
          </a:bodyPr>
          <a:lstStyle>
            <a:lvl1pPr algn="l" defTabSz="932563" rtl="0" eaLnBrk="1" latinLnBrk="0" hangingPunct="1">
              <a:lnSpc>
                <a:spcPct val="90000"/>
              </a:lnSpc>
              <a:spcBef>
                <a:spcPct val="0"/>
              </a:spcBef>
              <a:buNone/>
              <a:defRPr lang="en-US" sz="48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gradFill>
                  <a:gsLst>
                    <a:gs pos="2655">
                      <a:srgbClr val="505050"/>
                    </a:gs>
                    <a:gs pos="31000">
                      <a:srgbClr val="505050"/>
                    </a:gs>
                  </a:gsLst>
                  <a:lin ang="5400000" scaled="0"/>
                </a:gradFill>
                <a:effectLst/>
                <a:uLnTx/>
                <a:uFillTx/>
                <a:latin typeface="Segoe UI Light"/>
                <a:ea typeface="+mn-ea"/>
              </a:rPr>
              <a:t>ACR </a:t>
            </a:r>
            <a:r>
              <a:rPr kumimoji="0" lang="en-US" sz="4705" b="0" i="0" u="none" strike="noStrike" kern="1200" cap="none" spc="-102" normalizeH="0" baseline="0" noProof="0" dirty="0">
                <a:ln w="3175">
                  <a:noFill/>
                </a:ln>
                <a:solidFill>
                  <a:srgbClr val="0072C6"/>
                </a:solidFill>
                <a:effectLst/>
                <a:uLnTx/>
                <a:uFillTx/>
                <a:latin typeface="Segoe UI" charset="0"/>
                <a:ea typeface="Segoe UI" charset="0"/>
                <a:cs typeface="Segoe UI" charset="0"/>
              </a:rPr>
              <a:t>Geo-replication</a:t>
            </a:r>
          </a:p>
        </p:txBody>
      </p:sp>
      <p:sp>
        <p:nvSpPr>
          <p:cNvPr id="151" name="Rectangle: Rounded Corners 170">
            <a:extLst>
              <a:ext uri="{FF2B5EF4-FFF2-40B4-BE49-F238E27FC236}">
                <a16:creationId xmlns:a16="http://schemas.microsoft.com/office/drawing/2014/main" id="{4AEE4D45-3C95-4AA8-8529-128D099D36B8}"/>
              </a:ext>
            </a:extLst>
          </p:cNvPr>
          <p:cNvSpPr/>
          <p:nvPr/>
        </p:nvSpPr>
        <p:spPr bwMode="auto">
          <a:xfrm>
            <a:off x="865" y="4723791"/>
            <a:ext cx="2091360" cy="496509"/>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Open Service Broker </a:t>
            </a:r>
            <a:br>
              <a:rPr kumimoji="0" lang="en-US" sz="1175"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5"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for Azure (OSBA)</a:t>
            </a:r>
          </a:p>
        </p:txBody>
      </p:sp>
      <p:sp>
        <p:nvSpPr>
          <p:cNvPr id="148" name="TextBox 147">
            <a:extLst>
              <a:ext uri="{FF2B5EF4-FFF2-40B4-BE49-F238E27FC236}">
                <a16:creationId xmlns:a16="http://schemas.microsoft.com/office/drawing/2014/main" id="{976F3396-309B-44A6-B5D8-D0527F216B11}"/>
              </a:ext>
            </a:extLst>
          </p:cNvPr>
          <p:cNvSpPr txBox="1"/>
          <p:nvPr/>
        </p:nvSpPr>
        <p:spPr>
          <a:xfrm>
            <a:off x="2184459" y="4927234"/>
            <a:ext cx="4536301" cy="1807262"/>
          </a:xfrm>
          <a:prstGeom prst="rect">
            <a:avLst/>
          </a:prstGeom>
          <a:solidFill>
            <a:schemeClr val="bg1"/>
          </a:solidFill>
          <a:ln>
            <a:solidFill>
              <a:schemeClr val="tx1"/>
            </a:solidFill>
          </a:ln>
        </p:spPr>
        <p:txBody>
          <a:bodyPr wrap="square" lIns="179237" tIns="143389" rIns="179237" bIns="143389" rtlCol="0">
            <a:spAutoFit/>
          </a:bodyPr>
          <a:lstStyle/>
          <a:p>
            <a:pPr marL="0" marR="0" lvl="0" indent="0" algn="l" defTabSz="914100" rtl="0" eaLnBrk="1" fontAlgn="auto" latinLnBrk="0" hangingPunct="1">
              <a:lnSpc>
                <a:spcPct val="90000"/>
              </a:lnSpc>
              <a:spcBef>
                <a:spcPts val="0"/>
              </a:spcBef>
              <a:spcAft>
                <a:spcPts val="588"/>
              </a:spcAft>
              <a:buClrTx/>
              <a:buSzTx/>
              <a:buFontTx/>
              <a:buNone/>
              <a:tabLst/>
              <a:defRPr/>
            </a:pPr>
            <a:r>
              <a:rPr kumimoji="0" lang="en-US" sz="1372"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Tahoma" panose="020B0604030504040204" pitchFamily="34" charset="0"/>
                <a:cs typeface="Tahoma" panose="020B0604030504040204" pitchFamily="34" charset="0"/>
              </a:rPr>
              <a:t>Push Built Images</a:t>
            </a:r>
          </a:p>
          <a:p>
            <a:pPr marL="457049" marR="0" lvl="1" indent="0" algn="l" defTabSz="9141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docker push contoso.azurecr.io/web:1234</a:t>
            </a:r>
          </a:p>
          <a:p>
            <a:pPr marL="0" marR="0" lvl="0" indent="0" algn="l" defTabSz="914100" rtl="0" eaLnBrk="1" fontAlgn="auto" latinLnBrk="0" hangingPunct="1">
              <a:lnSpc>
                <a:spcPct val="90000"/>
              </a:lnSpc>
              <a:spcBef>
                <a:spcPts val="0"/>
              </a:spcBef>
              <a:spcAft>
                <a:spcPts val="588"/>
              </a:spcAft>
              <a:buClrTx/>
              <a:buSzTx/>
              <a:buFontTx/>
              <a:buNone/>
              <a:tabLst/>
              <a:defRPr/>
            </a:pPr>
            <a:r>
              <a:rPr kumimoji="0" lang="en-US" sz="1372"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Tahoma" panose="020B0604030504040204" pitchFamily="34" charset="0"/>
                <a:cs typeface="Tahoma" panose="020B0604030504040204" pitchFamily="34" charset="0"/>
              </a:rPr>
              <a:t>ACR Syncs Image Blobs</a:t>
            </a:r>
          </a:p>
          <a:p>
            <a:pPr marL="457049" marR="0" lvl="1" indent="0" algn="l" defTabSz="9141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Regional Web Hooks fire for local deployments</a:t>
            </a:r>
          </a:p>
          <a:p>
            <a:pPr marL="0" marR="0" lvl="0" indent="0" algn="l" defTabSz="914100" rtl="0" eaLnBrk="1" fontAlgn="auto" latinLnBrk="0" hangingPunct="1">
              <a:lnSpc>
                <a:spcPct val="90000"/>
              </a:lnSpc>
              <a:spcBef>
                <a:spcPts val="0"/>
              </a:spcBef>
              <a:spcAft>
                <a:spcPts val="588"/>
              </a:spcAft>
              <a:buClrTx/>
              <a:buSzTx/>
              <a:buFontTx/>
              <a:buNone/>
              <a:tabLst/>
              <a:defRPr/>
            </a:pPr>
            <a:r>
              <a:rPr kumimoji="0" lang="en-US" sz="1372"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Tahoma" panose="020B0604030504040204" pitchFamily="34" charset="0"/>
                <a:cs typeface="Tahoma" panose="020B0604030504040204" pitchFamily="34" charset="0"/>
              </a:rPr>
              <a:t>Nodes Pull Images</a:t>
            </a:r>
          </a:p>
          <a:p>
            <a:pPr marL="457049" marR="0" lvl="1" indent="0" algn="l" defTabSz="9141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docker pull contoso.azurecr.io/web:1234</a:t>
            </a:r>
          </a:p>
        </p:txBody>
      </p:sp>
    </p:spTree>
    <p:extLst>
      <p:ext uri="{BB962C8B-B14F-4D97-AF65-F5344CB8AC3E}">
        <p14:creationId xmlns:p14="http://schemas.microsoft.com/office/powerpoint/2010/main" val="613520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6">
                                            <p:txEl>
                                              <p:pRg st="2" end="2"/>
                                            </p:txEl>
                                          </p:spTgt>
                                        </p:tgtEl>
                                        <p:attrNameLst>
                                          <p:attrName>style.visibility</p:attrName>
                                        </p:attrNameLst>
                                      </p:cBhvr>
                                      <p:to>
                                        <p:strVal val="visible"/>
                                      </p:to>
                                    </p:set>
                                    <p:animEffect transition="in" filter="fade">
                                      <p:cBhvr>
                                        <p:cTn id="7" dur="500"/>
                                        <p:tgtEl>
                                          <p:spTgt spid="86">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6">
                                            <p:txEl>
                                              <p:pRg st="0" end="0"/>
                                            </p:txEl>
                                          </p:spTgt>
                                        </p:tgtEl>
                                        <p:attrNameLst>
                                          <p:attrName>style.visibility</p:attrName>
                                        </p:attrNameLst>
                                      </p:cBhvr>
                                      <p:to>
                                        <p:strVal val="visible"/>
                                      </p:to>
                                    </p:set>
                                    <p:animEffect transition="in" filter="fade">
                                      <p:cBhvr>
                                        <p:cTn id="10" dur="500"/>
                                        <p:tgtEl>
                                          <p:spTgt spid="8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6">
                                            <p:txEl>
                                              <p:pRg st="1" end="1"/>
                                            </p:txEl>
                                          </p:spTgt>
                                        </p:tgtEl>
                                        <p:attrNameLst>
                                          <p:attrName>style.visibility</p:attrName>
                                        </p:attrNameLst>
                                      </p:cBhvr>
                                      <p:to>
                                        <p:strVal val="visible"/>
                                      </p:to>
                                    </p:set>
                                    <p:animEffect transition="in" filter="fade">
                                      <p:cBhvr>
                                        <p:cTn id="13" dur="500"/>
                                        <p:tgtEl>
                                          <p:spTgt spid="86">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48">
                                            <p:txEl>
                                              <p:pRg st="1" end="1"/>
                                            </p:txEl>
                                          </p:spTgt>
                                        </p:tgtEl>
                                        <p:attrNameLst>
                                          <p:attrName>style.visibility</p:attrName>
                                        </p:attrNameLst>
                                      </p:cBhvr>
                                      <p:to>
                                        <p:strVal val="visible"/>
                                      </p:to>
                                    </p:set>
                                    <p:animEffect transition="in" filter="fade">
                                      <p:cBhvr>
                                        <p:cTn id="19" dur="500"/>
                                        <p:tgtEl>
                                          <p:spTgt spid="148">
                                            <p:txEl>
                                              <p:pRg st="1" end="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48">
                                            <p:txEl>
                                              <p:pRg st="2" end="2"/>
                                            </p:txEl>
                                          </p:spTgt>
                                        </p:tgtEl>
                                        <p:attrNameLst>
                                          <p:attrName>style.visibility</p:attrName>
                                        </p:attrNameLst>
                                      </p:cBhvr>
                                      <p:to>
                                        <p:strVal val="visible"/>
                                      </p:to>
                                    </p:set>
                                    <p:animEffect transition="in" filter="fade">
                                      <p:cBhvr>
                                        <p:cTn id="22" dur="500"/>
                                        <p:tgtEl>
                                          <p:spTgt spid="148">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48">
                                            <p:txEl>
                                              <p:pRg st="3" end="3"/>
                                            </p:txEl>
                                          </p:spTgt>
                                        </p:tgtEl>
                                        <p:attrNameLst>
                                          <p:attrName>style.visibility</p:attrName>
                                        </p:attrNameLst>
                                      </p:cBhvr>
                                      <p:to>
                                        <p:strVal val="visible"/>
                                      </p:to>
                                    </p:set>
                                    <p:animEffect transition="in" filter="fade">
                                      <p:cBhvr>
                                        <p:cTn id="25" dur="500"/>
                                        <p:tgtEl>
                                          <p:spTgt spid="148">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48">
                                            <p:txEl>
                                              <p:pRg st="4" end="4"/>
                                            </p:txEl>
                                          </p:spTgt>
                                        </p:tgtEl>
                                        <p:attrNameLst>
                                          <p:attrName>style.visibility</p:attrName>
                                        </p:attrNameLst>
                                      </p:cBhvr>
                                      <p:to>
                                        <p:strVal val="visible"/>
                                      </p:to>
                                    </p:set>
                                    <p:animEffect transition="in" filter="fade">
                                      <p:cBhvr>
                                        <p:cTn id="28" dur="500"/>
                                        <p:tgtEl>
                                          <p:spTgt spid="148">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48">
                                            <p:txEl>
                                              <p:pRg st="5" end="5"/>
                                            </p:txEl>
                                          </p:spTgt>
                                        </p:tgtEl>
                                        <p:attrNameLst>
                                          <p:attrName>style.visibility</p:attrName>
                                        </p:attrNameLst>
                                      </p:cBhvr>
                                      <p:to>
                                        <p:strVal val="visible"/>
                                      </p:to>
                                    </p:set>
                                    <p:animEffect transition="in" filter="fade">
                                      <p:cBhvr>
                                        <p:cTn id="31" dur="500"/>
                                        <p:tgtEl>
                                          <p:spTgt spid="14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DE2964-FEF5-46C3-BB68-8543E596B9EF}"/>
              </a:ext>
            </a:extLst>
          </p:cNvPr>
          <p:cNvSpPr>
            <a:spLocks noGrp="1"/>
          </p:cNvSpPr>
          <p:nvPr>
            <p:ph type="title"/>
          </p:nvPr>
        </p:nvSpPr>
        <p:spPr>
          <a:xfrm>
            <a:off x="268928" y="369815"/>
            <a:ext cx="11655840" cy="899537"/>
          </a:xfrm>
        </p:spPr>
        <p:txBody>
          <a:bodyPr/>
          <a:lstStyle/>
          <a:p>
            <a:pPr algn="ctr"/>
            <a:r>
              <a:rPr lang="en-US" sz="4705" dirty="0">
                <a:solidFill>
                  <a:schemeClr val="tx1"/>
                </a:solidFill>
              </a:rPr>
              <a:t>What is a </a:t>
            </a:r>
            <a:r>
              <a:rPr lang="en-US" sz="4705" dirty="0">
                <a:solidFill>
                  <a:schemeClr val="accent1"/>
                </a:solidFill>
                <a:latin typeface="Segoe UI Semibold" panose="020B0702040204020203" pitchFamily="34" charset="0"/>
                <a:cs typeface="Segoe UI Semibold" panose="020B0702040204020203" pitchFamily="34" charset="0"/>
              </a:rPr>
              <a:t>container</a:t>
            </a:r>
            <a:r>
              <a:rPr lang="en-US" sz="4705" dirty="0">
                <a:solidFill>
                  <a:schemeClr val="tx1"/>
                </a:solidFill>
              </a:rPr>
              <a:t>?</a:t>
            </a:r>
          </a:p>
        </p:txBody>
      </p:sp>
      <p:grpSp>
        <p:nvGrpSpPr>
          <p:cNvPr id="2" name="Group 1">
            <a:extLst>
              <a:ext uri="{FF2B5EF4-FFF2-40B4-BE49-F238E27FC236}">
                <a16:creationId xmlns:a16="http://schemas.microsoft.com/office/drawing/2014/main" id="{9BCFAF07-EE90-6A4E-B89D-FB05B6C26BD7}"/>
              </a:ext>
            </a:extLst>
          </p:cNvPr>
          <p:cNvGrpSpPr/>
          <p:nvPr/>
        </p:nvGrpSpPr>
        <p:grpSpPr>
          <a:xfrm>
            <a:off x="571327" y="2238930"/>
            <a:ext cx="5091572" cy="2452746"/>
            <a:chOff x="894937" y="1408267"/>
            <a:chExt cx="5091572" cy="2452746"/>
          </a:xfrm>
        </p:grpSpPr>
        <p:sp>
          <p:nvSpPr>
            <p:cNvPr id="3" name="Rectangle: Rounded Corners 2">
              <a:extLst>
                <a:ext uri="{FF2B5EF4-FFF2-40B4-BE49-F238E27FC236}">
                  <a16:creationId xmlns:a16="http://schemas.microsoft.com/office/drawing/2014/main" id="{AA4733D6-E5B2-4C92-AF02-997A1DB2ECBB}"/>
                </a:ext>
              </a:extLst>
            </p:cNvPr>
            <p:cNvSpPr/>
            <p:nvPr/>
          </p:nvSpPr>
          <p:spPr bwMode="auto">
            <a:xfrm>
              <a:off x="894937" y="1807910"/>
              <a:ext cx="5091572" cy="2053103"/>
            </a:xfrm>
            <a:prstGeom prst="roundRect">
              <a:avLst>
                <a:gd name="adj" fmla="val 703"/>
              </a:avLst>
            </a:prstGeom>
            <a:solidFill>
              <a:schemeClr val="accent5">
                <a:lumMod val="75000"/>
                <a:lumOff val="25000"/>
                <a:alpha val="2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21" name="TextBox 20">
              <a:extLst>
                <a:ext uri="{FF2B5EF4-FFF2-40B4-BE49-F238E27FC236}">
                  <a16:creationId xmlns:a16="http://schemas.microsoft.com/office/drawing/2014/main" id="{7A7B0BDF-BB72-4CCE-ADAD-0E4C6CDDD26B}"/>
                </a:ext>
              </a:extLst>
            </p:cNvPr>
            <p:cNvSpPr txBox="1"/>
            <p:nvPr/>
          </p:nvSpPr>
          <p:spPr>
            <a:xfrm>
              <a:off x="894937" y="1408267"/>
              <a:ext cx="5091572" cy="21120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353"/>
                </a:spcAft>
                <a:buClrTx/>
                <a:buSzTx/>
                <a:buFontTx/>
                <a:buNone/>
                <a:tabLst/>
                <a:defRPr/>
              </a:pPr>
              <a:r>
                <a:rPr kumimoji="0" lang="en-US" sz="1372"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Containers</a:t>
              </a:r>
              <a:r>
                <a:rPr kumimoji="0" lang="en-US" sz="1372"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 = operating system virtualization</a:t>
              </a:r>
            </a:p>
          </p:txBody>
        </p:sp>
        <p:sp>
          <p:nvSpPr>
            <p:cNvPr id="27" name="Rectangle: Rounded Corners 26">
              <a:extLst>
                <a:ext uri="{FF2B5EF4-FFF2-40B4-BE49-F238E27FC236}">
                  <a16:creationId xmlns:a16="http://schemas.microsoft.com/office/drawing/2014/main" id="{4D6A6962-97DE-4BCD-9D4C-CFE695A2ECCE}"/>
                </a:ext>
              </a:extLst>
            </p:cNvPr>
            <p:cNvSpPr/>
            <p:nvPr/>
          </p:nvSpPr>
          <p:spPr bwMode="auto">
            <a:xfrm>
              <a:off x="1123090" y="1985427"/>
              <a:ext cx="4635263" cy="1195575"/>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OS</a:t>
              </a:r>
              <a:endParaRPr kumimoji="0" lang="en-US" sz="23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7C362033-601D-4384-B785-9BD47725CCCD}"/>
                </a:ext>
              </a:extLst>
            </p:cNvPr>
            <p:cNvSpPr/>
            <p:nvPr/>
          </p:nvSpPr>
          <p:spPr bwMode="auto">
            <a:xfrm>
              <a:off x="2591229" y="2618527"/>
              <a:ext cx="2986526"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Kernel</a:t>
              </a:r>
            </a:p>
          </p:txBody>
        </p:sp>
        <p:sp>
          <p:nvSpPr>
            <p:cNvPr id="29" name="Rectangle: Rounded Corners 28">
              <a:extLst>
                <a:ext uri="{FF2B5EF4-FFF2-40B4-BE49-F238E27FC236}">
                  <a16:creationId xmlns:a16="http://schemas.microsoft.com/office/drawing/2014/main" id="{CEC6B2ED-4455-4BAF-AC73-D88753574AF4}"/>
                </a:ext>
              </a:extLst>
            </p:cNvPr>
            <p:cNvSpPr/>
            <p:nvPr/>
          </p:nvSpPr>
          <p:spPr bwMode="auto">
            <a:xfrm>
              <a:off x="2591230" y="2110120"/>
              <a:ext cx="1291317"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Applications</a:t>
              </a:r>
            </a:p>
          </p:txBody>
        </p:sp>
        <p:sp>
          <p:nvSpPr>
            <p:cNvPr id="30" name="Rectangle: Rounded Corners 29">
              <a:extLst>
                <a:ext uri="{FF2B5EF4-FFF2-40B4-BE49-F238E27FC236}">
                  <a16:creationId xmlns:a16="http://schemas.microsoft.com/office/drawing/2014/main" id="{C6E79E17-736A-439F-88B1-1F6B352F7CA8}"/>
                </a:ext>
              </a:extLst>
            </p:cNvPr>
            <p:cNvSpPr/>
            <p:nvPr/>
          </p:nvSpPr>
          <p:spPr bwMode="auto">
            <a:xfrm>
              <a:off x="3950564" y="2110120"/>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dirty="0">
                  <a:ln>
                    <a:noFill/>
                  </a:ln>
                  <a:solidFill>
                    <a:srgbClr val="505050"/>
                  </a:solidFill>
                  <a:effectLst/>
                  <a:uLnTx/>
                  <a:uFillTx/>
                  <a:latin typeface="Segoe UI"/>
                  <a:ea typeface="+mn-ea"/>
                  <a:cs typeface="Segoe UI" pitchFamily="34" charset="0"/>
                </a:rPr>
                <a:t>Container</a:t>
              </a:r>
            </a:p>
          </p:txBody>
        </p:sp>
        <p:sp>
          <p:nvSpPr>
            <p:cNvPr id="34" name="Rectangle: Rounded Corners 33">
              <a:extLst>
                <a:ext uri="{FF2B5EF4-FFF2-40B4-BE49-F238E27FC236}">
                  <a16:creationId xmlns:a16="http://schemas.microsoft.com/office/drawing/2014/main" id="{F509314F-77D5-42D3-9C4B-341F248E8230}"/>
                </a:ext>
              </a:extLst>
            </p:cNvPr>
            <p:cNvSpPr/>
            <p:nvPr/>
          </p:nvSpPr>
          <p:spPr bwMode="auto">
            <a:xfrm>
              <a:off x="4515635" y="2110120"/>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dirty="0">
                  <a:ln>
                    <a:noFill/>
                  </a:ln>
                  <a:solidFill>
                    <a:srgbClr val="505050"/>
                  </a:solidFill>
                  <a:effectLst/>
                  <a:uLnTx/>
                  <a:uFillTx/>
                  <a:latin typeface="Segoe UI"/>
                  <a:ea typeface="+mn-ea"/>
                  <a:cs typeface="Segoe UI" pitchFamily="34" charset="0"/>
                </a:rPr>
                <a:t>Container</a:t>
              </a:r>
            </a:p>
          </p:txBody>
        </p:sp>
        <p:sp>
          <p:nvSpPr>
            <p:cNvPr id="35" name="Rectangle: Rounded Corners 34">
              <a:extLst>
                <a:ext uri="{FF2B5EF4-FFF2-40B4-BE49-F238E27FC236}">
                  <a16:creationId xmlns:a16="http://schemas.microsoft.com/office/drawing/2014/main" id="{B0774E70-818F-4224-8F32-6A89874F0B00}"/>
                </a:ext>
              </a:extLst>
            </p:cNvPr>
            <p:cNvSpPr/>
            <p:nvPr/>
          </p:nvSpPr>
          <p:spPr bwMode="auto">
            <a:xfrm>
              <a:off x="5080704" y="2110120"/>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dirty="0">
                  <a:ln>
                    <a:noFill/>
                  </a:ln>
                  <a:solidFill>
                    <a:srgbClr val="505050"/>
                  </a:solidFill>
                  <a:effectLst/>
                  <a:uLnTx/>
                  <a:uFillTx/>
                  <a:latin typeface="Segoe UI"/>
                  <a:ea typeface="+mn-ea"/>
                  <a:cs typeface="Segoe UI" pitchFamily="34" charset="0"/>
                </a:rPr>
                <a:t>Container</a:t>
              </a:r>
            </a:p>
          </p:txBody>
        </p:sp>
        <p:sp>
          <p:nvSpPr>
            <p:cNvPr id="26" name="Rectangle: Rounded Corners 25">
              <a:extLst>
                <a:ext uri="{FF2B5EF4-FFF2-40B4-BE49-F238E27FC236}">
                  <a16:creationId xmlns:a16="http://schemas.microsoft.com/office/drawing/2014/main" id="{57D670EF-8F1E-43D3-8F01-27D64F4D9A7C}"/>
                </a:ext>
              </a:extLst>
            </p:cNvPr>
            <p:cNvSpPr/>
            <p:nvPr/>
          </p:nvSpPr>
          <p:spPr bwMode="auto">
            <a:xfrm>
              <a:off x="1123090" y="3262832"/>
              <a:ext cx="4635263" cy="420665"/>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Hardware</a:t>
              </a:r>
              <a:endParaRPr kumimoji="0" lang="en-US" sz="23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nvGrpSpPr>
            <p:cNvPr id="168" name="Group 167">
              <a:extLst>
                <a:ext uri="{FF2B5EF4-FFF2-40B4-BE49-F238E27FC236}">
                  <a16:creationId xmlns:a16="http://schemas.microsoft.com/office/drawing/2014/main" id="{A241511F-24B3-43F1-9CC5-D228FAC2E68C}"/>
                </a:ext>
              </a:extLst>
            </p:cNvPr>
            <p:cNvGrpSpPr/>
            <p:nvPr/>
          </p:nvGrpSpPr>
          <p:grpSpPr>
            <a:xfrm>
              <a:off x="2696652" y="2703732"/>
              <a:ext cx="254081" cy="259187"/>
              <a:chOff x="893763" y="-434975"/>
              <a:chExt cx="869950" cy="869950"/>
            </a:xfrm>
          </p:grpSpPr>
          <p:sp>
            <p:nvSpPr>
              <p:cNvPr id="169" name="Freeform 12">
                <a:extLst>
                  <a:ext uri="{FF2B5EF4-FFF2-40B4-BE49-F238E27FC236}">
                    <a16:creationId xmlns:a16="http://schemas.microsoft.com/office/drawing/2014/main" id="{68C5B4CE-E4FE-4C2E-9671-5926F6E1D9D9}"/>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0" name="Rectangle 13">
                <a:extLst>
                  <a:ext uri="{FF2B5EF4-FFF2-40B4-BE49-F238E27FC236}">
                    <a16:creationId xmlns:a16="http://schemas.microsoft.com/office/drawing/2014/main" id="{46EBC802-8C1E-4DB9-A80F-D3A6E710BC78}"/>
                  </a:ext>
                </a:extLst>
              </p:cNvPr>
              <p:cNvSpPr>
                <a:spLocks noChangeArrowheads="1"/>
              </p:cNvSpPr>
              <p:nvPr/>
            </p:nvSpPr>
            <p:spPr bwMode="auto">
              <a:xfrm>
                <a:off x="1006475" y="-325438"/>
                <a:ext cx="641350" cy="650876"/>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1" name="Line 14">
                <a:extLst>
                  <a:ext uri="{FF2B5EF4-FFF2-40B4-BE49-F238E27FC236}">
                    <a16:creationId xmlns:a16="http://schemas.microsoft.com/office/drawing/2014/main" id="{EEF3816F-65D4-4F35-B9EA-6253851B2025}"/>
                  </a:ext>
                </a:extLst>
              </p:cNvPr>
              <p:cNvSpPr>
                <a:spLocks noChangeShapeType="1"/>
              </p:cNvSpPr>
              <p:nvPr/>
            </p:nvSpPr>
            <p:spPr bwMode="auto">
              <a:xfrm flipV="1">
                <a:off x="111918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2" name="Line 15">
                <a:extLst>
                  <a:ext uri="{FF2B5EF4-FFF2-40B4-BE49-F238E27FC236}">
                    <a16:creationId xmlns:a16="http://schemas.microsoft.com/office/drawing/2014/main" id="{99527B1A-A21D-4013-B147-CE77490F1CA1}"/>
                  </a:ext>
                </a:extLst>
              </p:cNvPr>
              <p:cNvSpPr>
                <a:spLocks noChangeShapeType="1"/>
              </p:cNvSpPr>
              <p:nvPr/>
            </p:nvSpPr>
            <p:spPr bwMode="auto">
              <a:xfrm flipV="1">
                <a:off x="1325563"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3" name="Line 16">
                <a:extLst>
                  <a:ext uri="{FF2B5EF4-FFF2-40B4-BE49-F238E27FC236}">
                    <a16:creationId xmlns:a16="http://schemas.microsoft.com/office/drawing/2014/main" id="{7BE68B0A-B2DC-4E9B-9071-1004E094BFE4}"/>
                  </a:ext>
                </a:extLst>
              </p:cNvPr>
              <p:cNvSpPr>
                <a:spLocks noChangeShapeType="1"/>
              </p:cNvSpPr>
              <p:nvPr/>
            </p:nvSpPr>
            <p:spPr bwMode="auto">
              <a:xfrm flipV="1">
                <a:off x="153193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4" name="Line 17">
                <a:extLst>
                  <a:ext uri="{FF2B5EF4-FFF2-40B4-BE49-F238E27FC236}">
                    <a16:creationId xmlns:a16="http://schemas.microsoft.com/office/drawing/2014/main" id="{E3C82854-DD56-4095-8DE6-101B06269BEC}"/>
                  </a:ext>
                </a:extLst>
              </p:cNvPr>
              <p:cNvSpPr>
                <a:spLocks noChangeShapeType="1"/>
              </p:cNvSpPr>
              <p:nvPr/>
            </p:nvSpPr>
            <p:spPr bwMode="auto">
              <a:xfrm flipV="1">
                <a:off x="111918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5" name="Line 18">
                <a:extLst>
                  <a:ext uri="{FF2B5EF4-FFF2-40B4-BE49-F238E27FC236}">
                    <a16:creationId xmlns:a16="http://schemas.microsoft.com/office/drawing/2014/main" id="{888F2497-117B-4E09-9FC8-48FFC9408EEF}"/>
                  </a:ext>
                </a:extLst>
              </p:cNvPr>
              <p:cNvSpPr>
                <a:spLocks noChangeShapeType="1"/>
              </p:cNvSpPr>
              <p:nvPr/>
            </p:nvSpPr>
            <p:spPr bwMode="auto">
              <a:xfrm flipV="1">
                <a:off x="1325563"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6" name="Line 19">
                <a:extLst>
                  <a:ext uri="{FF2B5EF4-FFF2-40B4-BE49-F238E27FC236}">
                    <a16:creationId xmlns:a16="http://schemas.microsoft.com/office/drawing/2014/main" id="{90257D77-D4B6-4F3D-A9E9-261BFB6F2E80}"/>
                  </a:ext>
                </a:extLst>
              </p:cNvPr>
              <p:cNvSpPr>
                <a:spLocks noChangeShapeType="1"/>
              </p:cNvSpPr>
              <p:nvPr/>
            </p:nvSpPr>
            <p:spPr bwMode="auto">
              <a:xfrm flipV="1">
                <a:off x="153193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7" name="Line 20">
                <a:extLst>
                  <a:ext uri="{FF2B5EF4-FFF2-40B4-BE49-F238E27FC236}">
                    <a16:creationId xmlns:a16="http://schemas.microsoft.com/office/drawing/2014/main" id="{C2ED882D-21A0-4034-A7DB-51D5062D5A66}"/>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8" name="Line 22">
                <a:extLst>
                  <a:ext uri="{FF2B5EF4-FFF2-40B4-BE49-F238E27FC236}">
                    <a16:creationId xmlns:a16="http://schemas.microsoft.com/office/drawing/2014/main" id="{9A39EB23-DEC3-4A91-A262-B84E039DC878}"/>
                  </a:ext>
                </a:extLst>
              </p:cNvPr>
              <p:cNvSpPr>
                <a:spLocks noChangeShapeType="1"/>
              </p:cNvSpPr>
              <p:nvPr/>
            </p:nvSpPr>
            <p:spPr bwMode="auto">
              <a:xfrm>
                <a:off x="1662113" y="0"/>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9" name="Line 23">
                <a:extLst>
                  <a:ext uri="{FF2B5EF4-FFF2-40B4-BE49-F238E27FC236}">
                    <a16:creationId xmlns:a16="http://schemas.microsoft.com/office/drawing/2014/main" id="{898BEF5F-060E-4476-A087-F8D2007A0EDC}"/>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0" name="Line 24">
                <a:extLst>
                  <a:ext uri="{FF2B5EF4-FFF2-40B4-BE49-F238E27FC236}">
                    <a16:creationId xmlns:a16="http://schemas.microsoft.com/office/drawing/2014/main" id="{A990858B-955C-4DF8-AD20-043E48C8B9EF}"/>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1" name="Line 25">
                <a:extLst>
                  <a:ext uri="{FF2B5EF4-FFF2-40B4-BE49-F238E27FC236}">
                    <a16:creationId xmlns:a16="http://schemas.microsoft.com/office/drawing/2014/main" id="{76134822-0AA5-4C4A-B174-409BD3BCD77D}"/>
                  </a:ext>
                </a:extLst>
              </p:cNvPr>
              <p:cNvSpPr>
                <a:spLocks noChangeShapeType="1"/>
              </p:cNvSpPr>
              <p:nvPr/>
            </p:nvSpPr>
            <p:spPr bwMode="auto">
              <a:xfrm>
                <a:off x="893763" y="0"/>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2" name="Line 26">
                <a:extLst>
                  <a:ext uri="{FF2B5EF4-FFF2-40B4-BE49-F238E27FC236}">
                    <a16:creationId xmlns:a16="http://schemas.microsoft.com/office/drawing/2014/main" id="{05603068-005A-47E4-AB91-428774B577E7}"/>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83" name="Group 182">
              <a:extLst>
                <a:ext uri="{FF2B5EF4-FFF2-40B4-BE49-F238E27FC236}">
                  <a16:creationId xmlns:a16="http://schemas.microsoft.com/office/drawing/2014/main" id="{03C4CA92-8D40-427E-9600-82B9926C0A3D}"/>
                </a:ext>
              </a:extLst>
            </p:cNvPr>
            <p:cNvGrpSpPr/>
            <p:nvPr/>
          </p:nvGrpSpPr>
          <p:grpSpPr>
            <a:xfrm>
              <a:off x="4119372" y="2285592"/>
              <a:ext cx="159438" cy="174483"/>
              <a:chOff x="-159879" y="3757361"/>
              <a:chExt cx="777240" cy="850583"/>
            </a:xfrm>
          </p:grpSpPr>
          <p:sp>
            <p:nvSpPr>
              <p:cNvPr id="184" name="Freeform: Shape 183">
                <a:extLst>
                  <a:ext uri="{FF2B5EF4-FFF2-40B4-BE49-F238E27FC236}">
                    <a16:creationId xmlns:a16="http://schemas.microsoft.com/office/drawing/2014/main" id="{1509B89E-0300-4646-AB5A-379DAC29C555}"/>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5" name="Freeform: Shape 184">
                <a:extLst>
                  <a:ext uri="{FF2B5EF4-FFF2-40B4-BE49-F238E27FC236}">
                    <a16:creationId xmlns:a16="http://schemas.microsoft.com/office/drawing/2014/main" id="{FAD857DC-5248-4AEA-BE5C-8AB506D39887}"/>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E6CB25B5-2BDD-41D0-9743-11B4B7DC197A}"/>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87" name="Group 186">
              <a:extLst>
                <a:ext uri="{FF2B5EF4-FFF2-40B4-BE49-F238E27FC236}">
                  <a16:creationId xmlns:a16="http://schemas.microsoft.com/office/drawing/2014/main" id="{EF0B1F6D-9565-4ABA-AB14-9858DEECAB4F}"/>
                </a:ext>
              </a:extLst>
            </p:cNvPr>
            <p:cNvGrpSpPr/>
            <p:nvPr/>
          </p:nvGrpSpPr>
          <p:grpSpPr>
            <a:xfrm>
              <a:off x="4684441" y="2285592"/>
              <a:ext cx="159438" cy="174483"/>
              <a:chOff x="-159879" y="3757361"/>
              <a:chExt cx="777240" cy="850583"/>
            </a:xfrm>
          </p:grpSpPr>
          <p:sp>
            <p:nvSpPr>
              <p:cNvPr id="188" name="Freeform: Shape 187">
                <a:extLst>
                  <a:ext uri="{FF2B5EF4-FFF2-40B4-BE49-F238E27FC236}">
                    <a16:creationId xmlns:a16="http://schemas.microsoft.com/office/drawing/2014/main" id="{F91C8301-9097-4FB8-80F9-7AB1AEE648F1}"/>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2F6372DA-CE74-43F6-93F4-F6AFE63FC7CB}"/>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2D077A1B-A45C-487B-B03D-0F92FA785870}"/>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91" name="Group 190">
              <a:extLst>
                <a:ext uri="{FF2B5EF4-FFF2-40B4-BE49-F238E27FC236}">
                  <a16:creationId xmlns:a16="http://schemas.microsoft.com/office/drawing/2014/main" id="{12CE5A20-CDDE-47EA-B204-A91F994D8C1D}"/>
                </a:ext>
              </a:extLst>
            </p:cNvPr>
            <p:cNvGrpSpPr/>
            <p:nvPr/>
          </p:nvGrpSpPr>
          <p:grpSpPr>
            <a:xfrm>
              <a:off x="5246098" y="2285592"/>
              <a:ext cx="159438" cy="174483"/>
              <a:chOff x="-159879" y="3757361"/>
              <a:chExt cx="777240" cy="850583"/>
            </a:xfrm>
          </p:grpSpPr>
          <p:sp>
            <p:nvSpPr>
              <p:cNvPr id="192" name="Freeform: Shape 191">
                <a:extLst>
                  <a:ext uri="{FF2B5EF4-FFF2-40B4-BE49-F238E27FC236}">
                    <a16:creationId xmlns:a16="http://schemas.microsoft.com/office/drawing/2014/main" id="{7636F483-A14E-4B93-87CA-6C12DC48CBFD}"/>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F410D409-8CD3-4CB8-9D08-C26050B43090}"/>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FEEB0ED3-6D1B-4C3C-A970-E7B7378C0BCF}"/>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233" name="Group 232">
              <a:extLst>
                <a:ext uri="{FF2B5EF4-FFF2-40B4-BE49-F238E27FC236}">
                  <a16:creationId xmlns:a16="http://schemas.microsoft.com/office/drawing/2014/main" id="{A8435B0D-CDB0-4D24-BA5B-1F8753FDAE99}"/>
                </a:ext>
              </a:extLst>
            </p:cNvPr>
            <p:cNvGrpSpPr/>
            <p:nvPr/>
          </p:nvGrpSpPr>
          <p:grpSpPr>
            <a:xfrm>
              <a:off x="1274186" y="2479938"/>
              <a:ext cx="277856" cy="206552"/>
              <a:chOff x="11622088" y="3221038"/>
              <a:chExt cx="958850" cy="712788"/>
            </a:xfrm>
          </p:grpSpPr>
          <p:sp>
            <p:nvSpPr>
              <p:cNvPr id="234" name="Rectangle 39">
                <a:extLst>
                  <a:ext uri="{FF2B5EF4-FFF2-40B4-BE49-F238E27FC236}">
                    <a16:creationId xmlns:a16="http://schemas.microsoft.com/office/drawing/2014/main" id="{C9973977-B23C-4F8E-AB97-BFE5C0C58EAC}"/>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5" name="Line 40">
                <a:extLst>
                  <a:ext uri="{FF2B5EF4-FFF2-40B4-BE49-F238E27FC236}">
                    <a16:creationId xmlns:a16="http://schemas.microsoft.com/office/drawing/2014/main" id="{81652571-31CF-40C6-B38D-EA931F243836}"/>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6" name="Line 41">
                <a:extLst>
                  <a:ext uri="{FF2B5EF4-FFF2-40B4-BE49-F238E27FC236}">
                    <a16:creationId xmlns:a16="http://schemas.microsoft.com/office/drawing/2014/main" id="{A7E4E774-DD22-4B8E-BF27-07DF61949E38}"/>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45" name="Group 244">
              <a:extLst>
                <a:ext uri="{FF2B5EF4-FFF2-40B4-BE49-F238E27FC236}">
                  <a16:creationId xmlns:a16="http://schemas.microsoft.com/office/drawing/2014/main" id="{6D95307F-050E-4F19-BFCF-B391CCB651DE}"/>
                </a:ext>
              </a:extLst>
            </p:cNvPr>
            <p:cNvGrpSpPr/>
            <p:nvPr/>
          </p:nvGrpSpPr>
          <p:grpSpPr>
            <a:xfrm>
              <a:off x="2683086" y="2221503"/>
              <a:ext cx="258662" cy="204439"/>
              <a:chOff x="11757025" y="2832101"/>
              <a:chExt cx="461963" cy="365125"/>
            </a:xfrm>
          </p:grpSpPr>
          <p:sp>
            <p:nvSpPr>
              <p:cNvPr id="246" name="Freeform 30">
                <a:extLst>
                  <a:ext uri="{FF2B5EF4-FFF2-40B4-BE49-F238E27FC236}">
                    <a16:creationId xmlns:a16="http://schemas.microsoft.com/office/drawing/2014/main" id="{C24FCAB9-CBF8-4B27-B1E6-2FCBC7A9A444}"/>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7" name="Line 31">
                <a:extLst>
                  <a:ext uri="{FF2B5EF4-FFF2-40B4-BE49-F238E27FC236}">
                    <a16:creationId xmlns:a16="http://schemas.microsoft.com/office/drawing/2014/main" id="{6B7EAFE1-8EEF-401F-8243-920633218659}"/>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8" name="Oval 32">
                <a:extLst>
                  <a:ext uri="{FF2B5EF4-FFF2-40B4-BE49-F238E27FC236}">
                    <a16:creationId xmlns:a16="http://schemas.microsoft.com/office/drawing/2014/main" id="{7380DF2B-C5C8-4FE3-B928-A0EF77C84843}"/>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9" name="Oval 33">
                <a:extLst>
                  <a:ext uri="{FF2B5EF4-FFF2-40B4-BE49-F238E27FC236}">
                    <a16:creationId xmlns:a16="http://schemas.microsoft.com/office/drawing/2014/main" id="{D568CEDD-128D-4BAF-AC61-8A86BBC2638E}"/>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0" name="Oval 34">
                <a:extLst>
                  <a:ext uri="{FF2B5EF4-FFF2-40B4-BE49-F238E27FC236}">
                    <a16:creationId xmlns:a16="http://schemas.microsoft.com/office/drawing/2014/main" id="{A0AE1B40-1509-46F9-BC43-3A54B43A6B6E}"/>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1" name="Line 35">
                <a:extLst>
                  <a:ext uri="{FF2B5EF4-FFF2-40B4-BE49-F238E27FC236}">
                    <a16:creationId xmlns:a16="http://schemas.microsoft.com/office/drawing/2014/main" id="{DB10F781-BB21-4E8E-880F-F9D680285989}"/>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73" name="Group 272">
              <a:extLst>
                <a:ext uri="{FF2B5EF4-FFF2-40B4-BE49-F238E27FC236}">
                  <a16:creationId xmlns:a16="http://schemas.microsoft.com/office/drawing/2014/main" id="{E5F3D612-C066-40D0-AC67-FAA6D14010AB}"/>
                </a:ext>
              </a:extLst>
            </p:cNvPr>
            <p:cNvGrpSpPr/>
            <p:nvPr/>
          </p:nvGrpSpPr>
          <p:grpSpPr>
            <a:xfrm>
              <a:off x="1245424" y="3392885"/>
              <a:ext cx="325277" cy="159390"/>
              <a:chOff x="92603" y="44698"/>
              <a:chExt cx="851960" cy="353283"/>
            </a:xfrm>
          </p:grpSpPr>
          <p:sp>
            <p:nvSpPr>
              <p:cNvPr id="267" name="Oval 32">
                <a:extLst>
                  <a:ext uri="{FF2B5EF4-FFF2-40B4-BE49-F238E27FC236}">
                    <a16:creationId xmlns:a16="http://schemas.microsoft.com/office/drawing/2014/main" id="{AA44AA35-1E6B-4B19-A03D-CE3C52504FBF}"/>
                  </a:ext>
                </a:extLst>
              </p:cNvPr>
              <p:cNvSpPr>
                <a:spLocks noChangeArrowheads="1"/>
              </p:cNvSpPr>
              <p:nvPr/>
            </p:nvSpPr>
            <p:spPr bwMode="auto">
              <a:xfrm>
                <a:off x="605203"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8" name="Oval 33">
                <a:extLst>
                  <a:ext uri="{FF2B5EF4-FFF2-40B4-BE49-F238E27FC236}">
                    <a16:creationId xmlns:a16="http://schemas.microsoft.com/office/drawing/2014/main" id="{E2E70034-9050-4396-8FD7-97DAED3A4552}"/>
                  </a:ext>
                </a:extLst>
              </p:cNvPr>
              <p:cNvSpPr>
                <a:spLocks noChangeArrowheads="1"/>
              </p:cNvSpPr>
              <p:nvPr/>
            </p:nvSpPr>
            <p:spPr bwMode="auto">
              <a:xfrm>
                <a:off x="702439"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9" name="Oval 34">
                <a:extLst>
                  <a:ext uri="{FF2B5EF4-FFF2-40B4-BE49-F238E27FC236}">
                    <a16:creationId xmlns:a16="http://schemas.microsoft.com/office/drawing/2014/main" id="{8652CD93-9F2D-45E0-98CF-807E5C151FA7}"/>
                  </a:ext>
                </a:extLst>
              </p:cNvPr>
              <p:cNvSpPr>
                <a:spLocks noChangeArrowheads="1"/>
              </p:cNvSpPr>
              <p:nvPr/>
            </p:nvSpPr>
            <p:spPr bwMode="auto">
              <a:xfrm>
                <a:off x="796396"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71" name="Rectangle: Rounded Corners 270">
                <a:extLst>
                  <a:ext uri="{FF2B5EF4-FFF2-40B4-BE49-F238E27FC236}">
                    <a16:creationId xmlns:a16="http://schemas.microsoft.com/office/drawing/2014/main" id="{2DA5A93A-D2ED-4B50-A894-7104C5443472}"/>
                  </a:ext>
                </a:extLst>
              </p:cNvPr>
              <p:cNvSpPr/>
              <p:nvPr/>
            </p:nvSpPr>
            <p:spPr bwMode="auto">
              <a:xfrm>
                <a:off x="92603" y="44698"/>
                <a:ext cx="851960" cy="353283"/>
              </a:xfrm>
              <a:prstGeom prst="roundRect">
                <a:avLst>
                  <a:gd name="adj" fmla="val 5112"/>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Rounded Corners 271">
                <a:extLst>
                  <a:ext uri="{FF2B5EF4-FFF2-40B4-BE49-F238E27FC236}">
                    <a16:creationId xmlns:a16="http://schemas.microsoft.com/office/drawing/2014/main" id="{AC03EE4E-A25C-48BB-8357-2B7FF9960601}"/>
                  </a:ext>
                </a:extLst>
              </p:cNvPr>
              <p:cNvSpPr/>
              <p:nvPr/>
            </p:nvSpPr>
            <p:spPr bwMode="auto">
              <a:xfrm>
                <a:off x="196192" y="173038"/>
                <a:ext cx="297827" cy="99345"/>
              </a:xfrm>
              <a:prstGeom prst="roundRect">
                <a:avLst>
                  <a:gd name="adj" fmla="val 11824"/>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 name="Group 3">
            <a:extLst>
              <a:ext uri="{FF2B5EF4-FFF2-40B4-BE49-F238E27FC236}">
                <a16:creationId xmlns:a16="http://schemas.microsoft.com/office/drawing/2014/main" id="{F3DD4E60-F972-A741-A08D-DDF6EBECF7C3}"/>
              </a:ext>
            </a:extLst>
          </p:cNvPr>
          <p:cNvGrpSpPr/>
          <p:nvPr/>
        </p:nvGrpSpPr>
        <p:grpSpPr>
          <a:xfrm>
            <a:off x="6430953" y="2238930"/>
            <a:ext cx="5091573" cy="2452746"/>
            <a:chOff x="6205491" y="1408267"/>
            <a:chExt cx="5091573" cy="2452746"/>
          </a:xfrm>
        </p:grpSpPr>
        <p:sp>
          <p:nvSpPr>
            <p:cNvPr id="16" name="Rectangle: Rounded Corners 15">
              <a:extLst>
                <a:ext uri="{FF2B5EF4-FFF2-40B4-BE49-F238E27FC236}">
                  <a16:creationId xmlns:a16="http://schemas.microsoft.com/office/drawing/2014/main" id="{6F287BAD-B082-4F79-9EA5-26B8E0906307}"/>
                </a:ext>
              </a:extLst>
            </p:cNvPr>
            <p:cNvSpPr/>
            <p:nvPr/>
          </p:nvSpPr>
          <p:spPr bwMode="auto">
            <a:xfrm>
              <a:off x="6205492" y="1807910"/>
              <a:ext cx="5091572" cy="2053103"/>
            </a:xfrm>
            <a:prstGeom prst="roundRect">
              <a:avLst>
                <a:gd name="adj" fmla="val 703"/>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22" name="TextBox 21">
              <a:extLst>
                <a:ext uri="{FF2B5EF4-FFF2-40B4-BE49-F238E27FC236}">
                  <a16:creationId xmlns:a16="http://schemas.microsoft.com/office/drawing/2014/main" id="{58CD8594-DF79-4270-86F2-B7DFBF1F7C57}"/>
                </a:ext>
              </a:extLst>
            </p:cNvPr>
            <p:cNvSpPr txBox="1"/>
            <p:nvPr/>
          </p:nvSpPr>
          <p:spPr>
            <a:xfrm>
              <a:off x="6205491" y="1408267"/>
              <a:ext cx="5091572" cy="21120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353"/>
                </a:spcAft>
                <a:buClrTx/>
                <a:buSzTx/>
                <a:buFontTx/>
                <a:buNone/>
                <a:tabLst/>
                <a:defRPr/>
              </a:pPr>
              <a:r>
                <a:rPr kumimoji="0" lang="en-US" sz="1372"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Traditional virtual machines = hardware virtualization</a:t>
              </a:r>
            </a:p>
          </p:txBody>
        </p:sp>
        <p:sp>
          <p:nvSpPr>
            <p:cNvPr id="90" name="Rectangle: Rounded Corners 89">
              <a:extLst>
                <a:ext uri="{FF2B5EF4-FFF2-40B4-BE49-F238E27FC236}">
                  <a16:creationId xmlns:a16="http://schemas.microsoft.com/office/drawing/2014/main" id="{748E60AC-117B-4FCC-8CF2-B30DA0EA5104}"/>
                </a:ext>
              </a:extLst>
            </p:cNvPr>
            <p:cNvSpPr/>
            <p:nvPr/>
          </p:nvSpPr>
          <p:spPr bwMode="auto">
            <a:xfrm>
              <a:off x="6433645" y="3176491"/>
              <a:ext cx="4635263"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Hardware</a:t>
              </a:r>
              <a:endParaRPr kumimoji="0" lang="en-US" sz="23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93" name="Rectangle: Rounded Corners 92">
              <a:extLst>
                <a:ext uri="{FF2B5EF4-FFF2-40B4-BE49-F238E27FC236}">
                  <a16:creationId xmlns:a16="http://schemas.microsoft.com/office/drawing/2014/main" id="{E268CD5D-A926-422F-8E59-4EDA848D4E20}"/>
                </a:ext>
              </a:extLst>
            </p:cNvPr>
            <p:cNvSpPr/>
            <p:nvPr/>
          </p:nvSpPr>
          <p:spPr bwMode="auto">
            <a:xfrm>
              <a:off x="6433645" y="2580960"/>
              <a:ext cx="1524481"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OS</a:t>
              </a:r>
              <a:endParaRPr kumimoji="0" lang="en-US" sz="23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96" name="Rectangle: Rounded Corners 95">
              <a:extLst>
                <a:ext uri="{FF2B5EF4-FFF2-40B4-BE49-F238E27FC236}">
                  <a16:creationId xmlns:a16="http://schemas.microsoft.com/office/drawing/2014/main" id="{8E0CD7D9-56CB-4445-836A-34DDE1FC1E1B}"/>
                </a:ext>
              </a:extLst>
            </p:cNvPr>
            <p:cNvSpPr/>
            <p:nvPr/>
          </p:nvSpPr>
          <p:spPr bwMode="auto">
            <a:xfrm>
              <a:off x="6433645" y="1985427"/>
              <a:ext cx="1524481"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Application</a:t>
              </a:r>
              <a:endParaRPr kumimoji="0" lang="en-US" sz="23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BEF1D284-3066-499A-8EB8-44957256D947}"/>
                </a:ext>
              </a:extLst>
            </p:cNvPr>
            <p:cNvSpPr/>
            <p:nvPr/>
          </p:nvSpPr>
          <p:spPr bwMode="auto">
            <a:xfrm>
              <a:off x="8027360"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sp>
          <p:nvSpPr>
            <p:cNvPr id="105" name="Rectangle: Rounded Corners 104">
              <a:extLst>
                <a:ext uri="{FF2B5EF4-FFF2-40B4-BE49-F238E27FC236}">
                  <a16:creationId xmlns:a16="http://schemas.microsoft.com/office/drawing/2014/main" id="{772B933D-6EC0-41D0-89EC-EFF4882E7139}"/>
                </a:ext>
              </a:extLst>
            </p:cNvPr>
            <p:cNvSpPr/>
            <p:nvPr/>
          </p:nvSpPr>
          <p:spPr bwMode="auto">
            <a:xfrm>
              <a:off x="9065954"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sp>
          <p:nvSpPr>
            <p:cNvPr id="106" name="Rectangle: Rounded Corners 105">
              <a:extLst>
                <a:ext uri="{FF2B5EF4-FFF2-40B4-BE49-F238E27FC236}">
                  <a16:creationId xmlns:a16="http://schemas.microsoft.com/office/drawing/2014/main" id="{353DFD21-8508-4AAA-A691-92DC55D52EC7}"/>
                </a:ext>
              </a:extLst>
            </p:cNvPr>
            <p:cNvSpPr/>
            <p:nvPr/>
          </p:nvSpPr>
          <p:spPr bwMode="auto">
            <a:xfrm>
              <a:off x="10104547"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sp>
          <p:nvSpPr>
            <p:cNvPr id="108" name="Rectangle: Rounded Corners 107">
              <a:extLst>
                <a:ext uri="{FF2B5EF4-FFF2-40B4-BE49-F238E27FC236}">
                  <a16:creationId xmlns:a16="http://schemas.microsoft.com/office/drawing/2014/main" id="{26675C0B-EFED-4C13-A9B8-1E0268AF54F7}"/>
                </a:ext>
              </a:extLst>
            </p:cNvPr>
            <p:cNvSpPr/>
            <p:nvPr/>
          </p:nvSpPr>
          <p:spPr bwMode="auto">
            <a:xfrm>
              <a:off x="8139196"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dirty="0">
                  <a:ln>
                    <a:noFill/>
                  </a:ln>
                  <a:solidFill>
                    <a:srgbClr val="505050"/>
                  </a:solidFill>
                  <a:effectLst/>
                  <a:uLnTx/>
                  <a:uFillTx/>
                  <a:latin typeface="Segoe UI"/>
                  <a:ea typeface="+mn-ea"/>
                  <a:cs typeface="Segoe UI" pitchFamily="34" charset="0"/>
                </a:rPr>
                <a:t>App</a:t>
              </a:r>
              <a:endPar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109" name="Rectangle: Rounded Corners 108">
              <a:extLst>
                <a:ext uri="{FF2B5EF4-FFF2-40B4-BE49-F238E27FC236}">
                  <a16:creationId xmlns:a16="http://schemas.microsoft.com/office/drawing/2014/main" id="{A655010B-19C6-470C-B985-88EA0AAAAF43}"/>
                </a:ext>
              </a:extLst>
            </p:cNvPr>
            <p:cNvSpPr/>
            <p:nvPr/>
          </p:nvSpPr>
          <p:spPr bwMode="auto">
            <a:xfrm>
              <a:off x="8139196"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dirty="0">
                  <a:ln>
                    <a:noFill/>
                  </a:ln>
                  <a:solidFill>
                    <a:srgbClr val="505050"/>
                  </a:solidFill>
                  <a:effectLst/>
                  <a:uLnTx/>
                  <a:uFillTx/>
                  <a:latin typeface="Segoe UI"/>
                  <a:ea typeface="+mn-ea"/>
                  <a:cs typeface="Segoe UI" pitchFamily="34" charset="0"/>
                </a:rPr>
                <a:t>OS</a:t>
              </a:r>
              <a:endPar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112" name="Rectangle: Rounded Corners 111">
              <a:extLst>
                <a:ext uri="{FF2B5EF4-FFF2-40B4-BE49-F238E27FC236}">
                  <a16:creationId xmlns:a16="http://schemas.microsoft.com/office/drawing/2014/main" id="{92E9FC46-AF60-4F37-99A4-4EA99DA1A41A}"/>
                </a:ext>
              </a:extLst>
            </p:cNvPr>
            <p:cNvSpPr/>
            <p:nvPr/>
          </p:nvSpPr>
          <p:spPr bwMode="auto">
            <a:xfrm>
              <a:off x="9158308"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dirty="0">
                  <a:ln>
                    <a:noFill/>
                  </a:ln>
                  <a:solidFill>
                    <a:srgbClr val="505050"/>
                  </a:solidFill>
                  <a:effectLst/>
                  <a:uLnTx/>
                  <a:uFillTx/>
                  <a:latin typeface="Segoe UI"/>
                  <a:ea typeface="+mn-ea"/>
                  <a:cs typeface="Segoe UI" pitchFamily="34" charset="0"/>
                </a:rPr>
                <a:t>App</a:t>
              </a:r>
              <a:endPar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113" name="Rectangle: Rounded Corners 112">
              <a:extLst>
                <a:ext uri="{FF2B5EF4-FFF2-40B4-BE49-F238E27FC236}">
                  <a16:creationId xmlns:a16="http://schemas.microsoft.com/office/drawing/2014/main" id="{D3872705-6BCC-40AD-A5C6-B1D95DE5E689}"/>
                </a:ext>
              </a:extLst>
            </p:cNvPr>
            <p:cNvSpPr/>
            <p:nvPr/>
          </p:nvSpPr>
          <p:spPr bwMode="auto">
            <a:xfrm>
              <a:off x="9158308"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dirty="0">
                  <a:ln>
                    <a:noFill/>
                  </a:ln>
                  <a:solidFill>
                    <a:srgbClr val="505050"/>
                  </a:solidFill>
                  <a:effectLst/>
                  <a:uLnTx/>
                  <a:uFillTx/>
                  <a:latin typeface="Segoe UI"/>
                  <a:ea typeface="+mn-ea"/>
                  <a:cs typeface="Segoe UI" pitchFamily="34" charset="0"/>
                </a:rPr>
                <a:t>OS</a:t>
              </a:r>
              <a:endPar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115" name="Rectangle: Rounded Corners 114">
              <a:extLst>
                <a:ext uri="{FF2B5EF4-FFF2-40B4-BE49-F238E27FC236}">
                  <a16:creationId xmlns:a16="http://schemas.microsoft.com/office/drawing/2014/main" id="{BF0208AD-E0D5-4B6F-A8E4-14ADA84F7443}"/>
                </a:ext>
              </a:extLst>
            </p:cNvPr>
            <p:cNvSpPr/>
            <p:nvPr/>
          </p:nvSpPr>
          <p:spPr bwMode="auto">
            <a:xfrm>
              <a:off x="10200606"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dirty="0">
                  <a:ln>
                    <a:noFill/>
                  </a:ln>
                  <a:solidFill>
                    <a:srgbClr val="505050"/>
                  </a:solidFill>
                  <a:effectLst/>
                  <a:uLnTx/>
                  <a:uFillTx/>
                  <a:latin typeface="Segoe UI"/>
                  <a:ea typeface="+mn-ea"/>
                  <a:cs typeface="Segoe UI" pitchFamily="34" charset="0"/>
                </a:rPr>
                <a:t>App</a:t>
              </a:r>
              <a:endPar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116" name="Rectangle: Rounded Corners 115">
              <a:extLst>
                <a:ext uri="{FF2B5EF4-FFF2-40B4-BE49-F238E27FC236}">
                  <a16:creationId xmlns:a16="http://schemas.microsoft.com/office/drawing/2014/main" id="{8564E020-BC1F-4FB3-87F4-A998F0A4C4F9}"/>
                </a:ext>
              </a:extLst>
            </p:cNvPr>
            <p:cNvSpPr/>
            <p:nvPr/>
          </p:nvSpPr>
          <p:spPr bwMode="auto">
            <a:xfrm>
              <a:off x="10200606"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dirty="0">
                  <a:ln>
                    <a:noFill/>
                  </a:ln>
                  <a:solidFill>
                    <a:srgbClr val="505050"/>
                  </a:solidFill>
                  <a:effectLst/>
                  <a:uLnTx/>
                  <a:uFillTx/>
                  <a:latin typeface="Segoe UI"/>
                  <a:ea typeface="+mn-ea"/>
                  <a:cs typeface="Segoe UI" pitchFamily="34" charset="0"/>
                </a:rPr>
                <a:t>OS</a:t>
              </a:r>
              <a:endPar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grpSp>
          <p:nvGrpSpPr>
            <p:cNvPr id="204" name="Group 203">
              <a:extLst>
                <a:ext uri="{FF2B5EF4-FFF2-40B4-BE49-F238E27FC236}">
                  <a16:creationId xmlns:a16="http://schemas.microsoft.com/office/drawing/2014/main" id="{FAB59069-2D0A-43A4-904F-13532EFBD0E5}"/>
                </a:ext>
              </a:extLst>
            </p:cNvPr>
            <p:cNvGrpSpPr/>
            <p:nvPr/>
          </p:nvGrpSpPr>
          <p:grpSpPr>
            <a:xfrm>
              <a:off x="8209910" y="2385490"/>
              <a:ext cx="178398" cy="141002"/>
              <a:chOff x="11757025" y="2832101"/>
              <a:chExt cx="461963" cy="365125"/>
            </a:xfrm>
          </p:grpSpPr>
          <p:sp>
            <p:nvSpPr>
              <p:cNvPr id="198" name="Freeform 30">
                <a:extLst>
                  <a:ext uri="{FF2B5EF4-FFF2-40B4-BE49-F238E27FC236}">
                    <a16:creationId xmlns:a16="http://schemas.microsoft.com/office/drawing/2014/main" id="{F9569A1D-EEF9-442C-A11B-D37B3368078A}"/>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Line 31">
                <a:extLst>
                  <a:ext uri="{FF2B5EF4-FFF2-40B4-BE49-F238E27FC236}">
                    <a16:creationId xmlns:a16="http://schemas.microsoft.com/office/drawing/2014/main" id="{D08E60C0-DB74-4354-BF57-17DBCEDB7F2D}"/>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Oval 32">
                <a:extLst>
                  <a:ext uri="{FF2B5EF4-FFF2-40B4-BE49-F238E27FC236}">
                    <a16:creationId xmlns:a16="http://schemas.microsoft.com/office/drawing/2014/main" id="{A0028707-0CD3-4019-901C-1A4CF956D405}"/>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Oval 33">
                <a:extLst>
                  <a:ext uri="{FF2B5EF4-FFF2-40B4-BE49-F238E27FC236}">
                    <a16:creationId xmlns:a16="http://schemas.microsoft.com/office/drawing/2014/main" id="{AE03687D-5207-42E9-9E9A-D1E1894C68AC}"/>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Oval 34">
                <a:extLst>
                  <a:ext uri="{FF2B5EF4-FFF2-40B4-BE49-F238E27FC236}">
                    <a16:creationId xmlns:a16="http://schemas.microsoft.com/office/drawing/2014/main" id="{3D092A5E-EA4F-44DB-8499-639562B71D23}"/>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3" name="Line 35">
                <a:extLst>
                  <a:ext uri="{FF2B5EF4-FFF2-40B4-BE49-F238E27FC236}">
                    <a16:creationId xmlns:a16="http://schemas.microsoft.com/office/drawing/2014/main" id="{4BAF6ED3-5B73-437D-928F-81A93767524D}"/>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05" name="Group 204">
              <a:extLst>
                <a:ext uri="{FF2B5EF4-FFF2-40B4-BE49-F238E27FC236}">
                  <a16:creationId xmlns:a16="http://schemas.microsoft.com/office/drawing/2014/main" id="{54492DB2-FB5A-44C2-AE1F-1B454978C4CA}"/>
                </a:ext>
              </a:extLst>
            </p:cNvPr>
            <p:cNvGrpSpPr/>
            <p:nvPr/>
          </p:nvGrpSpPr>
          <p:grpSpPr>
            <a:xfrm>
              <a:off x="9234728" y="2385490"/>
              <a:ext cx="178398" cy="141002"/>
              <a:chOff x="11757025" y="2832101"/>
              <a:chExt cx="461963" cy="365125"/>
            </a:xfrm>
          </p:grpSpPr>
          <p:sp>
            <p:nvSpPr>
              <p:cNvPr id="206" name="Freeform 30">
                <a:extLst>
                  <a:ext uri="{FF2B5EF4-FFF2-40B4-BE49-F238E27FC236}">
                    <a16:creationId xmlns:a16="http://schemas.microsoft.com/office/drawing/2014/main" id="{14BC03B3-CC84-48FC-AE55-E9ED93163A1C}"/>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7" name="Line 31">
                <a:extLst>
                  <a:ext uri="{FF2B5EF4-FFF2-40B4-BE49-F238E27FC236}">
                    <a16:creationId xmlns:a16="http://schemas.microsoft.com/office/drawing/2014/main" id="{5FCCBB4F-759D-4EAF-A319-93EA85998C5C}"/>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8" name="Oval 32">
                <a:extLst>
                  <a:ext uri="{FF2B5EF4-FFF2-40B4-BE49-F238E27FC236}">
                    <a16:creationId xmlns:a16="http://schemas.microsoft.com/office/drawing/2014/main" id="{2703CDE2-8E3A-46E4-9ABD-96DA88F35456}"/>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9" name="Oval 33">
                <a:extLst>
                  <a:ext uri="{FF2B5EF4-FFF2-40B4-BE49-F238E27FC236}">
                    <a16:creationId xmlns:a16="http://schemas.microsoft.com/office/drawing/2014/main" id="{1FD4A593-6CA8-45C2-842A-64977A638F05}"/>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0" name="Oval 34">
                <a:extLst>
                  <a:ext uri="{FF2B5EF4-FFF2-40B4-BE49-F238E27FC236}">
                    <a16:creationId xmlns:a16="http://schemas.microsoft.com/office/drawing/2014/main" id="{C2E1D9D1-BD11-4C91-9503-1F23EC68DFC2}"/>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1" name="Line 35">
                <a:extLst>
                  <a:ext uri="{FF2B5EF4-FFF2-40B4-BE49-F238E27FC236}">
                    <a16:creationId xmlns:a16="http://schemas.microsoft.com/office/drawing/2014/main" id="{FD300B83-9EC3-41FE-BA6F-F6CEA8291161}"/>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12" name="Group 211">
              <a:extLst>
                <a:ext uri="{FF2B5EF4-FFF2-40B4-BE49-F238E27FC236}">
                  <a16:creationId xmlns:a16="http://schemas.microsoft.com/office/drawing/2014/main" id="{3C2F77E7-ECFE-4BB1-A0E6-F938F52AF472}"/>
                </a:ext>
              </a:extLst>
            </p:cNvPr>
            <p:cNvGrpSpPr/>
            <p:nvPr/>
          </p:nvGrpSpPr>
          <p:grpSpPr>
            <a:xfrm>
              <a:off x="10282891" y="2385490"/>
              <a:ext cx="178398" cy="141002"/>
              <a:chOff x="11757025" y="2832101"/>
              <a:chExt cx="461963" cy="365125"/>
            </a:xfrm>
          </p:grpSpPr>
          <p:sp>
            <p:nvSpPr>
              <p:cNvPr id="213" name="Freeform 30">
                <a:extLst>
                  <a:ext uri="{FF2B5EF4-FFF2-40B4-BE49-F238E27FC236}">
                    <a16:creationId xmlns:a16="http://schemas.microsoft.com/office/drawing/2014/main" id="{8E4E4286-A77D-4CF3-90C4-82F72565E91B}"/>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4" name="Line 31">
                <a:extLst>
                  <a:ext uri="{FF2B5EF4-FFF2-40B4-BE49-F238E27FC236}">
                    <a16:creationId xmlns:a16="http://schemas.microsoft.com/office/drawing/2014/main" id="{5897BEA2-FF97-4218-8476-CAA7A8D4ABE2}"/>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5" name="Oval 32">
                <a:extLst>
                  <a:ext uri="{FF2B5EF4-FFF2-40B4-BE49-F238E27FC236}">
                    <a16:creationId xmlns:a16="http://schemas.microsoft.com/office/drawing/2014/main" id="{88F7696B-5185-43D3-AC02-82B97D2DE503}"/>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6" name="Oval 33">
                <a:extLst>
                  <a:ext uri="{FF2B5EF4-FFF2-40B4-BE49-F238E27FC236}">
                    <a16:creationId xmlns:a16="http://schemas.microsoft.com/office/drawing/2014/main" id="{CD93962D-D183-4C40-B67F-CD842B779F45}"/>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7" name="Oval 34">
                <a:extLst>
                  <a:ext uri="{FF2B5EF4-FFF2-40B4-BE49-F238E27FC236}">
                    <a16:creationId xmlns:a16="http://schemas.microsoft.com/office/drawing/2014/main" id="{81272A27-A837-44DB-B732-D2F4F23D8FFF}"/>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8" name="Line 35">
                <a:extLst>
                  <a:ext uri="{FF2B5EF4-FFF2-40B4-BE49-F238E27FC236}">
                    <a16:creationId xmlns:a16="http://schemas.microsoft.com/office/drawing/2014/main" id="{18C5F749-6746-4367-9418-AD4CB714283D}"/>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19" name="Group 218">
              <a:extLst>
                <a:ext uri="{FF2B5EF4-FFF2-40B4-BE49-F238E27FC236}">
                  <a16:creationId xmlns:a16="http://schemas.microsoft.com/office/drawing/2014/main" id="{3E4AFB40-3CE4-4DB4-9E4F-575108CA8142}"/>
                </a:ext>
              </a:extLst>
            </p:cNvPr>
            <p:cNvGrpSpPr/>
            <p:nvPr/>
          </p:nvGrpSpPr>
          <p:grpSpPr>
            <a:xfrm>
              <a:off x="6602037" y="2125825"/>
              <a:ext cx="269165" cy="212739"/>
              <a:chOff x="11757025" y="2832101"/>
              <a:chExt cx="461963" cy="365125"/>
            </a:xfrm>
          </p:grpSpPr>
          <p:sp>
            <p:nvSpPr>
              <p:cNvPr id="220" name="Freeform 30">
                <a:extLst>
                  <a:ext uri="{FF2B5EF4-FFF2-40B4-BE49-F238E27FC236}">
                    <a16:creationId xmlns:a16="http://schemas.microsoft.com/office/drawing/2014/main" id="{BEBA5178-7D14-4BEF-87C1-29CC48CBC5CC}"/>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1" name="Line 31">
                <a:extLst>
                  <a:ext uri="{FF2B5EF4-FFF2-40B4-BE49-F238E27FC236}">
                    <a16:creationId xmlns:a16="http://schemas.microsoft.com/office/drawing/2014/main" id="{BF4B44F4-8346-49BF-923D-3C56D604BA7B}"/>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2" name="Oval 32">
                <a:extLst>
                  <a:ext uri="{FF2B5EF4-FFF2-40B4-BE49-F238E27FC236}">
                    <a16:creationId xmlns:a16="http://schemas.microsoft.com/office/drawing/2014/main" id="{99CB9415-EA61-46D1-A9C2-83C31731F9B9}"/>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3" name="Oval 33">
                <a:extLst>
                  <a:ext uri="{FF2B5EF4-FFF2-40B4-BE49-F238E27FC236}">
                    <a16:creationId xmlns:a16="http://schemas.microsoft.com/office/drawing/2014/main" id="{53DB2FFB-BF5B-4DD7-8FE4-FD753DC5D16D}"/>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4" name="Oval 34">
                <a:extLst>
                  <a:ext uri="{FF2B5EF4-FFF2-40B4-BE49-F238E27FC236}">
                    <a16:creationId xmlns:a16="http://schemas.microsoft.com/office/drawing/2014/main" id="{46561795-C5F1-41A5-A686-6608461822F0}"/>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5" name="Line 35">
                <a:extLst>
                  <a:ext uri="{FF2B5EF4-FFF2-40B4-BE49-F238E27FC236}">
                    <a16:creationId xmlns:a16="http://schemas.microsoft.com/office/drawing/2014/main" id="{24263E2A-35F2-4CCB-ABEC-9645F04369A2}"/>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32" name="Group 231">
              <a:extLst>
                <a:ext uri="{FF2B5EF4-FFF2-40B4-BE49-F238E27FC236}">
                  <a16:creationId xmlns:a16="http://schemas.microsoft.com/office/drawing/2014/main" id="{F4A4EE3D-6BF3-4BF8-A891-7A0F8A24B49A}"/>
                </a:ext>
              </a:extLst>
            </p:cNvPr>
            <p:cNvGrpSpPr/>
            <p:nvPr/>
          </p:nvGrpSpPr>
          <p:grpSpPr>
            <a:xfrm>
              <a:off x="6600025" y="2731186"/>
              <a:ext cx="277856" cy="206552"/>
              <a:chOff x="11622088" y="3221038"/>
              <a:chExt cx="958850" cy="712788"/>
            </a:xfrm>
          </p:grpSpPr>
          <p:sp>
            <p:nvSpPr>
              <p:cNvPr id="229" name="Rectangle 39">
                <a:extLst>
                  <a:ext uri="{FF2B5EF4-FFF2-40B4-BE49-F238E27FC236}">
                    <a16:creationId xmlns:a16="http://schemas.microsoft.com/office/drawing/2014/main" id="{ABD473A9-E10A-4969-AFDB-75580412E216}"/>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0" name="Line 40">
                <a:extLst>
                  <a:ext uri="{FF2B5EF4-FFF2-40B4-BE49-F238E27FC236}">
                    <a16:creationId xmlns:a16="http://schemas.microsoft.com/office/drawing/2014/main" id="{E552157B-3155-4C67-91FE-6D6B4C738234}"/>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1" name="Line 41">
                <a:extLst>
                  <a:ext uri="{FF2B5EF4-FFF2-40B4-BE49-F238E27FC236}">
                    <a16:creationId xmlns:a16="http://schemas.microsoft.com/office/drawing/2014/main" id="{B7F32FDD-A63A-4FA0-B5BA-EF8E140A111B}"/>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52" name="Group 251">
              <a:extLst>
                <a:ext uri="{FF2B5EF4-FFF2-40B4-BE49-F238E27FC236}">
                  <a16:creationId xmlns:a16="http://schemas.microsoft.com/office/drawing/2014/main" id="{A713F0D8-D88D-4E16-A33C-66D659069251}"/>
                </a:ext>
              </a:extLst>
            </p:cNvPr>
            <p:cNvGrpSpPr/>
            <p:nvPr/>
          </p:nvGrpSpPr>
          <p:grpSpPr>
            <a:xfrm>
              <a:off x="8205896" y="2766013"/>
              <a:ext cx="190716" cy="141773"/>
              <a:chOff x="11622088" y="3221038"/>
              <a:chExt cx="958850" cy="712788"/>
            </a:xfrm>
          </p:grpSpPr>
          <p:sp>
            <p:nvSpPr>
              <p:cNvPr id="253" name="Rectangle 39">
                <a:extLst>
                  <a:ext uri="{FF2B5EF4-FFF2-40B4-BE49-F238E27FC236}">
                    <a16:creationId xmlns:a16="http://schemas.microsoft.com/office/drawing/2014/main" id="{007CF272-E03A-4A78-A1AB-50068427483A}"/>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4" name="Line 40">
                <a:extLst>
                  <a:ext uri="{FF2B5EF4-FFF2-40B4-BE49-F238E27FC236}">
                    <a16:creationId xmlns:a16="http://schemas.microsoft.com/office/drawing/2014/main" id="{BB69B924-3933-46DC-AFAC-A19A3F01A143}"/>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5" name="Line 41">
                <a:extLst>
                  <a:ext uri="{FF2B5EF4-FFF2-40B4-BE49-F238E27FC236}">
                    <a16:creationId xmlns:a16="http://schemas.microsoft.com/office/drawing/2014/main" id="{F977F4E4-7F96-462D-BFC7-28F89DB609ED}"/>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56" name="Group 255">
              <a:extLst>
                <a:ext uri="{FF2B5EF4-FFF2-40B4-BE49-F238E27FC236}">
                  <a16:creationId xmlns:a16="http://schemas.microsoft.com/office/drawing/2014/main" id="{8D2462BE-0B6E-41B9-B0A9-BE56AC001579}"/>
                </a:ext>
              </a:extLst>
            </p:cNvPr>
            <p:cNvGrpSpPr/>
            <p:nvPr/>
          </p:nvGrpSpPr>
          <p:grpSpPr>
            <a:xfrm>
              <a:off x="9230714" y="2766013"/>
              <a:ext cx="190716" cy="141773"/>
              <a:chOff x="11622088" y="3221038"/>
              <a:chExt cx="958850" cy="712788"/>
            </a:xfrm>
          </p:grpSpPr>
          <p:sp>
            <p:nvSpPr>
              <p:cNvPr id="257" name="Rectangle 39">
                <a:extLst>
                  <a:ext uri="{FF2B5EF4-FFF2-40B4-BE49-F238E27FC236}">
                    <a16:creationId xmlns:a16="http://schemas.microsoft.com/office/drawing/2014/main" id="{422BDD3C-E2B1-4D18-8113-3BD9B267EF11}"/>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8" name="Line 40">
                <a:extLst>
                  <a:ext uri="{FF2B5EF4-FFF2-40B4-BE49-F238E27FC236}">
                    <a16:creationId xmlns:a16="http://schemas.microsoft.com/office/drawing/2014/main" id="{8B35074E-6CD1-4C8F-8E54-9AEE4C3C242A}"/>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9" name="Line 41">
                <a:extLst>
                  <a:ext uri="{FF2B5EF4-FFF2-40B4-BE49-F238E27FC236}">
                    <a16:creationId xmlns:a16="http://schemas.microsoft.com/office/drawing/2014/main" id="{AE251507-5591-499F-A7BC-F1327F8338AA}"/>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B304C19C-778A-4D5D-A0A8-03E7EC0FDB24}"/>
                </a:ext>
              </a:extLst>
            </p:cNvPr>
            <p:cNvGrpSpPr/>
            <p:nvPr/>
          </p:nvGrpSpPr>
          <p:grpSpPr>
            <a:xfrm>
              <a:off x="10278877" y="2766013"/>
              <a:ext cx="190716" cy="141773"/>
              <a:chOff x="11622088" y="3221038"/>
              <a:chExt cx="958850" cy="712788"/>
            </a:xfrm>
          </p:grpSpPr>
          <p:sp>
            <p:nvSpPr>
              <p:cNvPr id="261" name="Rectangle 39">
                <a:extLst>
                  <a:ext uri="{FF2B5EF4-FFF2-40B4-BE49-F238E27FC236}">
                    <a16:creationId xmlns:a16="http://schemas.microsoft.com/office/drawing/2014/main" id="{FC904E75-76E9-4294-B428-037255E98814}"/>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2" name="Line 40">
                <a:extLst>
                  <a:ext uri="{FF2B5EF4-FFF2-40B4-BE49-F238E27FC236}">
                    <a16:creationId xmlns:a16="http://schemas.microsoft.com/office/drawing/2014/main" id="{97B97936-DBBB-496A-B937-FDB5E2D4D984}"/>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3" name="Line 41">
                <a:extLst>
                  <a:ext uri="{FF2B5EF4-FFF2-40B4-BE49-F238E27FC236}">
                    <a16:creationId xmlns:a16="http://schemas.microsoft.com/office/drawing/2014/main" id="{A8F6C515-97ED-4B74-830C-115C8D5C5B6B}"/>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81" name="Group 280">
              <a:extLst>
                <a:ext uri="{FF2B5EF4-FFF2-40B4-BE49-F238E27FC236}">
                  <a16:creationId xmlns:a16="http://schemas.microsoft.com/office/drawing/2014/main" id="{AD913EA7-B209-47CF-80C8-F591D89C955A}"/>
                </a:ext>
              </a:extLst>
            </p:cNvPr>
            <p:cNvGrpSpPr/>
            <p:nvPr/>
          </p:nvGrpSpPr>
          <p:grpSpPr>
            <a:xfrm>
              <a:off x="6570661" y="3350298"/>
              <a:ext cx="325277" cy="159390"/>
              <a:chOff x="92603" y="44698"/>
              <a:chExt cx="851960" cy="353283"/>
            </a:xfrm>
          </p:grpSpPr>
          <p:sp>
            <p:nvSpPr>
              <p:cNvPr id="282" name="Oval 32">
                <a:extLst>
                  <a:ext uri="{FF2B5EF4-FFF2-40B4-BE49-F238E27FC236}">
                    <a16:creationId xmlns:a16="http://schemas.microsoft.com/office/drawing/2014/main" id="{114539FC-BA1F-4E4C-8DE1-5C4175C738A6}"/>
                  </a:ext>
                </a:extLst>
              </p:cNvPr>
              <p:cNvSpPr>
                <a:spLocks noChangeArrowheads="1"/>
              </p:cNvSpPr>
              <p:nvPr/>
            </p:nvSpPr>
            <p:spPr bwMode="auto">
              <a:xfrm>
                <a:off x="605203"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83" name="Oval 33">
                <a:extLst>
                  <a:ext uri="{FF2B5EF4-FFF2-40B4-BE49-F238E27FC236}">
                    <a16:creationId xmlns:a16="http://schemas.microsoft.com/office/drawing/2014/main" id="{2116033F-7640-4805-8422-F66CEDC21DB6}"/>
                  </a:ext>
                </a:extLst>
              </p:cNvPr>
              <p:cNvSpPr>
                <a:spLocks noChangeArrowheads="1"/>
              </p:cNvSpPr>
              <p:nvPr/>
            </p:nvSpPr>
            <p:spPr bwMode="auto">
              <a:xfrm>
                <a:off x="702439"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84" name="Oval 34">
                <a:extLst>
                  <a:ext uri="{FF2B5EF4-FFF2-40B4-BE49-F238E27FC236}">
                    <a16:creationId xmlns:a16="http://schemas.microsoft.com/office/drawing/2014/main" id="{FD1B307F-1D88-49B9-B928-F89CDBC9F3FF}"/>
                  </a:ext>
                </a:extLst>
              </p:cNvPr>
              <p:cNvSpPr>
                <a:spLocks noChangeArrowheads="1"/>
              </p:cNvSpPr>
              <p:nvPr/>
            </p:nvSpPr>
            <p:spPr bwMode="auto">
              <a:xfrm>
                <a:off x="796396"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85" name="Rectangle: Rounded Corners 284">
                <a:extLst>
                  <a:ext uri="{FF2B5EF4-FFF2-40B4-BE49-F238E27FC236}">
                    <a16:creationId xmlns:a16="http://schemas.microsoft.com/office/drawing/2014/main" id="{822E5997-C45E-4133-AD04-C28781FB7753}"/>
                  </a:ext>
                </a:extLst>
              </p:cNvPr>
              <p:cNvSpPr/>
              <p:nvPr/>
            </p:nvSpPr>
            <p:spPr bwMode="auto">
              <a:xfrm>
                <a:off x="92603" y="44698"/>
                <a:ext cx="851960" cy="353283"/>
              </a:xfrm>
              <a:prstGeom prst="roundRect">
                <a:avLst>
                  <a:gd name="adj" fmla="val 5112"/>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6" name="Rectangle: Rounded Corners 285">
                <a:extLst>
                  <a:ext uri="{FF2B5EF4-FFF2-40B4-BE49-F238E27FC236}">
                    <a16:creationId xmlns:a16="http://schemas.microsoft.com/office/drawing/2014/main" id="{B1C4D5AD-DC27-4E4F-B7ED-FFF291DC2576}"/>
                  </a:ext>
                </a:extLst>
              </p:cNvPr>
              <p:cNvSpPr/>
              <p:nvPr/>
            </p:nvSpPr>
            <p:spPr bwMode="auto">
              <a:xfrm>
                <a:off x="196192" y="173038"/>
                <a:ext cx="297827" cy="99345"/>
              </a:xfrm>
              <a:prstGeom prst="roundRect">
                <a:avLst>
                  <a:gd name="adj" fmla="val 11824"/>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custDataLst>
      <p:tags r:id="rId1"/>
    </p:custDataLst>
    <p:extLst>
      <p:ext uri="{BB962C8B-B14F-4D97-AF65-F5344CB8AC3E}">
        <p14:creationId xmlns:p14="http://schemas.microsoft.com/office/powerpoint/2010/main" val="426104779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8BC17C7-CCF6-40FF-8FBC-035DC28F8618}"/>
              </a:ext>
            </a:extLst>
          </p:cNvPr>
          <p:cNvSpPr txBox="1"/>
          <p:nvPr/>
        </p:nvSpPr>
        <p:spPr>
          <a:xfrm>
            <a:off x="2514224" y="4538999"/>
            <a:ext cx="3060311" cy="893068"/>
          </a:xfrm>
          <a:prstGeom prst="rect">
            <a:avLst/>
          </a:prstGeom>
          <a:noFill/>
        </p:spPr>
        <p:txBody>
          <a:bodyPr wrap="square" lIns="143407" tIns="143407" rIns="143407" bIns="143407" rtlCol="0" anchor="t">
            <a:spAutoFit/>
          </a:bodyPr>
          <a:lstStyle/>
          <a:p>
            <a:pPr marL="0" marR="0" lvl="0" indent="0" algn="ctr" defTabSz="914400" rtl="0" eaLnBrk="1" fontAlgn="auto" latinLnBrk="0" hangingPunct="1">
              <a:lnSpc>
                <a:spcPct val="100000"/>
              </a:lnSpc>
              <a:spcBef>
                <a:spcPts val="0"/>
              </a:spcBef>
              <a:spcAft>
                <a:spcPts val="1175"/>
              </a:spcAft>
              <a:buClrTx/>
              <a:buSzTx/>
              <a:buFontTx/>
              <a:buNone/>
              <a:tabLst/>
              <a:defRPr/>
            </a:pPr>
            <a:r>
              <a:rPr kumimoji="0" lang="en-US" sz="1961"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Authenticate using Azure Active Directory Identity</a:t>
            </a:r>
          </a:p>
        </p:txBody>
      </p:sp>
      <p:sp>
        <p:nvSpPr>
          <p:cNvPr id="10" name="TextBox 9">
            <a:extLst>
              <a:ext uri="{FF2B5EF4-FFF2-40B4-BE49-F238E27FC236}">
                <a16:creationId xmlns:a16="http://schemas.microsoft.com/office/drawing/2014/main" id="{35DA3125-82A5-414A-B453-24A12D7D4BAD}"/>
              </a:ext>
            </a:extLst>
          </p:cNvPr>
          <p:cNvSpPr txBox="1"/>
          <p:nvPr/>
        </p:nvSpPr>
        <p:spPr>
          <a:xfrm>
            <a:off x="5343262" y="4566831"/>
            <a:ext cx="3175281" cy="893068"/>
          </a:xfrm>
          <a:prstGeom prst="rect">
            <a:avLst/>
          </a:prstGeom>
          <a:noFill/>
        </p:spPr>
        <p:txBody>
          <a:bodyPr wrap="square" lIns="143407" tIns="143407" rIns="143407" bIns="143407" rtlCol="0" anchor="t">
            <a:spAutoFit/>
          </a:bodyPr>
          <a:lstStyle/>
          <a:p>
            <a:pPr marL="0" marR="0" lvl="0" indent="0" algn="ctr" defTabSz="914400" rtl="0" eaLnBrk="1" fontAlgn="auto" latinLnBrk="0" hangingPunct="1">
              <a:lnSpc>
                <a:spcPct val="100000"/>
              </a:lnSpc>
              <a:spcBef>
                <a:spcPts val="0"/>
              </a:spcBef>
              <a:spcAft>
                <a:spcPts val="1175"/>
              </a:spcAft>
              <a:buClrTx/>
              <a:buSzTx/>
              <a:buFontTx/>
              <a:buNone/>
              <a:tabLst/>
              <a:defRPr/>
            </a:pPr>
            <a:r>
              <a:rPr kumimoji="0" lang="en-US" sz="1961"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Integrated OS &amp; Framework Patching</a:t>
            </a:r>
          </a:p>
        </p:txBody>
      </p:sp>
      <p:sp>
        <p:nvSpPr>
          <p:cNvPr id="11" name="TextBox 10">
            <a:extLst>
              <a:ext uri="{FF2B5EF4-FFF2-40B4-BE49-F238E27FC236}">
                <a16:creationId xmlns:a16="http://schemas.microsoft.com/office/drawing/2014/main" id="{C1D0985A-3E38-4A23-9068-2B46E1C50547}"/>
              </a:ext>
            </a:extLst>
          </p:cNvPr>
          <p:cNvSpPr txBox="1"/>
          <p:nvPr/>
        </p:nvSpPr>
        <p:spPr>
          <a:xfrm>
            <a:off x="8348362" y="4566831"/>
            <a:ext cx="3473198" cy="893113"/>
          </a:xfrm>
          <a:prstGeom prst="rect">
            <a:avLst/>
          </a:prstGeom>
          <a:noFill/>
        </p:spPr>
        <p:txBody>
          <a:bodyPr wrap="square" lIns="143407" tIns="143407" rIns="143407" bIns="143407" rtlCol="0" anchor="t">
            <a:spAutoFit/>
          </a:bodyPr>
          <a:lstStyle/>
          <a:p>
            <a:pPr marL="0" marR="0" lvl="0" indent="0" algn="ctr" defTabSz="914400" rtl="0" eaLnBrk="1" fontAlgn="auto" latinLnBrk="0" hangingPunct="1">
              <a:lnSpc>
                <a:spcPct val="100000"/>
              </a:lnSpc>
              <a:spcBef>
                <a:spcPts val="0"/>
              </a:spcBef>
              <a:spcAft>
                <a:spcPts val="1175"/>
              </a:spcAft>
              <a:buClrTx/>
              <a:buSzTx/>
              <a:buFontTx/>
              <a:buNone/>
              <a:tabLst/>
              <a:defRPr/>
            </a:pPr>
            <a:r>
              <a:rPr kumimoji="0" lang="en-US" sz="1961"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Secure images by default with quarantine pattern</a:t>
            </a:r>
          </a:p>
        </p:txBody>
      </p:sp>
      <p:cxnSp>
        <p:nvCxnSpPr>
          <p:cNvPr id="12" name="Straight Connector 11">
            <a:extLst>
              <a:ext uri="{FF2B5EF4-FFF2-40B4-BE49-F238E27FC236}">
                <a16:creationId xmlns:a16="http://schemas.microsoft.com/office/drawing/2014/main" id="{4AB566B9-DCBD-4E6E-9AA0-32598FD643F4}"/>
              </a:ext>
            </a:extLst>
          </p:cNvPr>
          <p:cNvCxnSpPr>
            <a:cxnSpLocks/>
          </p:cNvCxnSpPr>
          <p:nvPr/>
        </p:nvCxnSpPr>
        <p:spPr>
          <a:xfrm>
            <a:off x="4434709" y="3489356"/>
            <a:ext cx="166129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F1B3172-23DC-4336-AC16-D98F102D62C6}"/>
              </a:ext>
            </a:extLst>
          </p:cNvPr>
          <p:cNvSpPr/>
          <p:nvPr/>
        </p:nvSpPr>
        <p:spPr bwMode="auto">
          <a:xfrm>
            <a:off x="3009760" y="2544542"/>
            <a:ext cx="1824511" cy="1824509"/>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1" b="0" i="0" u="none" strike="noStrike" kern="1200" cap="none" spc="0" normalizeH="0" baseline="0" noProof="0">
              <a:ln>
                <a:noFill/>
              </a:ln>
              <a:solidFill>
                <a:srgbClr val="FF0000"/>
              </a:soli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CBC4B33F-F3DD-4A88-B07D-2ECFBD94A84A}"/>
              </a:ext>
            </a:extLst>
          </p:cNvPr>
          <p:cNvSpPr/>
          <p:nvPr/>
        </p:nvSpPr>
        <p:spPr bwMode="auto">
          <a:xfrm>
            <a:off x="6018646" y="2544542"/>
            <a:ext cx="1824511" cy="1824509"/>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1" b="0" i="0" u="none" strike="noStrike" kern="1200" cap="none" spc="0" normalizeH="0" baseline="0" noProof="0">
              <a:ln>
                <a:noFill/>
              </a:ln>
              <a:solidFill>
                <a:srgbClr val="FF0000"/>
              </a:soli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54AB9DB6-1E77-44B8-8A12-02478663E710}"/>
              </a:ext>
            </a:extLst>
          </p:cNvPr>
          <p:cNvSpPr/>
          <p:nvPr/>
        </p:nvSpPr>
        <p:spPr bwMode="auto">
          <a:xfrm>
            <a:off x="9172705" y="2544542"/>
            <a:ext cx="1824511" cy="1824509"/>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1" b="0" i="0" u="none" strike="noStrike" kern="1200" cap="none" spc="0" normalizeH="0" baseline="0" noProof="0" dirty="0">
              <a:ln>
                <a:noFill/>
              </a:ln>
              <a:solidFill>
                <a:srgbClr val="FF0000"/>
              </a:solidFill>
              <a:effectLst/>
              <a:uLnTx/>
              <a:uFillTx/>
              <a:latin typeface="Segoe UI"/>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0CC3ECBD-42BD-4CB5-9538-13C80A964470}"/>
              </a:ext>
            </a:extLst>
          </p:cNvPr>
          <p:cNvCxnSpPr>
            <a:cxnSpLocks/>
          </p:cNvCxnSpPr>
          <p:nvPr/>
        </p:nvCxnSpPr>
        <p:spPr>
          <a:xfrm>
            <a:off x="7892856" y="3456797"/>
            <a:ext cx="1199728"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0" name="ContactCard_EEBD" title="Icon of a contact card">
            <a:extLst>
              <a:ext uri="{FF2B5EF4-FFF2-40B4-BE49-F238E27FC236}">
                <a16:creationId xmlns:a16="http://schemas.microsoft.com/office/drawing/2014/main" id="{7554B4BC-E858-4351-9AB3-C039571D2493}"/>
              </a:ext>
            </a:extLst>
          </p:cNvPr>
          <p:cNvSpPr>
            <a:spLocks noChangeAspect="1" noEditPoints="1"/>
          </p:cNvSpPr>
          <p:nvPr/>
        </p:nvSpPr>
        <p:spPr bwMode="auto">
          <a:xfrm>
            <a:off x="3394326" y="3081344"/>
            <a:ext cx="935439" cy="68644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47FAA116-DEB5-4264-BA9F-628253605BB7}"/>
              </a:ext>
            </a:extLst>
          </p:cNvPr>
          <p:cNvSpPr/>
          <p:nvPr/>
        </p:nvSpPr>
        <p:spPr bwMode="auto">
          <a:xfrm>
            <a:off x="4080983" y="3429001"/>
            <a:ext cx="363334" cy="479058"/>
          </a:xfrm>
          <a:prstGeom prst="rect">
            <a:avLst/>
          </a:prstGeom>
          <a:solidFill>
            <a:schemeClr val="bg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Lock" title="Icon of a padlock">
            <a:extLst>
              <a:ext uri="{FF2B5EF4-FFF2-40B4-BE49-F238E27FC236}">
                <a16:creationId xmlns:a16="http://schemas.microsoft.com/office/drawing/2014/main" id="{780A97C1-97F9-4DDB-9AF6-6C6EF0E476A3}"/>
              </a:ext>
            </a:extLst>
          </p:cNvPr>
          <p:cNvSpPr>
            <a:spLocks noChangeAspect="1" noEditPoints="1"/>
          </p:cNvSpPr>
          <p:nvPr/>
        </p:nvSpPr>
        <p:spPr bwMode="auto">
          <a:xfrm>
            <a:off x="4156218" y="3501316"/>
            <a:ext cx="253582" cy="354419"/>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3" name="circle_2" title="Icon of three circles overlappping to make a venn diagram">
            <a:extLst>
              <a:ext uri="{FF2B5EF4-FFF2-40B4-BE49-F238E27FC236}">
                <a16:creationId xmlns:a16="http://schemas.microsoft.com/office/drawing/2014/main" id="{CFCE9065-C61A-4BE1-9228-1E15D93D28ED}"/>
              </a:ext>
            </a:extLst>
          </p:cNvPr>
          <p:cNvSpPr>
            <a:spLocks noChangeAspect="1" noEditPoints="1"/>
          </p:cNvSpPr>
          <p:nvPr/>
        </p:nvSpPr>
        <p:spPr bwMode="auto">
          <a:xfrm>
            <a:off x="6554236" y="3101057"/>
            <a:ext cx="753330" cy="711479"/>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44" name="shield_3" title="Icon of a shield with an exclamation point inside">
            <a:extLst>
              <a:ext uri="{FF2B5EF4-FFF2-40B4-BE49-F238E27FC236}">
                <a16:creationId xmlns:a16="http://schemas.microsoft.com/office/drawing/2014/main" id="{591423C7-8F18-4B40-BC24-AEC279B9AEA1}"/>
              </a:ext>
            </a:extLst>
          </p:cNvPr>
          <p:cNvSpPr>
            <a:spLocks noChangeAspect="1" noEditPoints="1"/>
          </p:cNvSpPr>
          <p:nvPr/>
        </p:nvSpPr>
        <p:spPr bwMode="auto">
          <a:xfrm>
            <a:off x="9743897" y="3155644"/>
            <a:ext cx="682126" cy="691343"/>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 name="Title 2">
            <a:extLst>
              <a:ext uri="{FF2B5EF4-FFF2-40B4-BE49-F238E27FC236}">
                <a16:creationId xmlns:a16="http://schemas.microsoft.com/office/drawing/2014/main" id="{DDDBACC5-AB0E-4C97-9552-9ACB9D20D6B9}"/>
              </a:ext>
            </a:extLst>
          </p:cNvPr>
          <p:cNvSpPr>
            <a:spLocks noGrp="1"/>
          </p:cNvSpPr>
          <p:nvPr>
            <p:ph type="title"/>
          </p:nvPr>
        </p:nvSpPr>
        <p:spPr>
          <a:xfrm>
            <a:off x="2320672" y="291102"/>
            <a:ext cx="9604095" cy="899665"/>
          </a:xfrm>
        </p:spPr>
        <p:txBody>
          <a:bodyPr/>
          <a:lstStyle/>
          <a:p>
            <a:r>
              <a:rPr lang="en-US" sz="4400" dirty="0">
                <a:solidFill>
                  <a:srgbClr val="0078D4"/>
                </a:solidFill>
                <a:latin typeface="Segoe UI" charset="0"/>
                <a:ea typeface="Segoe UI" charset="0"/>
                <a:cs typeface="Segoe UI" charset="0"/>
              </a:rPr>
              <a:t>Built-in</a:t>
            </a:r>
            <a:r>
              <a:rPr lang="en-US" sz="4400" dirty="0"/>
              <a:t> security with ACR</a:t>
            </a:r>
          </a:p>
        </p:txBody>
      </p:sp>
      <p:sp>
        <p:nvSpPr>
          <p:cNvPr id="17" name="Rectangle 16">
            <a:extLst>
              <a:ext uri="{FF2B5EF4-FFF2-40B4-BE49-F238E27FC236}">
                <a16:creationId xmlns:a16="http://schemas.microsoft.com/office/drawing/2014/main" id="{323527AA-5139-482C-87E0-DA6DD827E830}"/>
              </a:ext>
            </a:extLst>
          </p:cNvPr>
          <p:cNvSpPr/>
          <p:nvPr/>
        </p:nvSpPr>
        <p:spPr bwMode="auto">
          <a:xfrm>
            <a:off x="866" y="974"/>
            <a:ext cx="2091359" cy="68560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76FC5697-5240-4DFD-8DA7-F3A92B3AB58D}"/>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Rectangle: Rounded Corners 95">
            <a:extLst>
              <a:ext uri="{FF2B5EF4-FFF2-40B4-BE49-F238E27FC236}">
                <a16:creationId xmlns:a16="http://schemas.microsoft.com/office/drawing/2014/main" id="{3C1EE442-F714-46B7-859F-D48535E3C91C}"/>
              </a:ext>
            </a:extLst>
          </p:cNvPr>
          <p:cNvSpPr/>
          <p:nvPr/>
        </p:nvSpPr>
        <p:spPr bwMode="auto">
          <a:xfrm>
            <a:off x="380620" y="1637702"/>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Azure Container Instances (ACI)</a:t>
            </a:r>
          </a:p>
        </p:txBody>
      </p:sp>
      <p:sp>
        <p:nvSpPr>
          <p:cNvPr id="20" name="Rectangle: Rounded Corners 96">
            <a:extLst>
              <a:ext uri="{FF2B5EF4-FFF2-40B4-BE49-F238E27FC236}">
                <a16:creationId xmlns:a16="http://schemas.microsoft.com/office/drawing/2014/main" id="{A57B811F-7CB0-49CD-90A3-CFAE900BBD84}"/>
              </a:ext>
            </a:extLst>
          </p:cNvPr>
          <p:cNvSpPr/>
          <p:nvPr/>
        </p:nvSpPr>
        <p:spPr bwMode="auto">
          <a:xfrm>
            <a:off x="380620" y="2899670"/>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Azure Container Registry (ACR)</a:t>
            </a:r>
          </a:p>
        </p:txBody>
      </p:sp>
      <p:sp>
        <p:nvSpPr>
          <p:cNvPr id="21" name="Rectangle: Rounded Corners 98">
            <a:extLst>
              <a:ext uri="{FF2B5EF4-FFF2-40B4-BE49-F238E27FC236}">
                <a16:creationId xmlns:a16="http://schemas.microsoft.com/office/drawing/2014/main" id="{1F30B5C1-2C0A-4BFB-94DD-A223E22A32CD}"/>
              </a:ext>
            </a:extLst>
          </p:cNvPr>
          <p:cNvSpPr/>
          <p:nvPr/>
        </p:nvSpPr>
        <p:spPr bwMode="auto">
          <a:xfrm>
            <a:off x="380620" y="5423605"/>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Release </a:t>
            </a:r>
            <a:br>
              <a:rPr kumimoji="0" lang="en-US" sz="1175"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br>
            <a:r>
              <a:rPr kumimoji="0" lang="en-US" sz="1175"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Automation Tools</a:t>
            </a:r>
          </a:p>
        </p:txBody>
      </p:sp>
      <p:grpSp>
        <p:nvGrpSpPr>
          <p:cNvPr id="22" name="Group 21">
            <a:extLst>
              <a:ext uri="{FF2B5EF4-FFF2-40B4-BE49-F238E27FC236}">
                <a16:creationId xmlns:a16="http://schemas.microsoft.com/office/drawing/2014/main" id="{92F78381-8791-4912-94E4-449562DEC673}"/>
              </a:ext>
            </a:extLst>
          </p:cNvPr>
          <p:cNvGrpSpPr/>
          <p:nvPr/>
        </p:nvGrpSpPr>
        <p:grpSpPr>
          <a:xfrm>
            <a:off x="719745" y="1649706"/>
            <a:ext cx="573081" cy="508297"/>
            <a:chOff x="2878931" y="2940843"/>
            <a:chExt cx="1095375" cy="971550"/>
          </a:xfrm>
        </p:grpSpPr>
        <p:sp>
          <p:nvSpPr>
            <p:cNvPr id="23" name="Freeform: Shape 176">
              <a:extLst>
                <a:ext uri="{FF2B5EF4-FFF2-40B4-BE49-F238E27FC236}">
                  <a16:creationId xmlns:a16="http://schemas.microsoft.com/office/drawing/2014/main" id="{BF2C1B89-D96A-4A90-A3CE-04F6A4A8870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Shape 177">
              <a:extLst>
                <a:ext uri="{FF2B5EF4-FFF2-40B4-BE49-F238E27FC236}">
                  <a16:creationId xmlns:a16="http://schemas.microsoft.com/office/drawing/2014/main" id="{61B34378-667C-4FCF-B7DA-D03513BA7F88}"/>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 name="Freeform: Shape 178">
              <a:extLst>
                <a:ext uri="{FF2B5EF4-FFF2-40B4-BE49-F238E27FC236}">
                  <a16:creationId xmlns:a16="http://schemas.microsoft.com/office/drawing/2014/main" id="{6F0513F4-4A40-49ED-BD0C-379C7CFA2E58}"/>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 name="Freeform: Shape 179">
              <a:extLst>
                <a:ext uri="{FF2B5EF4-FFF2-40B4-BE49-F238E27FC236}">
                  <a16:creationId xmlns:a16="http://schemas.microsoft.com/office/drawing/2014/main" id="{FD242505-F35F-47F3-9DF6-F7DFB165D08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7" name="Freeform: Shape 180">
              <a:extLst>
                <a:ext uri="{FF2B5EF4-FFF2-40B4-BE49-F238E27FC236}">
                  <a16:creationId xmlns:a16="http://schemas.microsoft.com/office/drawing/2014/main" id="{093C2BE4-8E10-42EA-84AF-3380A4D56D3B}"/>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8" name="Freeform: Shape 182">
              <a:extLst>
                <a:ext uri="{FF2B5EF4-FFF2-40B4-BE49-F238E27FC236}">
                  <a16:creationId xmlns:a16="http://schemas.microsoft.com/office/drawing/2014/main" id="{CA8F5E6A-6097-4E62-A329-4C5E442EBCE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9" name="Freeform: Shape 183">
              <a:extLst>
                <a:ext uri="{FF2B5EF4-FFF2-40B4-BE49-F238E27FC236}">
                  <a16:creationId xmlns:a16="http://schemas.microsoft.com/office/drawing/2014/main" id="{B0FDDFE1-5CD9-4C9B-873E-D513FF05AF80}"/>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0" name="Group 29">
            <a:extLst>
              <a:ext uri="{FF2B5EF4-FFF2-40B4-BE49-F238E27FC236}">
                <a16:creationId xmlns:a16="http://schemas.microsoft.com/office/drawing/2014/main" id="{0E646439-3ECE-49C0-A40F-59B3389BF722}"/>
              </a:ext>
            </a:extLst>
          </p:cNvPr>
          <p:cNvGrpSpPr/>
          <p:nvPr/>
        </p:nvGrpSpPr>
        <p:grpSpPr>
          <a:xfrm>
            <a:off x="751502" y="5448890"/>
            <a:ext cx="610183" cy="540674"/>
            <a:chOff x="4360069" y="2943701"/>
            <a:chExt cx="1095375" cy="970597"/>
          </a:xfrm>
        </p:grpSpPr>
        <p:sp>
          <p:nvSpPr>
            <p:cNvPr id="31" name="Freeform: Shape 187">
              <a:extLst>
                <a:ext uri="{FF2B5EF4-FFF2-40B4-BE49-F238E27FC236}">
                  <a16:creationId xmlns:a16="http://schemas.microsoft.com/office/drawing/2014/main" id="{072E54C0-996F-4274-B865-4E0C68CE070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2" name="Freeform: Shape 188">
              <a:extLst>
                <a:ext uri="{FF2B5EF4-FFF2-40B4-BE49-F238E27FC236}">
                  <a16:creationId xmlns:a16="http://schemas.microsoft.com/office/drawing/2014/main" id="{C53A61AB-8FF0-4C3A-B030-751AAF18CD4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3" name="Freeform: Shape 189">
              <a:extLst>
                <a:ext uri="{FF2B5EF4-FFF2-40B4-BE49-F238E27FC236}">
                  <a16:creationId xmlns:a16="http://schemas.microsoft.com/office/drawing/2014/main" id="{8562CF69-1CE5-477B-A2C3-19232C2B3888}"/>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4" name="Freeform: Shape 190">
              <a:extLst>
                <a:ext uri="{FF2B5EF4-FFF2-40B4-BE49-F238E27FC236}">
                  <a16:creationId xmlns:a16="http://schemas.microsoft.com/office/drawing/2014/main" id="{082B77D6-7DE1-41FC-A7C3-106D81C6AD2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5" name="Freeform: Shape 191">
              <a:extLst>
                <a:ext uri="{FF2B5EF4-FFF2-40B4-BE49-F238E27FC236}">
                  <a16:creationId xmlns:a16="http://schemas.microsoft.com/office/drawing/2014/main" id="{D7361AC5-365F-44B3-B721-F263B514B7B7}"/>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Shape 192">
              <a:extLst>
                <a:ext uri="{FF2B5EF4-FFF2-40B4-BE49-F238E27FC236}">
                  <a16:creationId xmlns:a16="http://schemas.microsoft.com/office/drawing/2014/main" id="{7D477D54-59ED-41C7-9305-899068D2CFC2}"/>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7" name="Group 36">
            <a:extLst>
              <a:ext uri="{FF2B5EF4-FFF2-40B4-BE49-F238E27FC236}">
                <a16:creationId xmlns:a16="http://schemas.microsoft.com/office/drawing/2014/main" id="{838E8E1C-5821-4DBA-A702-96BA54981B44}"/>
              </a:ext>
            </a:extLst>
          </p:cNvPr>
          <p:cNvGrpSpPr/>
          <p:nvPr/>
        </p:nvGrpSpPr>
        <p:grpSpPr>
          <a:xfrm>
            <a:off x="690016" y="2921235"/>
            <a:ext cx="647285" cy="512999"/>
            <a:chOff x="3517678" y="3062050"/>
            <a:chExt cx="1225868" cy="971550"/>
          </a:xfrm>
        </p:grpSpPr>
        <p:sp>
          <p:nvSpPr>
            <p:cNvPr id="38" name="Freeform: Shape 194">
              <a:extLst>
                <a:ext uri="{FF2B5EF4-FFF2-40B4-BE49-F238E27FC236}">
                  <a16:creationId xmlns:a16="http://schemas.microsoft.com/office/drawing/2014/main" id="{A76418FC-ED45-4E06-9B04-FDDB5041C167}"/>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Shape 195">
              <a:extLst>
                <a:ext uri="{FF2B5EF4-FFF2-40B4-BE49-F238E27FC236}">
                  <a16:creationId xmlns:a16="http://schemas.microsoft.com/office/drawing/2014/main" id="{C7EC8D1E-009C-4D15-8AE0-D35444A649F7}"/>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Shape 196">
              <a:extLst>
                <a:ext uri="{FF2B5EF4-FFF2-40B4-BE49-F238E27FC236}">
                  <a16:creationId xmlns:a16="http://schemas.microsoft.com/office/drawing/2014/main" id="{80890836-C428-4373-AE9F-20D0088152A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Shape 197">
              <a:extLst>
                <a:ext uri="{FF2B5EF4-FFF2-40B4-BE49-F238E27FC236}">
                  <a16:creationId xmlns:a16="http://schemas.microsoft.com/office/drawing/2014/main" id="{AF78A6A9-4C3E-4243-9504-E163AB661E6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198">
              <a:extLst>
                <a:ext uri="{FF2B5EF4-FFF2-40B4-BE49-F238E27FC236}">
                  <a16:creationId xmlns:a16="http://schemas.microsoft.com/office/drawing/2014/main" id="{673FDD97-FCDC-4FF5-8C88-BC5CC9CD6B0A}"/>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Shape 199">
              <a:extLst>
                <a:ext uri="{FF2B5EF4-FFF2-40B4-BE49-F238E27FC236}">
                  <a16:creationId xmlns:a16="http://schemas.microsoft.com/office/drawing/2014/main" id="{16D2227F-B7D2-4F83-9C90-F5A0AB475373}"/>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Shape 200">
              <a:extLst>
                <a:ext uri="{FF2B5EF4-FFF2-40B4-BE49-F238E27FC236}">
                  <a16:creationId xmlns:a16="http://schemas.microsoft.com/office/drawing/2014/main" id="{F5B389E8-F5FF-4A79-88F1-DF5147F12E5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Shape 201">
              <a:extLst>
                <a:ext uri="{FF2B5EF4-FFF2-40B4-BE49-F238E27FC236}">
                  <a16:creationId xmlns:a16="http://schemas.microsoft.com/office/drawing/2014/main" id="{04F33258-5735-4EA7-8DC1-926F60B00C5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202">
              <a:extLst>
                <a:ext uri="{FF2B5EF4-FFF2-40B4-BE49-F238E27FC236}">
                  <a16:creationId xmlns:a16="http://schemas.microsoft.com/office/drawing/2014/main" id="{9AD8AB6C-1913-4006-A382-457C5D00BA76}"/>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203">
              <a:extLst>
                <a:ext uri="{FF2B5EF4-FFF2-40B4-BE49-F238E27FC236}">
                  <a16:creationId xmlns:a16="http://schemas.microsoft.com/office/drawing/2014/main" id="{201D8A91-FA11-4E4A-95E1-6CDD0D485AD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204">
              <a:extLst>
                <a:ext uri="{FF2B5EF4-FFF2-40B4-BE49-F238E27FC236}">
                  <a16:creationId xmlns:a16="http://schemas.microsoft.com/office/drawing/2014/main" id="{AED2B040-1F29-409F-A0F6-D8532A248663}"/>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205">
              <a:extLst>
                <a:ext uri="{FF2B5EF4-FFF2-40B4-BE49-F238E27FC236}">
                  <a16:creationId xmlns:a16="http://schemas.microsoft.com/office/drawing/2014/main" id="{3449E656-2F78-4F78-AB54-A2892A0D4481}"/>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206">
              <a:extLst>
                <a:ext uri="{FF2B5EF4-FFF2-40B4-BE49-F238E27FC236}">
                  <a16:creationId xmlns:a16="http://schemas.microsoft.com/office/drawing/2014/main" id="{ED683870-68DD-44A8-9950-4FAD8205440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55" name="Graphic 207">
            <a:extLst>
              <a:ext uri="{FF2B5EF4-FFF2-40B4-BE49-F238E27FC236}">
                <a16:creationId xmlns:a16="http://schemas.microsoft.com/office/drawing/2014/main" id="{8C10C014-C464-488D-A47F-34DD5C97CF9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1801" y="4097375"/>
            <a:ext cx="595123" cy="601131"/>
          </a:xfrm>
          <a:prstGeom prst="rect">
            <a:avLst/>
          </a:prstGeom>
        </p:spPr>
      </p:pic>
      <p:sp>
        <p:nvSpPr>
          <p:cNvPr id="56" name="Rectangle 55">
            <a:hlinkClick r:id="rId4" action="ppaction://hlinksldjump"/>
            <a:extLst>
              <a:ext uri="{FF2B5EF4-FFF2-40B4-BE49-F238E27FC236}">
                <a16:creationId xmlns:a16="http://schemas.microsoft.com/office/drawing/2014/main" id="{0246F522-4456-4D5B-BD82-BC19779BD822}"/>
              </a:ext>
            </a:extLst>
          </p:cNvPr>
          <p:cNvSpPr/>
          <p:nvPr/>
        </p:nvSpPr>
        <p:spPr bwMode="auto">
          <a:xfrm>
            <a:off x="282113" y="1479179"/>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hlinkClick r:id="" action="ppaction://noaction"/>
            <a:extLst>
              <a:ext uri="{FF2B5EF4-FFF2-40B4-BE49-F238E27FC236}">
                <a16:creationId xmlns:a16="http://schemas.microsoft.com/office/drawing/2014/main" id="{2652472C-E880-4C2C-A2C5-CCF208C537E4}"/>
              </a:ext>
            </a:extLst>
          </p:cNvPr>
          <p:cNvSpPr/>
          <p:nvPr/>
        </p:nvSpPr>
        <p:spPr bwMode="auto">
          <a:xfrm>
            <a:off x="270387" y="5307121"/>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Rectangle 57">
            <a:hlinkClick r:id="rId5" action="ppaction://hlinksldjump"/>
            <a:extLst>
              <a:ext uri="{FF2B5EF4-FFF2-40B4-BE49-F238E27FC236}">
                <a16:creationId xmlns:a16="http://schemas.microsoft.com/office/drawing/2014/main" id="{BE830423-1588-4DF1-A052-56CE61E4D47E}"/>
              </a:ext>
            </a:extLst>
          </p:cNvPr>
          <p:cNvSpPr/>
          <p:nvPr/>
        </p:nvSpPr>
        <p:spPr bwMode="auto">
          <a:xfrm>
            <a:off x="329543" y="2769171"/>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hlinkClick r:id="rId6" action="ppaction://hlinksldjump"/>
            <a:extLst>
              <a:ext uri="{FF2B5EF4-FFF2-40B4-BE49-F238E27FC236}">
                <a16:creationId xmlns:a16="http://schemas.microsoft.com/office/drawing/2014/main" id="{477755A9-F664-4473-BB33-EAEA5E7C77FB}"/>
              </a:ext>
            </a:extLst>
          </p:cNvPr>
          <p:cNvSpPr/>
          <p:nvPr/>
        </p:nvSpPr>
        <p:spPr bwMode="auto">
          <a:xfrm>
            <a:off x="284999" y="2528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Rounded Corners 111">
            <a:extLst>
              <a:ext uri="{FF2B5EF4-FFF2-40B4-BE49-F238E27FC236}">
                <a16:creationId xmlns:a16="http://schemas.microsoft.com/office/drawing/2014/main" id="{D463F33D-35A3-4071-AFF9-149C139F3E0F}"/>
              </a:ext>
            </a:extLst>
          </p:cNvPr>
          <p:cNvSpPr/>
          <p:nvPr/>
        </p:nvSpPr>
        <p:spPr bwMode="auto">
          <a:xfrm>
            <a:off x="380620" y="375735"/>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ACS Engine</a:t>
            </a:r>
          </a:p>
        </p:txBody>
      </p:sp>
      <p:grpSp>
        <p:nvGrpSpPr>
          <p:cNvPr id="61" name="Group 60">
            <a:extLst>
              <a:ext uri="{FF2B5EF4-FFF2-40B4-BE49-F238E27FC236}">
                <a16:creationId xmlns:a16="http://schemas.microsoft.com/office/drawing/2014/main" id="{8EA0C6EB-B1B6-44DE-A935-3AAB76C6E1DC}"/>
              </a:ext>
            </a:extLst>
          </p:cNvPr>
          <p:cNvGrpSpPr/>
          <p:nvPr/>
        </p:nvGrpSpPr>
        <p:grpSpPr>
          <a:xfrm>
            <a:off x="772595" y="515342"/>
            <a:ext cx="547901" cy="528830"/>
            <a:chOff x="2368476" y="589018"/>
            <a:chExt cx="1012508" cy="977265"/>
          </a:xfrm>
        </p:grpSpPr>
        <p:sp>
          <p:nvSpPr>
            <p:cNvPr id="62" name="Freeform: Shape 113">
              <a:extLst>
                <a:ext uri="{FF2B5EF4-FFF2-40B4-BE49-F238E27FC236}">
                  <a16:creationId xmlns:a16="http://schemas.microsoft.com/office/drawing/2014/main" id="{A5ED3D53-CC0D-4E73-AB24-669B7962A8E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114">
              <a:extLst>
                <a:ext uri="{FF2B5EF4-FFF2-40B4-BE49-F238E27FC236}">
                  <a16:creationId xmlns:a16="http://schemas.microsoft.com/office/drawing/2014/main" id="{71CCB619-D821-4C5D-A8A6-051166B83CA7}"/>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115">
              <a:extLst>
                <a:ext uri="{FF2B5EF4-FFF2-40B4-BE49-F238E27FC236}">
                  <a16:creationId xmlns:a16="http://schemas.microsoft.com/office/drawing/2014/main" id="{AF1BD08D-B3E8-4F99-852D-667BAB1DF6B1}"/>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119">
              <a:extLst>
                <a:ext uri="{FF2B5EF4-FFF2-40B4-BE49-F238E27FC236}">
                  <a16:creationId xmlns:a16="http://schemas.microsoft.com/office/drawing/2014/main" id="{401ED80F-A175-4D4D-8D33-9E128248C6D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120">
              <a:extLst>
                <a:ext uri="{FF2B5EF4-FFF2-40B4-BE49-F238E27FC236}">
                  <a16:creationId xmlns:a16="http://schemas.microsoft.com/office/drawing/2014/main" id="{84B50D7C-7C8E-4640-9746-D78C46B94536}"/>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121">
              <a:extLst>
                <a:ext uri="{FF2B5EF4-FFF2-40B4-BE49-F238E27FC236}">
                  <a16:creationId xmlns:a16="http://schemas.microsoft.com/office/drawing/2014/main" id="{F1F853D2-1F3C-497B-9BB1-A3CD0173BF74}"/>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122">
              <a:extLst>
                <a:ext uri="{FF2B5EF4-FFF2-40B4-BE49-F238E27FC236}">
                  <a16:creationId xmlns:a16="http://schemas.microsoft.com/office/drawing/2014/main" id="{1D130D56-4676-429B-A971-D4105CFA56D4}"/>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Shape 123">
              <a:extLst>
                <a:ext uri="{FF2B5EF4-FFF2-40B4-BE49-F238E27FC236}">
                  <a16:creationId xmlns:a16="http://schemas.microsoft.com/office/drawing/2014/main" id="{874EF7FB-B8FF-4B4D-B158-B24F798A760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Shape 124">
              <a:extLst>
                <a:ext uri="{FF2B5EF4-FFF2-40B4-BE49-F238E27FC236}">
                  <a16:creationId xmlns:a16="http://schemas.microsoft.com/office/drawing/2014/main" id="{91DAA29E-936D-4A9D-AA15-03377A7154C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Shape 125">
              <a:extLst>
                <a:ext uri="{FF2B5EF4-FFF2-40B4-BE49-F238E27FC236}">
                  <a16:creationId xmlns:a16="http://schemas.microsoft.com/office/drawing/2014/main" id="{7BB6D983-3DD6-47B1-A2FE-7969611AB393}"/>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Shape 126">
              <a:extLst>
                <a:ext uri="{FF2B5EF4-FFF2-40B4-BE49-F238E27FC236}">
                  <a16:creationId xmlns:a16="http://schemas.microsoft.com/office/drawing/2014/main" id="{48BBEB53-59FD-499C-80E5-4FF649A44083}"/>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Shape 127">
              <a:extLst>
                <a:ext uri="{FF2B5EF4-FFF2-40B4-BE49-F238E27FC236}">
                  <a16:creationId xmlns:a16="http://schemas.microsoft.com/office/drawing/2014/main" id="{CAB62B51-CDEA-4D18-82CC-CA184966679B}"/>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Shape 128">
              <a:extLst>
                <a:ext uri="{FF2B5EF4-FFF2-40B4-BE49-F238E27FC236}">
                  <a16:creationId xmlns:a16="http://schemas.microsoft.com/office/drawing/2014/main" id="{2C2548F1-0CB6-44EE-86C0-5C435441D809}"/>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Shape 129">
              <a:extLst>
                <a:ext uri="{FF2B5EF4-FFF2-40B4-BE49-F238E27FC236}">
                  <a16:creationId xmlns:a16="http://schemas.microsoft.com/office/drawing/2014/main" id="{69241218-D324-4303-A276-5ED49CBEA2D0}"/>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Shape 130">
              <a:extLst>
                <a:ext uri="{FF2B5EF4-FFF2-40B4-BE49-F238E27FC236}">
                  <a16:creationId xmlns:a16="http://schemas.microsoft.com/office/drawing/2014/main" id="{34947840-1AA8-4664-92AA-D1589E9F974D}"/>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Shape 131">
              <a:extLst>
                <a:ext uri="{FF2B5EF4-FFF2-40B4-BE49-F238E27FC236}">
                  <a16:creationId xmlns:a16="http://schemas.microsoft.com/office/drawing/2014/main" id="{B03CD1DE-E0B0-40FF-94E0-903419341DB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Shape 132">
              <a:extLst>
                <a:ext uri="{FF2B5EF4-FFF2-40B4-BE49-F238E27FC236}">
                  <a16:creationId xmlns:a16="http://schemas.microsoft.com/office/drawing/2014/main" id="{A518E1CB-B001-408F-9021-8D41572BBA58}"/>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Shape 133">
              <a:extLst>
                <a:ext uri="{FF2B5EF4-FFF2-40B4-BE49-F238E27FC236}">
                  <a16:creationId xmlns:a16="http://schemas.microsoft.com/office/drawing/2014/main" id="{515E6E05-1681-4FDC-BE3E-299B184216C7}"/>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Shape 134">
              <a:extLst>
                <a:ext uri="{FF2B5EF4-FFF2-40B4-BE49-F238E27FC236}">
                  <a16:creationId xmlns:a16="http://schemas.microsoft.com/office/drawing/2014/main" id="{046E8972-38D6-4BD8-9BFE-3DA90A970A45}"/>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Shape 135">
              <a:extLst>
                <a:ext uri="{FF2B5EF4-FFF2-40B4-BE49-F238E27FC236}">
                  <a16:creationId xmlns:a16="http://schemas.microsoft.com/office/drawing/2014/main" id="{0FE63514-E96E-4AFB-A579-C6E478A243CC}"/>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Shape 136">
              <a:extLst>
                <a:ext uri="{FF2B5EF4-FFF2-40B4-BE49-F238E27FC236}">
                  <a16:creationId xmlns:a16="http://schemas.microsoft.com/office/drawing/2014/main" id="{C9F2FB31-89F5-4293-B8D0-BA84CBE77CF8}"/>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83" name="Rectangle 82">
            <a:hlinkClick r:id="rId6" action="ppaction://hlinksldjump"/>
            <a:extLst>
              <a:ext uri="{FF2B5EF4-FFF2-40B4-BE49-F238E27FC236}">
                <a16:creationId xmlns:a16="http://schemas.microsoft.com/office/drawing/2014/main" id="{3C4942AD-E58C-40BF-8C61-D860CDCB7033}"/>
              </a:ext>
            </a:extLst>
          </p:cNvPr>
          <p:cNvSpPr/>
          <p:nvPr/>
        </p:nvSpPr>
        <p:spPr bwMode="auto">
          <a:xfrm>
            <a:off x="325885" y="2528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Rectangle: Rounded Corners 170">
            <a:extLst>
              <a:ext uri="{FF2B5EF4-FFF2-40B4-BE49-F238E27FC236}">
                <a16:creationId xmlns:a16="http://schemas.microsoft.com/office/drawing/2014/main" id="{688E3595-1474-4EC0-85B2-2C2A1F034A41}"/>
              </a:ext>
            </a:extLst>
          </p:cNvPr>
          <p:cNvSpPr/>
          <p:nvPr/>
        </p:nvSpPr>
        <p:spPr bwMode="auto">
          <a:xfrm>
            <a:off x="865" y="4723791"/>
            <a:ext cx="2091360" cy="496509"/>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Open Service Broker </a:t>
            </a:r>
            <a:br>
              <a:rPr kumimoji="0" lang="en-US" sz="1175"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5"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for Azure (OSBA)</a:t>
            </a:r>
          </a:p>
        </p:txBody>
      </p:sp>
    </p:spTree>
    <p:extLst>
      <p:ext uri="{BB962C8B-B14F-4D97-AF65-F5344CB8AC3E}">
        <p14:creationId xmlns:p14="http://schemas.microsoft.com/office/powerpoint/2010/main" val="260310096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22">
            <a:extLst>
              <a:ext uri="{FF2B5EF4-FFF2-40B4-BE49-F238E27FC236}">
                <a16:creationId xmlns:a16="http://schemas.microsoft.com/office/drawing/2014/main" id="{8F1C0F0D-A13C-4972-965E-67332B487909}"/>
              </a:ext>
            </a:extLst>
          </p:cNvPr>
          <p:cNvSpPr txBox="1">
            <a:spLocks/>
          </p:cNvSpPr>
          <p:nvPr/>
        </p:nvSpPr>
        <p:spPr>
          <a:xfrm>
            <a:off x="2690106" y="291549"/>
            <a:ext cx="8712889" cy="899537"/>
          </a:xfrm>
          <a:prstGeom prst="rect">
            <a:avLst/>
          </a:prstGeom>
        </p:spPr>
        <p:txBody>
          <a:bodyPr vert="horz" wrap="square" lIns="143428" tIns="89642" rIns="143428" bIns="89642" rtlCol="0" anchor="t">
            <a:noAutofit/>
          </a:bodyPr>
          <a:lstStyle>
            <a:lvl1pPr algn="l" defTabSz="932563" rtl="0" eaLnBrk="1" latinLnBrk="0" hangingPunct="1">
              <a:lnSpc>
                <a:spcPct val="90000"/>
              </a:lnSpc>
              <a:spcBef>
                <a:spcPct val="0"/>
              </a:spcBef>
              <a:buNone/>
              <a:defRPr lang="en-US" sz="48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gradFill>
                  <a:gsLst>
                    <a:gs pos="2655">
                      <a:srgbClr val="505050"/>
                    </a:gs>
                    <a:gs pos="31000">
                      <a:srgbClr val="505050"/>
                    </a:gs>
                  </a:gsLst>
                  <a:lin ang="5400000" scaled="0"/>
                </a:gradFill>
                <a:effectLst/>
                <a:uLnTx/>
                <a:uFillTx/>
                <a:latin typeface="Segoe UI Light"/>
                <a:ea typeface="+mn-ea"/>
              </a:rPr>
              <a:t>ACR </a:t>
            </a:r>
            <a:r>
              <a:rPr kumimoji="0" lang="en-US" sz="4705" b="0" i="0" u="none" strike="noStrike" kern="1200" cap="none" spc="-102" normalizeH="0" baseline="0" noProof="0" dirty="0">
                <a:ln w="3175">
                  <a:noFill/>
                </a:ln>
                <a:solidFill>
                  <a:srgbClr val="0072C6"/>
                </a:solidFill>
                <a:effectLst/>
                <a:uLnTx/>
                <a:uFillTx/>
                <a:latin typeface="Segoe UI" charset="0"/>
                <a:ea typeface="Segoe UI" charset="0"/>
                <a:cs typeface="Segoe UI" charset="0"/>
              </a:rPr>
              <a:t>Tasks</a:t>
            </a:r>
          </a:p>
        </p:txBody>
      </p:sp>
      <p:sp>
        <p:nvSpPr>
          <p:cNvPr id="16" name="Text Placeholder 15">
            <a:extLst>
              <a:ext uri="{FF2B5EF4-FFF2-40B4-BE49-F238E27FC236}">
                <a16:creationId xmlns:a16="http://schemas.microsoft.com/office/drawing/2014/main" id="{69822C0E-DBCA-4626-BCD7-3BD7B4356D1B}"/>
              </a:ext>
            </a:extLst>
          </p:cNvPr>
          <p:cNvSpPr>
            <a:spLocks noGrp="1"/>
          </p:cNvSpPr>
          <p:nvPr>
            <p:ph type="body" sz="quarter" idx="11"/>
          </p:nvPr>
        </p:nvSpPr>
        <p:spPr>
          <a:xfrm>
            <a:off x="2620011" y="1610273"/>
            <a:ext cx="11817577" cy="4296048"/>
          </a:xfrm>
        </p:spPr>
        <p:txBody>
          <a:bodyPr/>
          <a:lstStyle/>
          <a:p>
            <a:r>
              <a:rPr lang="en-US" sz="3137" dirty="0"/>
              <a:t>Native Container Build Service in the cloud</a:t>
            </a:r>
          </a:p>
          <a:p>
            <a:r>
              <a:rPr lang="en-US" sz="3137" dirty="0"/>
              <a:t>Follows                        </a:t>
            </a:r>
            <a:r>
              <a:rPr lang="en-US" sz="3137" b="1" dirty="0">
                <a:latin typeface="Courier New" panose="02070309020205020404" pitchFamily="49" charset="0"/>
                <a:cs typeface="Courier New" panose="02070309020205020404" pitchFamily="49" charset="0"/>
              </a:rPr>
              <a:t>build </a:t>
            </a:r>
            <a:r>
              <a:rPr lang="en-US" sz="3137" dirty="0"/>
              <a:t>semantics</a:t>
            </a:r>
          </a:p>
          <a:p>
            <a:pPr marL="2240966" lvl="2" indent="0">
              <a:spcBef>
                <a:spcPts val="588"/>
              </a:spcBef>
              <a:buNone/>
            </a:pPr>
            <a:r>
              <a:rPr lang="en-US" dirty="0">
                <a:latin typeface="Consolas" panose="020B0609020204030204" pitchFamily="49" charset="0"/>
              </a:rPr>
              <a:t>docker build –t helloworld:v1 .</a:t>
            </a:r>
          </a:p>
          <a:p>
            <a:pPr marL="2240966" lvl="2" indent="0">
              <a:buNone/>
            </a:pPr>
            <a:r>
              <a:rPr lang="en-US" dirty="0" err="1">
                <a:latin typeface="Consolas" panose="020B0609020204030204" pitchFamily="49" charset="0"/>
              </a:rPr>
              <a:t>az</a:t>
            </a:r>
            <a:r>
              <a:rPr lang="en-US" dirty="0">
                <a:latin typeface="Consolas" panose="020B0609020204030204" pitchFamily="49" charset="0"/>
              </a:rPr>
              <a:t> </a:t>
            </a:r>
            <a:r>
              <a:rPr lang="en-US" dirty="0" err="1">
                <a:latin typeface="Consolas" panose="020B0609020204030204" pitchFamily="49" charset="0"/>
              </a:rPr>
              <a:t>acr</a:t>
            </a:r>
            <a:r>
              <a:rPr lang="en-US" dirty="0">
                <a:latin typeface="Consolas" panose="020B0609020204030204" pitchFamily="49" charset="0"/>
              </a:rPr>
              <a:t> build –t </a:t>
            </a:r>
            <a:r>
              <a:rPr lang="en-US" dirty="0" err="1">
                <a:latin typeface="Consolas" panose="020B0609020204030204" pitchFamily="49" charset="0"/>
              </a:rPr>
              <a:t>helloworld</a:t>
            </a:r>
            <a:r>
              <a:rPr lang="en-US" dirty="0">
                <a:latin typeface="Consolas" panose="020B0609020204030204" pitchFamily="49" charset="0"/>
              </a:rPr>
              <a:t>{{.Build.ID}} .</a:t>
            </a:r>
          </a:p>
          <a:p>
            <a:pPr marL="0" lvl="2" indent="0">
              <a:spcAft>
                <a:spcPts val="0"/>
              </a:spcAft>
              <a:buNone/>
            </a:pPr>
            <a:r>
              <a:rPr lang="en-US" sz="3137" dirty="0">
                <a:gradFill>
                  <a:gsLst>
                    <a:gs pos="1250">
                      <a:srgbClr val="505050"/>
                    </a:gs>
                    <a:gs pos="100000">
                      <a:srgbClr val="505050"/>
                    </a:gs>
                  </a:gsLst>
                  <a:lin ang="5400000" scaled="0"/>
                </a:gradFill>
                <a:latin typeface="Segoe UI Light"/>
              </a:rPr>
              <a:t>Trigger based builds (git commits, base image updates)</a:t>
            </a:r>
            <a:endParaRPr lang="en-US" sz="3137" dirty="0">
              <a:gradFill>
                <a:gsLst>
                  <a:gs pos="1250">
                    <a:srgbClr val="505050"/>
                  </a:gs>
                  <a:gs pos="100000">
                    <a:srgbClr val="505050"/>
                  </a:gs>
                </a:gsLst>
                <a:lin ang="5400000" scaled="0"/>
              </a:gradFill>
              <a:latin typeface="Consolas" panose="020B0609020204030204" pitchFamily="49" charset="0"/>
            </a:endParaRPr>
          </a:p>
          <a:p>
            <a:pPr lvl="0"/>
            <a:r>
              <a:rPr lang="en-US" sz="2000" b="1" dirty="0">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a:t>
            </a:r>
            <a:r>
              <a:rPr lang="en-US" sz="2000" b="1" dirty="0">
                <a:solidFill>
                  <a:schemeClr val="tx1"/>
                </a:solidFill>
                <a:latin typeface="Courier New" panose="02070309020205020404" pitchFamily="49" charset="0"/>
                <a:cs typeface="Courier New" panose="02070309020205020404" pitchFamily="49" charset="0"/>
              </a:rPr>
              <a:t>	</a:t>
            </a:r>
            <a:r>
              <a:rPr lang="en-US" sz="1568" b="1" dirty="0" err="1">
                <a:solidFill>
                  <a:schemeClr val="tx1"/>
                </a:solidFill>
                <a:latin typeface="Courier New" panose="02070309020205020404" pitchFamily="49" charset="0"/>
                <a:cs typeface="Courier New" panose="02070309020205020404" pitchFamily="49" charset="0"/>
              </a:rPr>
              <a:t>az</a:t>
            </a:r>
            <a:r>
              <a:rPr lang="en-US" sz="1568" b="1" dirty="0">
                <a:solidFill>
                  <a:schemeClr val="tx1"/>
                </a:solidFill>
                <a:latin typeface="Courier New" panose="02070309020205020404" pitchFamily="49" charset="0"/>
                <a:cs typeface="Courier New" panose="02070309020205020404" pitchFamily="49" charset="0"/>
              </a:rPr>
              <a:t> </a:t>
            </a:r>
            <a:r>
              <a:rPr lang="en-US" sz="1568" b="1" dirty="0" err="1">
                <a:solidFill>
                  <a:schemeClr val="tx1"/>
                </a:solidFill>
                <a:latin typeface="Courier New" panose="02070309020205020404" pitchFamily="49" charset="0"/>
                <a:cs typeface="Courier New" panose="02070309020205020404" pitchFamily="49" charset="0"/>
              </a:rPr>
              <a:t>acr</a:t>
            </a:r>
            <a:r>
              <a:rPr lang="en-US" sz="1568" b="1" dirty="0">
                <a:solidFill>
                  <a:schemeClr val="tx1"/>
                </a:solidFill>
                <a:latin typeface="Courier New" panose="02070309020205020404" pitchFamily="49" charset="0"/>
                <a:cs typeface="Courier New" panose="02070309020205020404" pitchFamily="49" charset="0"/>
              </a:rPr>
              <a:t> build-task create</a:t>
            </a:r>
            <a:br>
              <a:rPr lang="en-US" sz="1568" b="1" dirty="0">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br>
            <a:r>
              <a:rPr lang="en-US" sz="1568" b="1" dirty="0">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a:t>
            </a:r>
            <a:r>
              <a:rPr lang="en-US" sz="1568" b="1" dirty="0">
                <a:solidFill>
                  <a:schemeClr val="tx1"/>
                </a:solidFill>
                <a:latin typeface="Courier New" panose="02070309020205020404" pitchFamily="49" charset="0"/>
                <a:cs typeface="Courier New" panose="02070309020205020404" pitchFamily="49" charset="0"/>
              </a:rPr>
              <a:t>	 –-image </a:t>
            </a:r>
            <a:r>
              <a:rPr lang="en-US" sz="1568" b="1" dirty="0">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a:t>
            </a:r>
            <a:r>
              <a:rPr lang="en-US" sz="1568" b="1" dirty="0" err="1">
                <a:solidFill>
                  <a:srgbClr val="0070C0"/>
                </a:solidFill>
                <a:latin typeface="Courier New" panose="02070309020205020404" pitchFamily="49" charset="0"/>
                <a:cs typeface="Courier New" panose="02070309020205020404" pitchFamily="49" charset="0"/>
              </a:rPr>
              <a:t>helloworld</a:t>
            </a:r>
            <a:r>
              <a:rPr lang="en-US" sz="1568" b="1" dirty="0">
                <a:solidFill>
                  <a:srgbClr val="0070C0"/>
                </a:solidFill>
                <a:latin typeface="Courier New" panose="02070309020205020404" pitchFamily="49" charset="0"/>
                <a:cs typeface="Courier New" panose="02070309020205020404" pitchFamily="49" charset="0"/>
              </a:rPr>
              <a:t>{{.Build.ID}} </a:t>
            </a:r>
          </a:p>
          <a:p>
            <a:pPr lvl="0"/>
            <a:r>
              <a:rPr lang="en-US" sz="1568" b="1" dirty="0">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a:t>
            </a:r>
            <a:r>
              <a:rPr lang="en-US" sz="1568" b="1" dirty="0">
                <a:solidFill>
                  <a:schemeClr val="tx1"/>
                </a:solidFill>
                <a:latin typeface="Courier New" panose="02070309020205020404" pitchFamily="49" charset="0"/>
                <a:cs typeface="Courier New" panose="02070309020205020404" pitchFamily="49" charset="0"/>
              </a:rPr>
              <a:t> --name </a:t>
            </a:r>
            <a:r>
              <a:rPr lang="en-US" sz="1568" b="1" dirty="0">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a:t>
            </a:r>
            <a:r>
              <a:rPr lang="en-US" sz="1568" b="1" dirty="0" err="1">
                <a:solidFill>
                  <a:srgbClr val="0070C0"/>
                </a:solidFill>
                <a:latin typeface="Courier New" panose="02070309020205020404" pitchFamily="49" charset="0"/>
                <a:cs typeface="Courier New" panose="02070309020205020404" pitchFamily="49" charset="0"/>
              </a:rPr>
              <a:t>myBuildTask</a:t>
            </a:r>
            <a:endParaRPr lang="en-US" sz="1568" b="1" dirty="0">
              <a:solidFill>
                <a:srgbClr val="0070C0"/>
              </a:solidFill>
              <a:latin typeface="Courier New" panose="02070309020205020404" pitchFamily="49" charset="0"/>
              <a:cs typeface="Courier New" panose="02070309020205020404" pitchFamily="49" charset="0"/>
            </a:endParaRPr>
          </a:p>
          <a:p>
            <a:pPr lvl="0"/>
            <a:r>
              <a:rPr lang="en-US" sz="1568" b="1" dirty="0">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a:t>
            </a:r>
            <a:r>
              <a:rPr lang="en-US" sz="1568" b="1" dirty="0">
                <a:solidFill>
                  <a:schemeClr val="tx1"/>
                </a:solidFill>
                <a:latin typeface="Courier New" panose="02070309020205020404" pitchFamily="49" charset="0"/>
                <a:cs typeface="Courier New" panose="02070309020205020404" pitchFamily="49" charset="0"/>
              </a:rPr>
              <a:t> --registry 	</a:t>
            </a:r>
            <a:r>
              <a:rPr lang="en-US" sz="1568" b="1" dirty="0" err="1">
                <a:solidFill>
                  <a:srgbClr val="0070C0"/>
                </a:solidFill>
                <a:latin typeface="Courier New" panose="02070309020205020404" pitchFamily="49" charset="0"/>
                <a:cs typeface="Courier New" panose="02070309020205020404" pitchFamily="49" charset="0"/>
              </a:rPr>
              <a:t>jengademos</a:t>
            </a:r>
            <a:r>
              <a:rPr lang="en-US" sz="1568" b="1" dirty="0">
                <a:solidFill>
                  <a:srgbClr val="0070C0"/>
                </a:solidFill>
                <a:latin typeface="Courier New" panose="02070309020205020404" pitchFamily="49" charset="0"/>
                <a:cs typeface="Courier New" panose="02070309020205020404" pitchFamily="49" charset="0"/>
              </a:rPr>
              <a:t> </a:t>
            </a:r>
          </a:p>
          <a:p>
            <a:pPr lvl="0"/>
            <a:r>
              <a:rPr lang="en-US" sz="1568" b="1" dirty="0">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a:t>
            </a:r>
            <a:r>
              <a:rPr lang="en-US" sz="1568" b="1" dirty="0">
                <a:solidFill>
                  <a:schemeClr val="tx1"/>
                </a:solidFill>
                <a:latin typeface="Courier New" panose="02070309020205020404" pitchFamily="49" charset="0"/>
                <a:cs typeface="Courier New" panose="02070309020205020404" pitchFamily="49" charset="0"/>
              </a:rPr>
              <a:t> --context </a:t>
            </a:r>
            <a:r>
              <a:rPr lang="en-US" sz="1568" b="1" dirty="0">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a:t>
            </a:r>
            <a:r>
              <a:rPr lang="en-US" sz="1568" b="1" dirty="0">
                <a:solidFill>
                  <a:srgbClr val="0070C0"/>
                </a:solidFill>
                <a:latin typeface="Courier New" panose="02070309020205020404" pitchFamily="49" charset="0"/>
                <a:cs typeface="Courier New" panose="02070309020205020404" pitchFamily="49" charset="0"/>
              </a:rPr>
              <a:t>https://github.com/me/helloworld </a:t>
            </a:r>
          </a:p>
          <a:p>
            <a:pPr lvl="0"/>
            <a:r>
              <a:rPr lang="en-US" sz="1568" b="1" dirty="0">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a:t>
            </a:r>
            <a:r>
              <a:rPr lang="en-US" sz="1568" b="1" dirty="0">
                <a:solidFill>
                  <a:schemeClr val="tx1"/>
                </a:solidFill>
                <a:latin typeface="Courier New" panose="02070309020205020404" pitchFamily="49" charset="0"/>
                <a:cs typeface="Courier New" panose="02070309020205020404" pitchFamily="49" charset="0"/>
              </a:rPr>
              <a:t> --branch </a:t>
            </a:r>
            <a:r>
              <a:rPr lang="en-US" sz="1568" b="1" dirty="0">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a:t>
            </a:r>
            <a:r>
              <a:rPr lang="en-US" sz="1568" b="1" dirty="0">
                <a:solidFill>
                  <a:srgbClr val="0070C0"/>
                </a:solidFill>
                <a:latin typeface="Courier New" panose="02070309020205020404" pitchFamily="49" charset="0"/>
                <a:cs typeface="Courier New" panose="02070309020205020404" pitchFamily="49" charset="0"/>
              </a:rPr>
              <a:t>master</a:t>
            </a:r>
          </a:p>
          <a:p>
            <a:pPr lvl="0"/>
            <a:r>
              <a:rPr lang="en-US" sz="1568" b="1" dirty="0">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a:t>
            </a:r>
            <a:r>
              <a:rPr lang="en-US" sz="1568" b="1" dirty="0">
                <a:solidFill>
                  <a:schemeClr val="tx1"/>
                </a:solidFill>
                <a:latin typeface="Courier New" panose="02070309020205020404" pitchFamily="49" charset="0"/>
                <a:cs typeface="Courier New" panose="02070309020205020404" pitchFamily="49" charset="0"/>
              </a:rPr>
              <a:t>	 --git-access-token </a:t>
            </a:r>
            <a:r>
              <a:rPr lang="en-US" sz="1568" b="1" dirty="0">
                <a:solidFill>
                  <a:srgbClr val="0070C0"/>
                </a:solidFill>
                <a:latin typeface="Courier New" panose="02070309020205020404" pitchFamily="49" charset="0"/>
                <a:cs typeface="Courier New" panose="02070309020205020404" pitchFamily="49" charset="0"/>
              </a:rPr>
              <a:t>$PAT</a:t>
            </a:r>
          </a:p>
        </p:txBody>
      </p:sp>
      <p:pic>
        <p:nvPicPr>
          <p:cNvPr id="17" name="Graphic 16">
            <a:extLst>
              <a:ext uri="{FF2B5EF4-FFF2-40B4-BE49-F238E27FC236}">
                <a16:creationId xmlns:a16="http://schemas.microsoft.com/office/drawing/2014/main" id="{421D9FCC-C743-47C5-8028-B2F8CAF70234}"/>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578366" y="169128"/>
            <a:ext cx="950890" cy="950890"/>
          </a:xfrm>
          <a:prstGeom prst="rect">
            <a:avLst/>
          </a:prstGeom>
        </p:spPr>
      </p:pic>
      <p:pic>
        <p:nvPicPr>
          <p:cNvPr id="18" name="Picture 17">
            <a:extLst>
              <a:ext uri="{FF2B5EF4-FFF2-40B4-BE49-F238E27FC236}">
                <a16:creationId xmlns:a16="http://schemas.microsoft.com/office/drawing/2014/main" id="{2169362E-E34F-42F6-AA1F-9158EBC0B5A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15324" y="2167033"/>
            <a:ext cx="1602650" cy="380958"/>
          </a:xfrm>
          <a:prstGeom prst="rect">
            <a:avLst/>
          </a:prstGeom>
        </p:spPr>
      </p:pic>
      <p:sp>
        <p:nvSpPr>
          <p:cNvPr id="7" name="Rectangle 6">
            <a:extLst>
              <a:ext uri="{FF2B5EF4-FFF2-40B4-BE49-F238E27FC236}">
                <a16:creationId xmlns:a16="http://schemas.microsoft.com/office/drawing/2014/main" id="{718C63F0-01B2-4CD1-9830-E3B0026EAB4F}"/>
              </a:ext>
            </a:extLst>
          </p:cNvPr>
          <p:cNvSpPr/>
          <p:nvPr/>
        </p:nvSpPr>
        <p:spPr bwMode="auto">
          <a:xfrm>
            <a:off x="866" y="974"/>
            <a:ext cx="2091359" cy="68560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 name="Straight Connector 7">
            <a:extLst>
              <a:ext uri="{FF2B5EF4-FFF2-40B4-BE49-F238E27FC236}">
                <a16:creationId xmlns:a16="http://schemas.microsoft.com/office/drawing/2014/main" id="{AC1444E1-B6E7-45D3-A880-14684D57728E}"/>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Rectangle: Rounded Corners 95">
            <a:extLst>
              <a:ext uri="{FF2B5EF4-FFF2-40B4-BE49-F238E27FC236}">
                <a16:creationId xmlns:a16="http://schemas.microsoft.com/office/drawing/2014/main" id="{364DF3DC-BD3A-44DE-AE68-F544B6AF1133}"/>
              </a:ext>
            </a:extLst>
          </p:cNvPr>
          <p:cNvSpPr/>
          <p:nvPr/>
        </p:nvSpPr>
        <p:spPr bwMode="auto">
          <a:xfrm>
            <a:off x="380620" y="1637702"/>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Azure Container Instances (ACI)</a:t>
            </a:r>
          </a:p>
        </p:txBody>
      </p:sp>
      <p:sp>
        <p:nvSpPr>
          <p:cNvPr id="10" name="Rectangle: Rounded Corners 96">
            <a:extLst>
              <a:ext uri="{FF2B5EF4-FFF2-40B4-BE49-F238E27FC236}">
                <a16:creationId xmlns:a16="http://schemas.microsoft.com/office/drawing/2014/main" id="{AEEB90E9-5417-4D08-939C-F97FC2D9842F}"/>
              </a:ext>
            </a:extLst>
          </p:cNvPr>
          <p:cNvSpPr/>
          <p:nvPr/>
        </p:nvSpPr>
        <p:spPr bwMode="auto">
          <a:xfrm>
            <a:off x="380620" y="2899670"/>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Azure Container Registry (ACR)</a:t>
            </a:r>
          </a:p>
        </p:txBody>
      </p:sp>
      <p:sp>
        <p:nvSpPr>
          <p:cNvPr id="11" name="Rectangle: Rounded Corners 98">
            <a:extLst>
              <a:ext uri="{FF2B5EF4-FFF2-40B4-BE49-F238E27FC236}">
                <a16:creationId xmlns:a16="http://schemas.microsoft.com/office/drawing/2014/main" id="{32314042-7EAF-4787-BF8D-019AF2094B16}"/>
              </a:ext>
            </a:extLst>
          </p:cNvPr>
          <p:cNvSpPr/>
          <p:nvPr/>
        </p:nvSpPr>
        <p:spPr bwMode="auto">
          <a:xfrm>
            <a:off x="380620" y="5423605"/>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Release </a:t>
            </a:r>
            <a:br>
              <a:rPr kumimoji="0" lang="en-US" sz="1175"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br>
            <a:r>
              <a:rPr kumimoji="0" lang="en-US" sz="1175"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Automation Tools</a:t>
            </a:r>
          </a:p>
        </p:txBody>
      </p:sp>
      <p:grpSp>
        <p:nvGrpSpPr>
          <p:cNvPr id="12" name="Group 11">
            <a:extLst>
              <a:ext uri="{FF2B5EF4-FFF2-40B4-BE49-F238E27FC236}">
                <a16:creationId xmlns:a16="http://schemas.microsoft.com/office/drawing/2014/main" id="{087AC1DA-B474-4855-A6C3-E637C8867AEF}"/>
              </a:ext>
            </a:extLst>
          </p:cNvPr>
          <p:cNvGrpSpPr/>
          <p:nvPr/>
        </p:nvGrpSpPr>
        <p:grpSpPr>
          <a:xfrm>
            <a:off x="719745" y="1649706"/>
            <a:ext cx="573081" cy="508297"/>
            <a:chOff x="2878931" y="2940843"/>
            <a:chExt cx="1095375" cy="971550"/>
          </a:xfrm>
        </p:grpSpPr>
        <p:sp>
          <p:nvSpPr>
            <p:cNvPr id="13" name="Freeform: Shape 176">
              <a:extLst>
                <a:ext uri="{FF2B5EF4-FFF2-40B4-BE49-F238E27FC236}">
                  <a16:creationId xmlns:a16="http://schemas.microsoft.com/office/drawing/2014/main" id="{18E5C727-AB56-4FCD-8441-CA2383D6A3B9}"/>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Shape 177">
              <a:extLst>
                <a:ext uri="{FF2B5EF4-FFF2-40B4-BE49-F238E27FC236}">
                  <a16:creationId xmlns:a16="http://schemas.microsoft.com/office/drawing/2014/main" id="{7DEFB4ED-8224-4495-BF2D-F8AB0C7D2022}"/>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Shape 178">
              <a:extLst>
                <a:ext uri="{FF2B5EF4-FFF2-40B4-BE49-F238E27FC236}">
                  <a16:creationId xmlns:a16="http://schemas.microsoft.com/office/drawing/2014/main" id="{54F070C3-5793-437C-861F-7693FFD2DE78}"/>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Shape 179">
              <a:extLst>
                <a:ext uri="{FF2B5EF4-FFF2-40B4-BE49-F238E27FC236}">
                  <a16:creationId xmlns:a16="http://schemas.microsoft.com/office/drawing/2014/main" id="{FE45DAC6-5490-40CB-A72B-390E730BEA9A}"/>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 name="Freeform: Shape 180">
              <a:extLst>
                <a:ext uri="{FF2B5EF4-FFF2-40B4-BE49-F238E27FC236}">
                  <a16:creationId xmlns:a16="http://schemas.microsoft.com/office/drawing/2014/main" id="{459F4BBC-3CD7-45EF-AFD5-FCF00A8627E9}"/>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Shape 182">
              <a:extLst>
                <a:ext uri="{FF2B5EF4-FFF2-40B4-BE49-F238E27FC236}">
                  <a16:creationId xmlns:a16="http://schemas.microsoft.com/office/drawing/2014/main" id="{41A5234D-ADBE-47B4-867A-89E98D6D0C82}"/>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 name="Freeform: Shape 183">
              <a:extLst>
                <a:ext uri="{FF2B5EF4-FFF2-40B4-BE49-F238E27FC236}">
                  <a16:creationId xmlns:a16="http://schemas.microsoft.com/office/drawing/2014/main" id="{8F1A1588-F228-4AB4-809B-43C60349B20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CEC34C81-0F3B-4E10-ABE9-0E9548EA3EBE}"/>
              </a:ext>
            </a:extLst>
          </p:cNvPr>
          <p:cNvGrpSpPr/>
          <p:nvPr/>
        </p:nvGrpSpPr>
        <p:grpSpPr>
          <a:xfrm>
            <a:off x="751502" y="5448890"/>
            <a:ext cx="610183" cy="540674"/>
            <a:chOff x="4360069" y="2943701"/>
            <a:chExt cx="1095375" cy="970597"/>
          </a:xfrm>
        </p:grpSpPr>
        <p:sp>
          <p:nvSpPr>
            <p:cNvPr id="25" name="Freeform: Shape 187">
              <a:extLst>
                <a:ext uri="{FF2B5EF4-FFF2-40B4-BE49-F238E27FC236}">
                  <a16:creationId xmlns:a16="http://schemas.microsoft.com/office/drawing/2014/main" id="{6877AA68-7AE3-47A7-92BE-E60AC24CC77A}"/>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 name="Freeform: Shape 188">
              <a:extLst>
                <a:ext uri="{FF2B5EF4-FFF2-40B4-BE49-F238E27FC236}">
                  <a16:creationId xmlns:a16="http://schemas.microsoft.com/office/drawing/2014/main" id="{B0150547-779E-4516-9889-D3F5AF10089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7" name="Freeform: Shape 189">
              <a:extLst>
                <a:ext uri="{FF2B5EF4-FFF2-40B4-BE49-F238E27FC236}">
                  <a16:creationId xmlns:a16="http://schemas.microsoft.com/office/drawing/2014/main" id="{7A684B6C-C96D-495C-8649-A15D46F7E86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8" name="Freeform: Shape 190">
              <a:extLst>
                <a:ext uri="{FF2B5EF4-FFF2-40B4-BE49-F238E27FC236}">
                  <a16:creationId xmlns:a16="http://schemas.microsoft.com/office/drawing/2014/main" id="{C832E3ED-80E5-43C5-BE3A-3D23D76F05F9}"/>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9" name="Freeform: Shape 191">
              <a:extLst>
                <a:ext uri="{FF2B5EF4-FFF2-40B4-BE49-F238E27FC236}">
                  <a16:creationId xmlns:a16="http://schemas.microsoft.com/office/drawing/2014/main" id="{5023F86A-04A6-4A46-8DC7-77BFEAE7B5A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0" name="Freeform: Shape 192">
              <a:extLst>
                <a:ext uri="{FF2B5EF4-FFF2-40B4-BE49-F238E27FC236}">
                  <a16:creationId xmlns:a16="http://schemas.microsoft.com/office/drawing/2014/main" id="{BD80D13B-8E84-41DB-858A-F83A1E61424F}"/>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1" name="Group 30">
            <a:extLst>
              <a:ext uri="{FF2B5EF4-FFF2-40B4-BE49-F238E27FC236}">
                <a16:creationId xmlns:a16="http://schemas.microsoft.com/office/drawing/2014/main" id="{9D3BC98A-4FA4-481A-8FEA-4856DA4C4694}"/>
              </a:ext>
            </a:extLst>
          </p:cNvPr>
          <p:cNvGrpSpPr/>
          <p:nvPr/>
        </p:nvGrpSpPr>
        <p:grpSpPr>
          <a:xfrm>
            <a:off x="690016" y="2921235"/>
            <a:ext cx="647285" cy="512999"/>
            <a:chOff x="3517678" y="3062050"/>
            <a:chExt cx="1225868" cy="971550"/>
          </a:xfrm>
        </p:grpSpPr>
        <p:sp>
          <p:nvSpPr>
            <p:cNvPr id="32" name="Freeform: Shape 194">
              <a:extLst>
                <a:ext uri="{FF2B5EF4-FFF2-40B4-BE49-F238E27FC236}">
                  <a16:creationId xmlns:a16="http://schemas.microsoft.com/office/drawing/2014/main" id="{CAA8FE31-4545-4F85-9F5C-900A283AF6C1}"/>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3" name="Freeform: Shape 195">
              <a:extLst>
                <a:ext uri="{FF2B5EF4-FFF2-40B4-BE49-F238E27FC236}">
                  <a16:creationId xmlns:a16="http://schemas.microsoft.com/office/drawing/2014/main" id="{54A4357E-4582-460F-8ED1-1F3FF3303E5F}"/>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4" name="Freeform: Shape 196">
              <a:extLst>
                <a:ext uri="{FF2B5EF4-FFF2-40B4-BE49-F238E27FC236}">
                  <a16:creationId xmlns:a16="http://schemas.microsoft.com/office/drawing/2014/main" id="{F66412F0-1DAF-47DA-B741-4C871DEC86B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5" name="Freeform: Shape 197">
              <a:extLst>
                <a:ext uri="{FF2B5EF4-FFF2-40B4-BE49-F238E27FC236}">
                  <a16:creationId xmlns:a16="http://schemas.microsoft.com/office/drawing/2014/main" id="{B40B9284-8ED0-454C-85AB-FEACD5848CE2}"/>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Shape 198">
              <a:extLst>
                <a:ext uri="{FF2B5EF4-FFF2-40B4-BE49-F238E27FC236}">
                  <a16:creationId xmlns:a16="http://schemas.microsoft.com/office/drawing/2014/main" id="{52345954-3D6F-4382-9D0E-B6958739E823}"/>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Shape 199">
              <a:extLst>
                <a:ext uri="{FF2B5EF4-FFF2-40B4-BE49-F238E27FC236}">
                  <a16:creationId xmlns:a16="http://schemas.microsoft.com/office/drawing/2014/main" id="{A7A4B6D8-316A-496F-8FBB-1769BC994856}"/>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Shape 200">
              <a:extLst>
                <a:ext uri="{FF2B5EF4-FFF2-40B4-BE49-F238E27FC236}">
                  <a16:creationId xmlns:a16="http://schemas.microsoft.com/office/drawing/2014/main" id="{54779A4B-BF28-4A2B-82E5-6B2AD83C1A74}"/>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Shape 201">
              <a:extLst>
                <a:ext uri="{FF2B5EF4-FFF2-40B4-BE49-F238E27FC236}">
                  <a16:creationId xmlns:a16="http://schemas.microsoft.com/office/drawing/2014/main" id="{357ED487-8563-47A8-ADC1-32ED583ECE2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Shape 202">
              <a:extLst>
                <a:ext uri="{FF2B5EF4-FFF2-40B4-BE49-F238E27FC236}">
                  <a16:creationId xmlns:a16="http://schemas.microsoft.com/office/drawing/2014/main" id="{D3A85EE1-67B4-4230-AA72-C076D585DF9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Shape 203">
              <a:extLst>
                <a:ext uri="{FF2B5EF4-FFF2-40B4-BE49-F238E27FC236}">
                  <a16:creationId xmlns:a16="http://schemas.microsoft.com/office/drawing/2014/main" id="{4D050F55-B583-4BD0-ABA0-9C76E2DB13B4}"/>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Shape 204">
              <a:extLst>
                <a:ext uri="{FF2B5EF4-FFF2-40B4-BE49-F238E27FC236}">
                  <a16:creationId xmlns:a16="http://schemas.microsoft.com/office/drawing/2014/main" id="{DB27845F-D197-45F2-8F51-7772D1CAAF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Shape 205">
              <a:extLst>
                <a:ext uri="{FF2B5EF4-FFF2-40B4-BE49-F238E27FC236}">
                  <a16:creationId xmlns:a16="http://schemas.microsoft.com/office/drawing/2014/main" id="{7EE7B85A-6AFF-4081-A7D2-C6C0A6003738}"/>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Shape 206">
              <a:extLst>
                <a:ext uri="{FF2B5EF4-FFF2-40B4-BE49-F238E27FC236}">
                  <a16:creationId xmlns:a16="http://schemas.microsoft.com/office/drawing/2014/main" id="{6A0E0949-E671-4462-9DC8-22E7B1D53107}"/>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45" name="Graphic 207">
            <a:extLst>
              <a:ext uri="{FF2B5EF4-FFF2-40B4-BE49-F238E27FC236}">
                <a16:creationId xmlns:a16="http://schemas.microsoft.com/office/drawing/2014/main" id="{23901587-9C7D-48A5-817F-A5BC093DA4C5}"/>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51801" y="4097375"/>
            <a:ext cx="595123" cy="601131"/>
          </a:xfrm>
          <a:prstGeom prst="rect">
            <a:avLst/>
          </a:prstGeom>
        </p:spPr>
      </p:pic>
      <p:sp>
        <p:nvSpPr>
          <p:cNvPr id="46" name="Rectangle 45">
            <a:hlinkClick r:id="rId7" action="ppaction://hlinksldjump"/>
            <a:extLst>
              <a:ext uri="{FF2B5EF4-FFF2-40B4-BE49-F238E27FC236}">
                <a16:creationId xmlns:a16="http://schemas.microsoft.com/office/drawing/2014/main" id="{DDCA08BE-DB27-4445-8F08-FA9D9200EAF5}"/>
              </a:ext>
            </a:extLst>
          </p:cNvPr>
          <p:cNvSpPr/>
          <p:nvPr/>
        </p:nvSpPr>
        <p:spPr bwMode="auto">
          <a:xfrm>
            <a:off x="282113" y="1479179"/>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46">
            <a:hlinkClick r:id="" action="ppaction://noaction"/>
            <a:extLst>
              <a:ext uri="{FF2B5EF4-FFF2-40B4-BE49-F238E27FC236}">
                <a16:creationId xmlns:a16="http://schemas.microsoft.com/office/drawing/2014/main" id="{C13BB909-A025-4031-BAA4-91E43B118365}"/>
              </a:ext>
            </a:extLst>
          </p:cNvPr>
          <p:cNvSpPr/>
          <p:nvPr/>
        </p:nvSpPr>
        <p:spPr bwMode="auto">
          <a:xfrm>
            <a:off x="270387" y="5307121"/>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hlinkClick r:id="rId8" action="ppaction://hlinksldjump"/>
            <a:extLst>
              <a:ext uri="{FF2B5EF4-FFF2-40B4-BE49-F238E27FC236}">
                <a16:creationId xmlns:a16="http://schemas.microsoft.com/office/drawing/2014/main" id="{38D8D12A-3FB7-49DD-AF79-7CE762A97794}"/>
              </a:ext>
            </a:extLst>
          </p:cNvPr>
          <p:cNvSpPr/>
          <p:nvPr/>
        </p:nvSpPr>
        <p:spPr bwMode="auto">
          <a:xfrm>
            <a:off x="329543" y="2769171"/>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a:hlinkClick r:id="rId9" action="ppaction://hlinksldjump"/>
            <a:extLst>
              <a:ext uri="{FF2B5EF4-FFF2-40B4-BE49-F238E27FC236}">
                <a16:creationId xmlns:a16="http://schemas.microsoft.com/office/drawing/2014/main" id="{EF59162B-B82C-4773-8F75-93C62689E42A}"/>
              </a:ext>
            </a:extLst>
          </p:cNvPr>
          <p:cNvSpPr/>
          <p:nvPr/>
        </p:nvSpPr>
        <p:spPr bwMode="auto">
          <a:xfrm>
            <a:off x="284999" y="2528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Rounded Corners 111">
            <a:extLst>
              <a:ext uri="{FF2B5EF4-FFF2-40B4-BE49-F238E27FC236}">
                <a16:creationId xmlns:a16="http://schemas.microsoft.com/office/drawing/2014/main" id="{7F0767AD-1624-47C0-9617-E758C42A4E8D}"/>
              </a:ext>
            </a:extLst>
          </p:cNvPr>
          <p:cNvSpPr/>
          <p:nvPr/>
        </p:nvSpPr>
        <p:spPr bwMode="auto">
          <a:xfrm>
            <a:off x="380620" y="375735"/>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ACS Engine</a:t>
            </a:r>
          </a:p>
        </p:txBody>
      </p:sp>
      <p:grpSp>
        <p:nvGrpSpPr>
          <p:cNvPr id="53" name="Group 52">
            <a:extLst>
              <a:ext uri="{FF2B5EF4-FFF2-40B4-BE49-F238E27FC236}">
                <a16:creationId xmlns:a16="http://schemas.microsoft.com/office/drawing/2014/main" id="{7F8606C8-A4DB-4079-BBFF-26CE279E797F}"/>
              </a:ext>
            </a:extLst>
          </p:cNvPr>
          <p:cNvGrpSpPr/>
          <p:nvPr/>
        </p:nvGrpSpPr>
        <p:grpSpPr>
          <a:xfrm>
            <a:off x="772595" y="515342"/>
            <a:ext cx="547901" cy="528830"/>
            <a:chOff x="2368476" y="589018"/>
            <a:chExt cx="1012508" cy="977265"/>
          </a:xfrm>
        </p:grpSpPr>
        <p:sp>
          <p:nvSpPr>
            <p:cNvPr id="54" name="Freeform: Shape 113">
              <a:extLst>
                <a:ext uri="{FF2B5EF4-FFF2-40B4-BE49-F238E27FC236}">
                  <a16:creationId xmlns:a16="http://schemas.microsoft.com/office/drawing/2014/main" id="{8CD03F5B-20CC-4828-9DF7-E275DC8BBE32}"/>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Shape 114">
              <a:extLst>
                <a:ext uri="{FF2B5EF4-FFF2-40B4-BE49-F238E27FC236}">
                  <a16:creationId xmlns:a16="http://schemas.microsoft.com/office/drawing/2014/main" id="{09013E39-1BA8-4729-A8B3-B36B1902D23F}"/>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115">
              <a:extLst>
                <a:ext uri="{FF2B5EF4-FFF2-40B4-BE49-F238E27FC236}">
                  <a16:creationId xmlns:a16="http://schemas.microsoft.com/office/drawing/2014/main" id="{023D8A7C-355F-45FC-8F06-68ED9ED36CAA}"/>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119">
              <a:extLst>
                <a:ext uri="{FF2B5EF4-FFF2-40B4-BE49-F238E27FC236}">
                  <a16:creationId xmlns:a16="http://schemas.microsoft.com/office/drawing/2014/main" id="{15C1A549-D825-4351-9D68-A02CB3612F19}"/>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120">
              <a:extLst>
                <a:ext uri="{FF2B5EF4-FFF2-40B4-BE49-F238E27FC236}">
                  <a16:creationId xmlns:a16="http://schemas.microsoft.com/office/drawing/2014/main" id="{F4868327-311F-4DEC-8B22-F60EBB93186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121">
              <a:extLst>
                <a:ext uri="{FF2B5EF4-FFF2-40B4-BE49-F238E27FC236}">
                  <a16:creationId xmlns:a16="http://schemas.microsoft.com/office/drawing/2014/main" id="{7FD495F0-BE47-463B-ACF6-6CABDBE3B24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122">
              <a:extLst>
                <a:ext uri="{FF2B5EF4-FFF2-40B4-BE49-F238E27FC236}">
                  <a16:creationId xmlns:a16="http://schemas.microsoft.com/office/drawing/2014/main" id="{7A1CB96C-4DFB-4A74-8E2C-AAA66CC3CF70}"/>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123">
              <a:extLst>
                <a:ext uri="{FF2B5EF4-FFF2-40B4-BE49-F238E27FC236}">
                  <a16:creationId xmlns:a16="http://schemas.microsoft.com/office/drawing/2014/main" id="{21B32D42-6D1C-44E5-9636-AD377F896437}"/>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124">
              <a:extLst>
                <a:ext uri="{FF2B5EF4-FFF2-40B4-BE49-F238E27FC236}">
                  <a16:creationId xmlns:a16="http://schemas.microsoft.com/office/drawing/2014/main" id="{1BB037BF-A73E-4D13-A0E1-2955FA43F22B}"/>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125">
              <a:extLst>
                <a:ext uri="{FF2B5EF4-FFF2-40B4-BE49-F238E27FC236}">
                  <a16:creationId xmlns:a16="http://schemas.microsoft.com/office/drawing/2014/main" id="{453501FA-D518-4974-BEBE-7E571C93F7F1}"/>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126">
              <a:extLst>
                <a:ext uri="{FF2B5EF4-FFF2-40B4-BE49-F238E27FC236}">
                  <a16:creationId xmlns:a16="http://schemas.microsoft.com/office/drawing/2014/main" id="{8EEF94DA-B68E-4423-86EF-34A8F9D23DFE}"/>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127">
              <a:extLst>
                <a:ext uri="{FF2B5EF4-FFF2-40B4-BE49-F238E27FC236}">
                  <a16:creationId xmlns:a16="http://schemas.microsoft.com/office/drawing/2014/main" id="{FB6980CC-05D3-4C6D-95D9-952EF04D932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128">
              <a:extLst>
                <a:ext uri="{FF2B5EF4-FFF2-40B4-BE49-F238E27FC236}">
                  <a16:creationId xmlns:a16="http://schemas.microsoft.com/office/drawing/2014/main" id="{61FA1047-BB32-4EA4-B31B-63A3293DCBF5}"/>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129">
              <a:extLst>
                <a:ext uri="{FF2B5EF4-FFF2-40B4-BE49-F238E27FC236}">
                  <a16:creationId xmlns:a16="http://schemas.microsoft.com/office/drawing/2014/main" id="{E85ABC7A-F2BE-4D0B-9B0F-5F5291078FFD}"/>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130">
              <a:extLst>
                <a:ext uri="{FF2B5EF4-FFF2-40B4-BE49-F238E27FC236}">
                  <a16:creationId xmlns:a16="http://schemas.microsoft.com/office/drawing/2014/main" id="{296808D2-0A63-45F7-8402-E47CD34643A9}"/>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Shape 131">
              <a:extLst>
                <a:ext uri="{FF2B5EF4-FFF2-40B4-BE49-F238E27FC236}">
                  <a16:creationId xmlns:a16="http://schemas.microsoft.com/office/drawing/2014/main" id="{767AC9C9-F8A4-4F4D-9336-E17A6C7218EF}"/>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Shape 132">
              <a:extLst>
                <a:ext uri="{FF2B5EF4-FFF2-40B4-BE49-F238E27FC236}">
                  <a16:creationId xmlns:a16="http://schemas.microsoft.com/office/drawing/2014/main" id="{457B32EB-4329-42C0-8088-3D069F9B5147}"/>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Shape 133">
              <a:extLst>
                <a:ext uri="{FF2B5EF4-FFF2-40B4-BE49-F238E27FC236}">
                  <a16:creationId xmlns:a16="http://schemas.microsoft.com/office/drawing/2014/main" id="{468DC9DD-EAE8-43F0-B3A0-5794B58FCE07}"/>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Shape 134">
              <a:extLst>
                <a:ext uri="{FF2B5EF4-FFF2-40B4-BE49-F238E27FC236}">
                  <a16:creationId xmlns:a16="http://schemas.microsoft.com/office/drawing/2014/main" id="{274067C0-9FED-40A2-87AA-2010C25698B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Shape 135">
              <a:extLst>
                <a:ext uri="{FF2B5EF4-FFF2-40B4-BE49-F238E27FC236}">
                  <a16:creationId xmlns:a16="http://schemas.microsoft.com/office/drawing/2014/main" id="{1AF68320-E9CD-43ED-9A2A-A71689D9D28B}"/>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Shape 136">
              <a:extLst>
                <a:ext uri="{FF2B5EF4-FFF2-40B4-BE49-F238E27FC236}">
                  <a16:creationId xmlns:a16="http://schemas.microsoft.com/office/drawing/2014/main" id="{7EAE05BF-F35D-48FB-82B6-2D873740CF1C}"/>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75" name="Rectangle 74">
            <a:hlinkClick r:id="rId9" action="ppaction://hlinksldjump"/>
            <a:extLst>
              <a:ext uri="{FF2B5EF4-FFF2-40B4-BE49-F238E27FC236}">
                <a16:creationId xmlns:a16="http://schemas.microsoft.com/office/drawing/2014/main" id="{38842CF1-92CE-4A49-883D-885ECF7774A9}"/>
              </a:ext>
            </a:extLst>
          </p:cNvPr>
          <p:cNvSpPr/>
          <p:nvPr/>
        </p:nvSpPr>
        <p:spPr bwMode="auto">
          <a:xfrm>
            <a:off x="325885" y="2528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Rectangle: Rounded Corners 170">
            <a:extLst>
              <a:ext uri="{FF2B5EF4-FFF2-40B4-BE49-F238E27FC236}">
                <a16:creationId xmlns:a16="http://schemas.microsoft.com/office/drawing/2014/main" id="{4AEE4D45-3C95-4AA8-8529-128D099D36B8}"/>
              </a:ext>
            </a:extLst>
          </p:cNvPr>
          <p:cNvSpPr/>
          <p:nvPr/>
        </p:nvSpPr>
        <p:spPr bwMode="auto">
          <a:xfrm>
            <a:off x="865" y="4723791"/>
            <a:ext cx="2091360" cy="496509"/>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Open Service Broker </a:t>
            </a:r>
            <a:br>
              <a:rPr kumimoji="0" lang="en-US" sz="1175"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5"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for Azure (OSBA)</a:t>
            </a:r>
          </a:p>
        </p:txBody>
      </p:sp>
    </p:spTree>
    <p:extLst>
      <p:ext uri="{BB962C8B-B14F-4D97-AF65-F5344CB8AC3E}">
        <p14:creationId xmlns:p14="http://schemas.microsoft.com/office/powerpoint/2010/main" val="329344093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35872E-6703-4C87-8037-FFFB01E952A9}"/>
              </a:ext>
            </a:extLst>
          </p:cNvPr>
          <p:cNvSpPr/>
          <p:nvPr/>
        </p:nvSpPr>
        <p:spPr bwMode="auto">
          <a:xfrm>
            <a:off x="866" y="974"/>
            <a:ext cx="2091359" cy="68560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C22EDFE1-D2DE-408F-81E6-6989ECF2A121}"/>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56A7E30E-78C7-4B1F-9959-59B3EC19CDF4}"/>
              </a:ext>
            </a:extLst>
          </p:cNvPr>
          <p:cNvSpPr/>
          <p:nvPr/>
        </p:nvSpPr>
        <p:spPr bwMode="auto">
          <a:xfrm>
            <a:off x="380620" y="1637702"/>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Azure Container Instances (ACI)</a:t>
            </a:r>
          </a:p>
        </p:txBody>
      </p:sp>
      <p:sp>
        <p:nvSpPr>
          <p:cNvPr id="10" name="Rectangle: Rounded Corners 9">
            <a:extLst>
              <a:ext uri="{FF2B5EF4-FFF2-40B4-BE49-F238E27FC236}">
                <a16:creationId xmlns:a16="http://schemas.microsoft.com/office/drawing/2014/main" id="{DB0E34D5-5FF9-4034-A290-CB3B142B043C}"/>
              </a:ext>
            </a:extLst>
          </p:cNvPr>
          <p:cNvSpPr/>
          <p:nvPr/>
        </p:nvSpPr>
        <p:spPr bwMode="auto">
          <a:xfrm>
            <a:off x="380620" y="2899670"/>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Azure Container Registry (ACR)</a:t>
            </a:r>
          </a:p>
        </p:txBody>
      </p:sp>
      <p:sp>
        <p:nvSpPr>
          <p:cNvPr id="12" name="Rectangle: Rounded Corners 11">
            <a:extLst>
              <a:ext uri="{FF2B5EF4-FFF2-40B4-BE49-F238E27FC236}">
                <a16:creationId xmlns:a16="http://schemas.microsoft.com/office/drawing/2014/main" id="{07C9DECB-7922-4FE8-9B6A-D0FBD358D06D}"/>
              </a:ext>
            </a:extLst>
          </p:cNvPr>
          <p:cNvSpPr/>
          <p:nvPr/>
        </p:nvSpPr>
        <p:spPr bwMode="auto">
          <a:xfrm>
            <a:off x="380620" y="5423605"/>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Release </a:t>
            </a:r>
            <a:br>
              <a:rPr kumimoji="0" lang="en-US" sz="1175"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175"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Automation Tools</a:t>
            </a:r>
          </a:p>
        </p:txBody>
      </p:sp>
      <p:grpSp>
        <p:nvGrpSpPr>
          <p:cNvPr id="35" name="Group 34">
            <a:extLst>
              <a:ext uri="{FF2B5EF4-FFF2-40B4-BE49-F238E27FC236}">
                <a16:creationId xmlns:a16="http://schemas.microsoft.com/office/drawing/2014/main" id="{C9D0A95C-8937-478D-AE06-A63988DAFFC1}"/>
              </a:ext>
            </a:extLst>
          </p:cNvPr>
          <p:cNvGrpSpPr/>
          <p:nvPr/>
        </p:nvGrpSpPr>
        <p:grpSpPr>
          <a:xfrm>
            <a:off x="719745" y="1649706"/>
            <a:ext cx="573081" cy="508297"/>
            <a:chOff x="2878931" y="2940843"/>
            <a:chExt cx="1095375" cy="971550"/>
          </a:xfrm>
        </p:grpSpPr>
        <p:sp>
          <p:nvSpPr>
            <p:cNvPr id="36" name="Freeform: Shape 35">
              <a:extLst>
                <a:ext uri="{FF2B5EF4-FFF2-40B4-BE49-F238E27FC236}">
                  <a16:creationId xmlns:a16="http://schemas.microsoft.com/office/drawing/2014/main" id="{7266B374-F34F-495B-8C0B-4B207ED552F3}"/>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7CB7BD08-DB32-452A-B92F-67E9FAAEA71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9BC4AF7B-9118-489A-83EA-03A4DC55A113}"/>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CCF90A68-10CF-4356-A07A-7B85D75CEA34}"/>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C26EE08A-9CCC-4D69-852A-2FE45686B79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16FE364F-3A83-46A4-AC2B-9E51C84CB9C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853AD709-89AE-48BB-BB47-362869E5482E}"/>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8FFA64CE-40FD-4555-A240-0900976A5987}"/>
              </a:ext>
            </a:extLst>
          </p:cNvPr>
          <p:cNvGrpSpPr/>
          <p:nvPr/>
        </p:nvGrpSpPr>
        <p:grpSpPr>
          <a:xfrm>
            <a:off x="751502" y="5448890"/>
            <a:ext cx="610183" cy="540674"/>
            <a:chOff x="4360069" y="2943701"/>
            <a:chExt cx="1095375" cy="970597"/>
          </a:xfrm>
        </p:grpSpPr>
        <p:sp>
          <p:nvSpPr>
            <p:cNvPr id="44" name="Freeform: Shape 43">
              <a:extLst>
                <a:ext uri="{FF2B5EF4-FFF2-40B4-BE49-F238E27FC236}">
                  <a16:creationId xmlns:a16="http://schemas.microsoft.com/office/drawing/2014/main" id="{BE037BA6-CFF1-4BB5-A9FF-BF931F5DCB49}"/>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E0AEC464-BC3E-43B0-B503-1BF9C9091DAD}"/>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2928CEE0-E711-40BF-9D66-FF197E0762AC}"/>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A5E9AF7B-819E-4FFD-82DA-0D150636A94C}"/>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A2F6F2BA-05DB-4005-B346-FC125230C82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8FE83116-4C39-4376-89A0-0D5BAECBD428}"/>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0" name="Group 49">
            <a:extLst>
              <a:ext uri="{FF2B5EF4-FFF2-40B4-BE49-F238E27FC236}">
                <a16:creationId xmlns:a16="http://schemas.microsoft.com/office/drawing/2014/main" id="{BA88E9DE-B37C-4F6A-A238-E03A63F1349A}"/>
              </a:ext>
            </a:extLst>
          </p:cNvPr>
          <p:cNvGrpSpPr/>
          <p:nvPr/>
        </p:nvGrpSpPr>
        <p:grpSpPr>
          <a:xfrm>
            <a:off x="690016" y="2921235"/>
            <a:ext cx="647285" cy="512999"/>
            <a:chOff x="3517678" y="3062050"/>
            <a:chExt cx="1225868" cy="971550"/>
          </a:xfrm>
        </p:grpSpPr>
        <p:sp>
          <p:nvSpPr>
            <p:cNvPr id="51" name="Freeform: Shape 50">
              <a:extLst>
                <a:ext uri="{FF2B5EF4-FFF2-40B4-BE49-F238E27FC236}">
                  <a16:creationId xmlns:a16="http://schemas.microsoft.com/office/drawing/2014/main" id="{0F760601-A8F0-4F7D-8EE1-62ADDD84FF71}"/>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D540CCFC-2F45-46E4-8CB7-40BCEFBC1107}"/>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3E4F34F5-326C-44CC-8C45-E569838CBA76}"/>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6C93FD0D-7603-4D7E-8F23-820773AD996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AFC88F15-10C6-4ED9-9420-B89ED881C73A}"/>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89CEB874-A40F-472A-8B01-F5F16B95F5F7}"/>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FDA6FEDF-79AA-4BD4-9130-D24FB3BCBBBB}"/>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1CDA61CF-28BC-4ACB-9949-11272F4DC65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A2B3E005-2E7E-4079-9F32-BB43E6DFF54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59613A00-677D-4DD9-BFBC-8E55113170BA}"/>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9B8DFBB6-FD06-487A-AE0C-F3A90306A950}"/>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4C7B8B81-203D-4644-AB40-B88C5A56BE6D}"/>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0B0006BF-4FDF-4578-84D0-4CB98C39100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64" name="Graphic 63">
            <a:extLst>
              <a:ext uri="{FF2B5EF4-FFF2-40B4-BE49-F238E27FC236}">
                <a16:creationId xmlns:a16="http://schemas.microsoft.com/office/drawing/2014/main" id="{A66221A0-71D6-4723-BAB3-7952A7AD038E}"/>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51801" y="4097375"/>
            <a:ext cx="595123" cy="601131"/>
          </a:xfrm>
          <a:prstGeom prst="rect">
            <a:avLst/>
          </a:prstGeom>
        </p:spPr>
      </p:pic>
      <p:sp>
        <p:nvSpPr>
          <p:cNvPr id="72" name="Title 71">
            <a:extLst>
              <a:ext uri="{FF2B5EF4-FFF2-40B4-BE49-F238E27FC236}">
                <a16:creationId xmlns:a16="http://schemas.microsoft.com/office/drawing/2014/main" id="{F0E80869-344B-480E-9AA9-45589919DADB}"/>
              </a:ext>
            </a:extLst>
          </p:cNvPr>
          <p:cNvSpPr>
            <a:spLocks noGrp="1"/>
          </p:cNvSpPr>
          <p:nvPr>
            <p:ph type="title"/>
          </p:nvPr>
        </p:nvSpPr>
        <p:spPr>
          <a:xfrm>
            <a:off x="2612708" y="182436"/>
            <a:ext cx="8712889" cy="899665"/>
          </a:xfrm>
        </p:spPr>
        <p:txBody>
          <a:bodyPr/>
          <a:lstStyle/>
          <a:p>
            <a:r>
              <a:rPr lang="en-US" dirty="0"/>
              <a:t>DevOps Practices Arrive</a:t>
            </a:r>
          </a:p>
        </p:txBody>
      </p:sp>
      <p:sp>
        <p:nvSpPr>
          <p:cNvPr id="77" name="Rectangle 76">
            <a:hlinkClick r:id="rId5" action="ppaction://hlinksldjump"/>
            <a:extLst>
              <a:ext uri="{FF2B5EF4-FFF2-40B4-BE49-F238E27FC236}">
                <a16:creationId xmlns:a16="http://schemas.microsoft.com/office/drawing/2014/main" id="{95F427FE-39E6-4B55-BD80-C33F6A2DE887}"/>
              </a:ext>
            </a:extLst>
          </p:cNvPr>
          <p:cNvSpPr/>
          <p:nvPr/>
        </p:nvSpPr>
        <p:spPr bwMode="auto">
          <a:xfrm>
            <a:off x="282113" y="1479179"/>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Rectangle 78">
            <a:hlinkClick r:id="rId6" action="ppaction://hlinksldjump"/>
            <a:extLst>
              <a:ext uri="{FF2B5EF4-FFF2-40B4-BE49-F238E27FC236}">
                <a16:creationId xmlns:a16="http://schemas.microsoft.com/office/drawing/2014/main" id="{9B53ADF6-38F5-4F65-A703-41265B4C895C}"/>
              </a:ext>
            </a:extLst>
          </p:cNvPr>
          <p:cNvSpPr/>
          <p:nvPr/>
        </p:nvSpPr>
        <p:spPr bwMode="auto">
          <a:xfrm>
            <a:off x="270387" y="5307121"/>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a:hlinkClick r:id="rId7" action="ppaction://hlinksldjump"/>
            <a:extLst>
              <a:ext uri="{FF2B5EF4-FFF2-40B4-BE49-F238E27FC236}">
                <a16:creationId xmlns:a16="http://schemas.microsoft.com/office/drawing/2014/main" id="{6A5FE51A-ACE0-4405-B65A-27F1E0F2A735}"/>
              </a:ext>
            </a:extLst>
          </p:cNvPr>
          <p:cNvSpPr/>
          <p:nvPr/>
        </p:nvSpPr>
        <p:spPr bwMode="auto">
          <a:xfrm>
            <a:off x="297454" y="2769171"/>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ectangle 67">
            <a:hlinkClick r:id="rId8" action="ppaction://hlinksldjump"/>
            <a:extLst>
              <a:ext uri="{FF2B5EF4-FFF2-40B4-BE49-F238E27FC236}">
                <a16:creationId xmlns:a16="http://schemas.microsoft.com/office/drawing/2014/main" id="{E5D55763-737B-4974-94F3-314FA6E0B5D7}"/>
              </a:ext>
            </a:extLst>
          </p:cNvPr>
          <p:cNvSpPr/>
          <p:nvPr/>
        </p:nvSpPr>
        <p:spPr bwMode="auto">
          <a:xfrm>
            <a:off x="284999" y="2528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ectangle: Rounded Corners 68">
            <a:extLst>
              <a:ext uri="{FF2B5EF4-FFF2-40B4-BE49-F238E27FC236}">
                <a16:creationId xmlns:a16="http://schemas.microsoft.com/office/drawing/2014/main" id="{48BDEBA1-3B2C-4405-915A-47589EAE37FC}"/>
              </a:ext>
            </a:extLst>
          </p:cNvPr>
          <p:cNvSpPr/>
          <p:nvPr/>
        </p:nvSpPr>
        <p:spPr bwMode="auto">
          <a:xfrm>
            <a:off x="380620" y="375735"/>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ACS Engine</a:t>
            </a:r>
          </a:p>
        </p:txBody>
      </p:sp>
      <p:grpSp>
        <p:nvGrpSpPr>
          <p:cNvPr id="71" name="Group 70">
            <a:extLst>
              <a:ext uri="{FF2B5EF4-FFF2-40B4-BE49-F238E27FC236}">
                <a16:creationId xmlns:a16="http://schemas.microsoft.com/office/drawing/2014/main" id="{E72E7AAE-4B13-4992-885A-04E654765207}"/>
              </a:ext>
            </a:extLst>
          </p:cNvPr>
          <p:cNvGrpSpPr/>
          <p:nvPr/>
        </p:nvGrpSpPr>
        <p:grpSpPr>
          <a:xfrm>
            <a:off x="772595" y="515342"/>
            <a:ext cx="547901" cy="528830"/>
            <a:chOff x="2368476" y="589018"/>
            <a:chExt cx="1012508" cy="977265"/>
          </a:xfrm>
        </p:grpSpPr>
        <p:sp>
          <p:nvSpPr>
            <p:cNvPr id="73" name="Freeform: Shape 72">
              <a:extLst>
                <a:ext uri="{FF2B5EF4-FFF2-40B4-BE49-F238E27FC236}">
                  <a16:creationId xmlns:a16="http://schemas.microsoft.com/office/drawing/2014/main" id="{46ACB290-EF41-4BAA-96DB-22D44CA70924}"/>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68D87E3D-351F-48CE-AF04-03F2B9136B94}"/>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A4650DA9-8E6B-4D40-995B-0238202EF6DC}"/>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0515E721-9AA8-45D1-884C-69E509CD5B0B}"/>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4FF835EB-A52E-4B43-8FBB-B721DEE1264C}"/>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D4845E6A-CF5A-4BD3-8FD1-0479EAB7B5B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D3EEE5B4-BF14-4AED-8CB8-22C38042CD5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C13FCA94-D411-499B-BB53-6817822B506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AFDBA0A1-2EB2-4E79-863F-81453FFD517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C17375DD-FE1E-47D9-A2EC-5CFB38A915C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FDF04390-C057-4B13-978B-21890A82DAC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4BE90DDE-22A1-45B3-9B75-6A5CD83D1C51}"/>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BB678D04-967A-40CA-B318-AA0B95C6713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3258E1FD-B667-47F0-BEA8-83D52A882F5A}"/>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3FE17D27-5527-4F39-BBB5-B9D8A6115A1B}"/>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6DE27340-FAF9-4066-BE1B-5B8B13A91BBE}"/>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B40ADAC5-D279-4C05-B985-790D9ED2417D}"/>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19294A44-81D3-4627-A802-6303474AAC81}"/>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83A010AE-8012-45B6-B9E9-9D600716718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D8F2E304-602D-416D-856D-3ABC75A7998C}"/>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DBE154FB-03EA-401F-8AC9-2AAE35D6474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99" name="Rectangle 98">
            <a:hlinkClick r:id="rId8" action="ppaction://hlinksldjump"/>
            <a:extLst>
              <a:ext uri="{FF2B5EF4-FFF2-40B4-BE49-F238E27FC236}">
                <a16:creationId xmlns:a16="http://schemas.microsoft.com/office/drawing/2014/main" id="{2CCC0A13-B97D-4E3F-B3F2-BD61234C0F4D}"/>
              </a:ext>
            </a:extLst>
          </p:cNvPr>
          <p:cNvSpPr/>
          <p:nvPr/>
        </p:nvSpPr>
        <p:spPr bwMode="auto">
          <a:xfrm>
            <a:off x="325885" y="2528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Rectangle: Rounded Corners 170">
            <a:extLst>
              <a:ext uri="{FF2B5EF4-FFF2-40B4-BE49-F238E27FC236}">
                <a16:creationId xmlns:a16="http://schemas.microsoft.com/office/drawing/2014/main" id="{4AEE4D45-3C95-4AA8-8529-128D099D36B8}"/>
              </a:ext>
            </a:extLst>
          </p:cNvPr>
          <p:cNvSpPr/>
          <p:nvPr/>
        </p:nvSpPr>
        <p:spPr bwMode="auto">
          <a:xfrm>
            <a:off x="865" y="4723791"/>
            <a:ext cx="2091360" cy="496509"/>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Open Service Broker </a:t>
            </a:r>
            <a:br>
              <a:rPr kumimoji="0" lang="en-US" sz="1175"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5"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for Azure (OSBA)</a:t>
            </a:r>
          </a:p>
        </p:txBody>
      </p:sp>
      <p:sp>
        <p:nvSpPr>
          <p:cNvPr id="78" name="Rectangle: Rounded Corners 143">
            <a:extLst>
              <a:ext uri="{FF2B5EF4-FFF2-40B4-BE49-F238E27FC236}">
                <a16:creationId xmlns:a16="http://schemas.microsoft.com/office/drawing/2014/main" id="{8C0AA978-AC52-4924-A9D5-E05A29228724}"/>
              </a:ext>
            </a:extLst>
          </p:cNvPr>
          <p:cNvSpPr/>
          <p:nvPr/>
        </p:nvSpPr>
        <p:spPr bwMode="auto">
          <a:xfrm>
            <a:off x="3224792" y="2009713"/>
            <a:ext cx="2557028" cy="770207"/>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101" name="Rectangle: Rounded Corners 143">
            <a:extLst>
              <a:ext uri="{FF2B5EF4-FFF2-40B4-BE49-F238E27FC236}">
                <a16:creationId xmlns:a16="http://schemas.microsoft.com/office/drawing/2014/main" id="{A7C56499-46C9-40A8-91D5-0B68CB1174E5}"/>
              </a:ext>
            </a:extLst>
          </p:cNvPr>
          <p:cNvSpPr/>
          <p:nvPr/>
        </p:nvSpPr>
        <p:spPr bwMode="auto">
          <a:xfrm>
            <a:off x="3224792" y="3350543"/>
            <a:ext cx="2557028" cy="770207"/>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102" name="Rectangle: Rounded Corners 143">
            <a:extLst>
              <a:ext uri="{FF2B5EF4-FFF2-40B4-BE49-F238E27FC236}">
                <a16:creationId xmlns:a16="http://schemas.microsoft.com/office/drawing/2014/main" id="{1B7DFE2B-B66E-424A-91F7-78F938B3B7BA}"/>
              </a:ext>
            </a:extLst>
          </p:cNvPr>
          <p:cNvSpPr/>
          <p:nvPr/>
        </p:nvSpPr>
        <p:spPr bwMode="auto">
          <a:xfrm>
            <a:off x="3224792" y="4667593"/>
            <a:ext cx="2557028" cy="770207"/>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103" name="Rectangle: Rounded Corners 143">
            <a:extLst>
              <a:ext uri="{FF2B5EF4-FFF2-40B4-BE49-F238E27FC236}">
                <a16:creationId xmlns:a16="http://schemas.microsoft.com/office/drawing/2014/main" id="{7E10FBB8-B705-4580-8628-F1675E449B9D}"/>
              </a:ext>
            </a:extLst>
          </p:cNvPr>
          <p:cNvSpPr/>
          <p:nvPr/>
        </p:nvSpPr>
        <p:spPr bwMode="auto">
          <a:xfrm>
            <a:off x="8483643" y="1987128"/>
            <a:ext cx="2557028" cy="770207"/>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104" name="Rectangle: Rounded Corners 143">
            <a:extLst>
              <a:ext uri="{FF2B5EF4-FFF2-40B4-BE49-F238E27FC236}">
                <a16:creationId xmlns:a16="http://schemas.microsoft.com/office/drawing/2014/main" id="{341C99BB-46B0-41EB-BABC-EEFE909AE7C5}"/>
              </a:ext>
            </a:extLst>
          </p:cNvPr>
          <p:cNvSpPr/>
          <p:nvPr/>
        </p:nvSpPr>
        <p:spPr bwMode="auto">
          <a:xfrm>
            <a:off x="8483643" y="3350543"/>
            <a:ext cx="2557028" cy="770207"/>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Segoe UI" pitchFamily="34" charset="0"/>
              </a:rPr>
              <a:t>  </a:t>
            </a:r>
          </a:p>
        </p:txBody>
      </p:sp>
      <p:sp>
        <p:nvSpPr>
          <p:cNvPr id="105" name="Rectangle: Rounded Corners 143">
            <a:extLst>
              <a:ext uri="{FF2B5EF4-FFF2-40B4-BE49-F238E27FC236}">
                <a16:creationId xmlns:a16="http://schemas.microsoft.com/office/drawing/2014/main" id="{B8D98E36-7958-4392-BC6A-9CFEA684DCE0}"/>
              </a:ext>
            </a:extLst>
          </p:cNvPr>
          <p:cNvSpPr/>
          <p:nvPr/>
        </p:nvSpPr>
        <p:spPr bwMode="auto">
          <a:xfrm>
            <a:off x="8483643" y="4667593"/>
            <a:ext cx="2557028" cy="770207"/>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106" name="Rectangle: Rounded Corners 143">
            <a:extLst>
              <a:ext uri="{FF2B5EF4-FFF2-40B4-BE49-F238E27FC236}">
                <a16:creationId xmlns:a16="http://schemas.microsoft.com/office/drawing/2014/main" id="{F7453967-13CB-4C0C-97A3-A5423642E21E}"/>
              </a:ext>
            </a:extLst>
          </p:cNvPr>
          <p:cNvSpPr/>
          <p:nvPr/>
        </p:nvSpPr>
        <p:spPr bwMode="auto">
          <a:xfrm>
            <a:off x="5780430" y="5692433"/>
            <a:ext cx="2557028" cy="770207"/>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pic>
        <p:nvPicPr>
          <p:cNvPr id="107" name="Picture 106">
            <a:extLst>
              <a:ext uri="{FF2B5EF4-FFF2-40B4-BE49-F238E27FC236}">
                <a16:creationId xmlns:a16="http://schemas.microsoft.com/office/drawing/2014/main" id="{ED9D4148-55D9-46DA-B06E-7FCE5E11F615}"/>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013037" y="4916627"/>
            <a:ext cx="651704" cy="272140"/>
          </a:xfrm>
          <a:prstGeom prst="rect">
            <a:avLst/>
          </a:prstGeom>
        </p:spPr>
      </p:pic>
      <p:pic>
        <p:nvPicPr>
          <p:cNvPr id="108" name="Picture 107">
            <a:extLst>
              <a:ext uri="{FF2B5EF4-FFF2-40B4-BE49-F238E27FC236}">
                <a16:creationId xmlns:a16="http://schemas.microsoft.com/office/drawing/2014/main" id="{F9DAB5FB-D529-47A1-AD91-CEAD5EB88336}"/>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369670" y="5819087"/>
            <a:ext cx="837059" cy="269206"/>
          </a:xfrm>
          <a:prstGeom prst="rect">
            <a:avLst/>
          </a:prstGeom>
        </p:spPr>
      </p:pic>
      <p:pic>
        <p:nvPicPr>
          <p:cNvPr id="109" name="Picture 108">
            <a:extLst>
              <a:ext uri="{FF2B5EF4-FFF2-40B4-BE49-F238E27FC236}">
                <a16:creationId xmlns:a16="http://schemas.microsoft.com/office/drawing/2014/main" id="{783E3B30-E31B-49FC-B624-C15E0EA7EA73}"/>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441337" y="6058457"/>
            <a:ext cx="786204" cy="251988"/>
          </a:xfrm>
          <a:prstGeom prst="rect">
            <a:avLst/>
          </a:prstGeom>
        </p:spPr>
      </p:pic>
      <p:pic>
        <p:nvPicPr>
          <p:cNvPr id="110" name="Picture 109">
            <a:extLst>
              <a:ext uri="{FF2B5EF4-FFF2-40B4-BE49-F238E27FC236}">
                <a16:creationId xmlns:a16="http://schemas.microsoft.com/office/drawing/2014/main" id="{3FC4B2E6-4074-46A1-AA83-8018A6622815}"/>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091559" y="4821554"/>
            <a:ext cx="837059" cy="269206"/>
          </a:xfrm>
          <a:prstGeom prst="rect">
            <a:avLst/>
          </a:prstGeom>
        </p:spPr>
      </p:pic>
      <p:pic>
        <p:nvPicPr>
          <p:cNvPr id="111" name="Picture 110">
            <a:extLst>
              <a:ext uri="{FF2B5EF4-FFF2-40B4-BE49-F238E27FC236}">
                <a16:creationId xmlns:a16="http://schemas.microsoft.com/office/drawing/2014/main" id="{038B720F-F5ED-43EA-86CC-F9A98A0E4C8C}"/>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976513" y="5901529"/>
            <a:ext cx="341013" cy="352013"/>
          </a:xfrm>
          <a:prstGeom prst="rect">
            <a:avLst/>
          </a:prstGeom>
        </p:spPr>
      </p:pic>
      <p:pic>
        <p:nvPicPr>
          <p:cNvPr id="112" name="Picture 111">
            <a:extLst>
              <a:ext uri="{FF2B5EF4-FFF2-40B4-BE49-F238E27FC236}">
                <a16:creationId xmlns:a16="http://schemas.microsoft.com/office/drawing/2014/main" id="{A48AEA52-9F2F-4085-A2B9-60DE3FEE9203}"/>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910858" y="5108908"/>
            <a:ext cx="1017761" cy="170983"/>
          </a:xfrm>
          <a:prstGeom prst="rect">
            <a:avLst/>
          </a:prstGeom>
        </p:spPr>
      </p:pic>
      <p:cxnSp>
        <p:nvCxnSpPr>
          <p:cNvPr id="115" name="Straight Arrow Connector 114">
            <a:extLst>
              <a:ext uri="{FF2B5EF4-FFF2-40B4-BE49-F238E27FC236}">
                <a16:creationId xmlns:a16="http://schemas.microsoft.com/office/drawing/2014/main" id="{04B22E78-140D-40B4-9EAF-DB0131048247}"/>
              </a:ext>
            </a:extLst>
          </p:cNvPr>
          <p:cNvCxnSpPr>
            <a:cxnSpLocks/>
            <a:endCxn id="101" idx="0"/>
          </p:cNvCxnSpPr>
          <p:nvPr/>
        </p:nvCxnSpPr>
        <p:spPr>
          <a:xfrm>
            <a:off x="4503305" y="2790669"/>
            <a:ext cx="1" cy="559873"/>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5BA6589C-CDC1-4366-86CB-E3C727102487}"/>
              </a:ext>
            </a:extLst>
          </p:cNvPr>
          <p:cNvSpPr txBox="1"/>
          <p:nvPr/>
        </p:nvSpPr>
        <p:spPr>
          <a:xfrm>
            <a:off x="5202079" y="2287153"/>
            <a:ext cx="487724" cy="241381"/>
          </a:xfrm>
          <a:prstGeom prst="rect">
            <a:avLst/>
          </a:prstGeom>
          <a:noFill/>
        </p:spPr>
        <p:txBody>
          <a:bodyPr wrap="square" lIns="0" tIns="0" rIns="0" bIns="0" rtlCol="0" anchor="b">
            <a:spAutoFit/>
          </a:bodyPr>
          <a:lstStyle/>
          <a:p>
            <a:pPr marL="0" marR="0" lvl="0" indent="0" algn="l" defTabSz="914192" rtl="0" eaLnBrk="1" fontAlgn="auto" latinLnBrk="0" hangingPunct="1">
              <a:lnSpc>
                <a:spcPct val="100000"/>
              </a:lnSpc>
              <a:spcBef>
                <a:spcPts val="0"/>
              </a:spcBef>
              <a:spcAft>
                <a:spcPts val="588"/>
              </a:spcAft>
              <a:buClrTx/>
              <a:buSzTx/>
              <a:buFontTx/>
              <a:buNone/>
              <a:tabLst/>
              <a:defRPr/>
            </a:pPr>
            <a:r>
              <a:rPr kumimoji="0" lang="en-US" sz="784"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Product Owner</a:t>
            </a:r>
          </a:p>
        </p:txBody>
      </p:sp>
      <p:sp>
        <p:nvSpPr>
          <p:cNvPr id="117" name="Title 1">
            <a:extLst>
              <a:ext uri="{FF2B5EF4-FFF2-40B4-BE49-F238E27FC236}">
                <a16:creationId xmlns:a16="http://schemas.microsoft.com/office/drawing/2014/main" id="{2366EFF7-2F6D-46EF-8171-29BD9A489138}"/>
              </a:ext>
            </a:extLst>
          </p:cNvPr>
          <p:cNvSpPr txBox="1">
            <a:spLocks/>
          </p:cNvSpPr>
          <p:nvPr/>
        </p:nvSpPr>
        <p:spPr>
          <a:xfrm>
            <a:off x="3553262" y="2237793"/>
            <a:ext cx="1050959" cy="290740"/>
          </a:xfrm>
          <a:prstGeom prst="rect">
            <a:avLst/>
          </a:prstGeom>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1372" b="0" i="0" u="none" strike="noStrike" kern="1200" cap="none" spc="0" normalizeH="0" baseline="0" noProof="0" dirty="0">
                <a:ln w="3175">
                  <a:noFill/>
                </a:ln>
                <a:gradFill>
                  <a:gsLst>
                    <a:gs pos="2655">
                      <a:srgbClr val="505050"/>
                    </a:gs>
                    <a:gs pos="31000">
                      <a:srgbClr val="505050"/>
                    </a:gs>
                  </a:gsLst>
                  <a:lin ang="5400000" scaled="0"/>
                </a:gradFill>
                <a:effectLst/>
                <a:uLnTx/>
                <a:uFillTx/>
                <a:latin typeface="Segoe UI" charset="0"/>
                <a:ea typeface="Segoe UI" charset="0"/>
                <a:cs typeface="Segoe UI" charset="0"/>
              </a:rPr>
              <a:t>Business Need/ </a:t>
            </a:r>
            <a:br>
              <a:rPr kumimoji="0" lang="en-US" sz="1372" b="0" i="0" u="none" strike="noStrike" kern="1200" cap="none" spc="0" normalizeH="0" baseline="0" noProof="0" dirty="0">
                <a:ln w="3175">
                  <a:noFill/>
                </a:ln>
                <a:gradFill>
                  <a:gsLst>
                    <a:gs pos="2655">
                      <a:srgbClr val="505050"/>
                    </a:gs>
                    <a:gs pos="31000">
                      <a:srgbClr val="505050"/>
                    </a:gs>
                  </a:gsLst>
                  <a:lin ang="5400000" scaled="0"/>
                </a:gradFill>
                <a:effectLst/>
                <a:uLnTx/>
                <a:uFillTx/>
                <a:latin typeface="Segoe UI" charset="0"/>
                <a:ea typeface="Segoe UI" charset="0"/>
                <a:cs typeface="Segoe UI" charset="0"/>
              </a:rPr>
            </a:br>
            <a:r>
              <a:rPr kumimoji="0" lang="en-US" sz="1372" b="0" i="0" u="none" strike="noStrike" kern="1200" cap="none" spc="0" normalizeH="0" baseline="0" noProof="0" dirty="0">
                <a:ln w="3175">
                  <a:noFill/>
                </a:ln>
                <a:gradFill>
                  <a:gsLst>
                    <a:gs pos="2655">
                      <a:srgbClr val="505050"/>
                    </a:gs>
                    <a:gs pos="31000">
                      <a:srgbClr val="505050"/>
                    </a:gs>
                  </a:gsLst>
                  <a:lin ang="5400000" scaled="0"/>
                </a:gradFill>
                <a:effectLst/>
                <a:uLnTx/>
                <a:uFillTx/>
                <a:latin typeface="Segoe UI" charset="0"/>
                <a:ea typeface="Segoe UI" charset="0"/>
                <a:cs typeface="Segoe UI" charset="0"/>
              </a:rPr>
              <a:t>Use Cases</a:t>
            </a:r>
          </a:p>
        </p:txBody>
      </p:sp>
      <p:sp>
        <p:nvSpPr>
          <p:cNvPr id="118" name="people_4" title="Icon of a person">
            <a:extLst>
              <a:ext uri="{FF2B5EF4-FFF2-40B4-BE49-F238E27FC236}">
                <a16:creationId xmlns:a16="http://schemas.microsoft.com/office/drawing/2014/main" id="{24966108-9E1C-4D1A-9348-3C6B82156B00}"/>
              </a:ext>
            </a:extLst>
          </p:cNvPr>
          <p:cNvSpPr>
            <a:spLocks noChangeAspect="1" noEditPoints="1"/>
          </p:cNvSpPr>
          <p:nvPr/>
        </p:nvSpPr>
        <p:spPr bwMode="auto">
          <a:xfrm>
            <a:off x="4915429" y="2287837"/>
            <a:ext cx="191378" cy="21395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9" name="Title 1">
            <a:extLst>
              <a:ext uri="{FF2B5EF4-FFF2-40B4-BE49-F238E27FC236}">
                <a16:creationId xmlns:a16="http://schemas.microsoft.com/office/drawing/2014/main" id="{07EA1C0D-1EA4-4208-BC52-FC8EB6DEF957}"/>
              </a:ext>
            </a:extLst>
          </p:cNvPr>
          <p:cNvSpPr txBox="1">
            <a:spLocks/>
          </p:cNvSpPr>
          <p:nvPr/>
        </p:nvSpPr>
        <p:spPr>
          <a:xfrm>
            <a:off x="3553261" y="3530411"/>
            <a:ext cx="1215210" cy="410469"/>
          </a:xfrm>
          <a:prstGeom prst="rect">
            <a:avLst/>
          </a:prstGeom>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1372" b="0" i="0" u="none" strike="noStrike" kern="1200" cap="none" spc="0" normalizeH="0" baseline="0" noProof="0" dirty="0">
                <a:ln w="3175">
                  <a:noFill/>
                </a:ln>
                <a:gradFill>
                  <a:gsLst>
                    <a:gs pos="2655">
                      <a:srgbClr val="505050"/>
                    </a:gs>
                    <a:gs pos="31000">
                      <a:srgbClr val="505050"/>
                    </a:gs>
                  </a:gsLst>
                  <a:lin ang="5400000" scaled="0"/>
                </a:gradFill>
                <a:effectLst/>
                <a:uLnTx/>
                <a:uFillTx/>
                <a:latin typeface="Segoe UI" charset="0"/>
                <a:ea typeface="Segoe UI" charset="0"/>
                <a:cs typeface="Segoe UI" charset="0"/>
              </a:rPr>
              <a:t>Software Development Team</a:t>
            </a:r>
          </a:p>
        </p:txBody>
      </p:sp>
      <p:pic>
        <p:nvPicPr>
          <p:cNvPr id="120" name="Picture 119">
            <a:extLst>
              <a:ext uri="{FF2B5EF4-FFF2-40B4-BE49-F238E27FC236}">
                <a16:creationId xmlns:a16="http://schemas.microsoft.com/office/drawing/2014/main" id="{4B7E429E-C1E7-4852-BAA6-D4082CCF3274}"/>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972014" y="3537562"/>
            <a:ext cx="711479" cy="167197"/>
          </a:xfrm>
          <a:prstGeom prst="rect">
            <a:avLst/>
          </a:prstGeom>
        </p:spPr>
      </p:pic>
      <p:sp>
        <p:nvSpPr>
          <p:cNvPr id="121" name="people_12" title="Icon of three people">
            <a:extLst>
              <a:ext uri="{FF2B5EF4-FFF2-40B4-BE49-F238E27FC236}">
                <a16:creationId xmlns:a16="http://schemas.microsoft.com/office/drawing/2014/main" id="{19E532E0-539D-41BD-8FFB-E923E50C8E53}"/>
              </a:ext>
            </a:extLst>
          </p:cNvPr>
          <p:cNvSpPr>
            <a:spLocks noChangeAspect="1" noEditPoints="1"/>
          </p:cNvSpPr>
          <p:nvPr/>
        </p:nvSpPr>
        <p:spPr bwMode="auto">
          <a:xfrm>
            <a:off x="4619232" y="3440543"/>
            <a:ext cx="283491" cy="241868"/>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2" name="Title 1">
            <a:extLst>
              <a:ext uri="{FF2B5EF4-FFF2-40B4-BE49-F238E27FC236}">
                <a16:creationId xmlns:a16="http://schemas.microsoft.com/office/drawing/2014/main" id="{A42BB9F9-00F3-4B3E-9F3F-F8C13FBD40A9}"/>
              </a:ext>
            </a:extLst>
          </p:cNvPr>
          <p:cNvSpPr txBox="1">
            <a:spLocks/>
          </p:cNvSpPr>
          <p:nvPr/>
        </p:nvSpPr>
        <p:spPr>
          <a:xfrm>
            <a:off x="3553262" y="4929730"/>
            <a:ext cx="851624" cy="245934"/>
          </a:xfrm>
          <a:prstGeom prst="rect">
            <a:avLst/>
          </a:prstGeom>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1372" b="0" i="0" u="none" strike="noStrike" kern="1200" cap="none" spc="0" normalizeH="0" baseline="0" noProof="0" dirty="0">
                <a:ln w="3175">
                  <a:noFill/>
                </a:ln>
                <a:gradFill>
                  <a:gsLst>
                    <a:gs pos="2655">
                      <a:srgbClr val="505050"/>
                    </a:gs>
                    <a:gs pos="31000">
                      <a:srgbClr val="505050"/>
                    </a:gs>
                  </a:gsLst>
                  <a:lin ang="5400000" scaled="0"/>
                </a:gradFill>
                <a:effectLst/>
                <a:uLnTx/>
                <a:uFillTx/>
                <a:latin typeface="Segoe UI" charset="0"/>
                <a:ea typeface="Segoe UI" charset="0"/>
                <a:cs typeface="Segoe UI" charset="0"/>
              </a:rPr>
              <a:t>Software Check-in</a:t>
            </a:r>
          </a:p>
        </p:txBody>
      </p:sp>
      <p:sp>
        <p:nvSpPr>
          <p:cNvPr id="123" name="Title 1">
            <a:extLst>
              <a:ext uri="{FF2B5EF4-FFF2-40B4-BE49-F238E27FC236}">
                <a16:creationId xmlns:a16="http://schemas.microsoft.com/office/drawing/2014/main" id="{89D34022-73A6-4ADC-AC43-6648C0C1E974}"/>
              </a:ext>
            </a:extLst>
          </p:cNvPr>
          <p:cNvSpPr txBox="1">
            <a:spLocks/>
          </p:cNvSpPr>
          <p:nvPr/>
        </p:nvSpPr>
        <p:spPr>
          <a:xfrm>
            <a:off x="6146413" y="5839629"/>
            <a:ext cx="928942" cy="470817"/>
          </a:xfrm>
          <a:prstGeom prst="rect">
            <a:avLst/>
          </a:prstGeom>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1372" b="0" i="0" u="none" strike="noStrike" kern="1200" cap="none" spc="0" normalizeH="0" baseline="0" noProof="0" dirty="0">
                <a:ln w="3175">
                  <a:noFill/>
                </a:ln>
                <a:gradFill>
                  <a:gsLst>
                    <a:gs pos="2655">
                      <a:srgbClr val="505050"/>
                    </a:gs>
                    <a:gs pos="31000">
                      <a:srgbClr val="505050"/>
                    </a:gs>
                  </a:gsLst>
                  <a:lin ang="5400000" scaled="0"/>
                </a:gradFill>
                <a:effectLst/>
                <a:uLnTx/>
                <a:uFillTx/>
                <a:latin typeface="Segoe UI" charset="0"/>
                <a:ea typeface="Segoe UI" charset="0"/>
                <a:cs typeface="Segoe UI" charset="0"/>
              </a:rPr>
              <a:t>Automated Software Build</a:t>
            </a:r>
          </a:p>
        </p:txBody>
      </p:sp>
      <p:sp>
        <p:nvSpPr>
          <p:cNvPr id="124" name="Title 1">
            <a:extLst>
              <a:ext uri="{FF2B5EF4-FFF2-40B4-BE49-F238E27FC236}">
                <a16:creationId xmlns:a16="http://schemas.microsoft.com/office/drawing/2014/main" id="{227C0A9F-2335-4D03-AE22-4E9806670695}"/>
              </a:ext>
            </a:extLst>
          </p:cNvPr>
          <p:cNvSpPr txBox="1">
            <a:spLocks/>
          </p:cNvSpPr>
          <p:nvPr/>
        </p:nvSpPr>
        <p:spPr>
          <a:xfrm>
            <a:off x="8807168" y="4932522"/>
            <a:ext cx="941042" cy="240349"/>
          </a:xfrm>
          <a:prstGeom prst="rect">
            <a:avLst/>
          </a:prstGeom>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1372" b="0" i="0" u="none" strike="noStrike" kern="1200" cap="none" spc="0" normalizeH="0" baseline="0" noProof="0" dirty="0">
                <a:ln w="3175">
                  <a:noFill/>
                </a:ln>
                <a:gradFill>
                  <a:gsLst>
                    <a:gs pos="2655">
                      <a:srgbClr val="505050"/>
                    </a:gs>
                    <a:gs pos="31000">
                      <a:srgbClr val="505050"/>
                    </a:gs>
                  </a:gsLst>
                  <a:lin ang="5400000" scaled="0"/>
                </a:gradFill>
                <a:effectLst/>
                <a:uLnTx/>
                <a:uFillTx/>
                <a:latin typeface="Segoe UI" charset="0"/>
                <a:ea typeface="Segoe UI" charset="0"/>
                <a:cs typeface="Segoe UI" charset="0"/>
              </a:rPr>
              <a:t>Automated Test Scripts</a:t>
            </a:r>
          </a:p>
        </p:txBody>
      </p:sp>
      <p:sp>
        <p:nvSpPr>
          <p:cNvPr id="125" name="Title 1">
            <a:extLst>
              <a:ext uri="{FF2B5EF4-FFF2-40B4-BE49-F238E27FC236}">
                <a16:creationId xmlns:a16="http://schemas.microsoft.com/office/drawing/2014/main" id="{EBB8970D-E836-42FB-9799-C5CA51D73372}"/>
              </a:ext>
            </a:extLst>
          </p:cNvPr>
          <p:cNvSpPr txBox="1">
            <a:spLocks/>
          </p:cNvSpPr>
          <p:nvPr/>
        </p:nvSpPr>
        <p:spPr>
          <a:xfrm>
            <a:off x="8796388" y="3631412"/>
            <a:ext cx="1114470" cy="262855"/>
          </a:xfrm>
          <a:prstGeom prst="rect">
            <a:avLst/>
          </a:prstGeom>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1372" b="0" i="0" u="none" strike="noStrike" kern="1200" cap="none" spc="0" normalizeH="0" baseline="0" noProof="0" dirty="0">
                <a:ln w="3175">
                  <a:noFill/>
                </a:ln>
                <a:gradFill>
                  <a:gsLst>
                    <a:gs pos="2655">
                      <a:srgbClr val="505050"/>
                    </a:gs>
                    <a:gs pos="31000">
                      <a:srgbClr val="505050"/>
                    </a:gs>
                  </a:gsLst>
                  <a:lin ang="5400000" scaled="0"/>
                </a:gradFill>
                <a:effectLst/>
                <a:uLnTx/>
                <a:uFillTx/>
                <a:latin typeface="Segoe UI" charset="0"/>
                <a:ea typeface="Segoe UI" charset="0"/>
                <a:cs typeface="Segoe UI" charset="0"/>
              </a:rPr>
              <a:t>Automated Deployment</a:t>
            </a:r>
          </a:p>
        </p:txBody>
      </p:sp>
      <p:sp>
        <p:nvSpPr>
          <p:cNvPr id="126" name="Title 1">
            <a:extLst>
              <a:ext uri="{FF2B5EF4-FFF2-40B4-BE49-F238E27FC236}">
                <a16:creationId xmlns:a16="http://schemas.microsoft.com/office/drawing/2014/main" id="{DFD3746F-8E76-4EA4-82AF-A49645635433}"/>
              </a:ext>
            </a:extLst>
          </p:cNvPr>
          <p:cNvSpPr txBox="1">
            <a:spLocks/>
          </p:cNvSpPr>
          <p:nvPr/>
        </p:nvSpPr>
        <p:spPr>
          <a:xfrm>
            <a:off x="8807167" y="2280445"/>
            <a:ext cx="1033185" cy="280321"/>
          </a:xfrm>
          <a:prstGeom prst="rect">
            <a:avLst/>
          </a:prstGeom>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1372" b="0" i="0" u="none" strike="noStrike" kern="1200" cap="none" spc="0" normalizeH="0" baseline="0" noProof="0" dirty="0">
                <a:ln w="3175">
                  <a:noFill/>
                </a:ln>
                <a:gradFill>
                  <a:gsLst>
                    <a:gs pos="2655">
                      <a:srgbClr val="505050"/>
                    </a:gs>
                    <a:gs pos="31000">
                      <a:srgbClr val="505050"/>
                    </a:gs>
                  </a:gsLst>
                  <a:lin ang="5400000" scaled="0"/>
                </a:gradFill>
                <a:effectLst/>
                <a:uLnTx/>
                <a:uFillTx/>
                <a:latin typeface="Segoe UI" charset="0"/>
                <a:ea typeface="Segoe UI" charset="0"/>
                <a:cs typeface="Segoe UI" charset="0"/>
              </a:rPr>
              <a:t>Monitoring / Operations</a:t>
            </a:r>
          </a:p>
        </p:txBody>
      </p:sp>
      <p:sp>
        <p:nvSpPr>
          <p:cNvPr id="128" name="Text Placeholder 1">
            <a:extLst>
              <a:ext uri="{FF2B5EF4-FFF2-40B4-BE49-F238E27FC236}">
                <a16:creationId xmlns:a16="http://schemas.microsoft.com/office/drawing/2014/main" id="{DB26C9F5-DA3F-422C-94D6-CAD36E4E33B5}"/>
              </a:ext>
            </a:extLst>
          </p:cNvPr>
          <p:cNvSpPr>
            <a:spLocks noGrp="1"/>
          </p:cNvSpPr>
          <p:nvPr>
            <p:ph type="body" sz="quarter" idx="10"/>
          </p:nvPr>
        </p:nvSpPr>
        <p:spPr>
          <a:xfrm>
            <a:off x="6022327" y="3387186"/>
            <a:ext cx="2220808" cy="1158629"/>
          </a:xfrm>
        </p:spPr>
        <p:txBody>
          <a:bodyPr anchor="ctr" anchorCtr="0"/>
          <a:lstStyle/>
          <a:p>
            <a:pPr algn="ctr"/>
            <a:r>
              <a:rPr lang="en-US" dirty="0"/>
              <a:t>DevOps+ Continuous </a:t>
            </a:r>
            <a:r>
              <a:rPr lang="en-US"/>
              <a:t>Delivery Cycle</a:t>
            </a:r>
            <a:endParaRPr lang="en-US" dirty="0"/>
          </a:p>
        </p:txBody>
      </p:sp>
      <p:pic>
        <p:nvPicPr>
          <p:cNvPr id="129" name="Picture 128">
            <a:extLst>
              <a:ext uri="{FF2B5EF4-FFF2-40B4-BE49-F238E27FC236}">
                <a16:creationId xmlns:a16="http://schemas.microsoft.com/office/drawing/2014/main" id="{4EEDE9D0-52CF-4A29-9F18-9EAC5886A908}"/>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665733" y="3766525"/>
            <a:ext cx="1017761" cy="170983"/>
          </a:xfrm>
          <a:prstGeom prst="rect">
            <a:avLst/>
          </a:prstGeom>
        </p:spPr>
      </p:pic>
      <p:cxnSp>
        <p:nvCxnSpPr>
          <p:cNvPr id="130" name="Straight Arrow Connector 129">
            <a:extLst>
              <a:ext uri="{FF2B5EF4-FFF2-40B4-BE49-F238E27FC236}">
                <a16:creationId xmlns:a16="http://schemas.microsoft.com/office/drawing/2014/main" id="{A5EB0870-F198-4573-A1C4-7397443C4C7D}"/>
              </a:ext>
            </a:extLst>
          </p:cNvPr>
          <p:cNvCxnSpPr>
            <a:cxnSpLocks/>
            <a:endCxn id="104" idx="2"/>
          </p:cNvCxnSpPr>
          <p:nvPr/>
        </p:nvCxnSpPr>
        <p:spPr>
          <a:xfrm flipH="1" flipV="1">
            <a:off x="9762157" y="4120749"/>
            <a:ext cx="3708" cy="539516"/>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C7F45803-B742-4299-B651-FE5F0070F506}"/>
              </a:ext>
            </a:extLst>
          </p:cNvPr>
          <p:cNvCxnSpPr>
            <a:cxnSpLocks/>
            <a:stCxn id="101" idx="2"/>
            <a:endCxn id="102" idx="0"/>
          </p:cNvCxnSpPr>
          <p:nvPr/>
        </p:nvCxnSpPr>
        <p:spPr>
          <a:xfrm>
            <a:off x="4503306" y="4120749"/>
            <a:ext cx="0" cy="546844"/>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0B381DCA-FB6A-4400-889E-87D459653DC1}"/>
              </a:ext>
            </a:extLst>
          </p:cNvPr>
          <p:cNvCxnSpPr>
            <a:cxnSpLocks/>
          </p:cNvCxnSpPr>
          <p:nvPr/>
        </p:nvCxnSpPr>
        <p:spPr>
          <a:xfrm>
            <a:off x="5196281" y="5430182"/>
            <a:ext cx="577270" cy="642103"/>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219E3C15-6E5D-4FD6-A87F-51D35BF5E1E2}"/>
              </a:ext>
            </a:extLst>
          </p:cNvPr>
          <p:cNvCxnSpPr>
            <a:cxnSpLocks/>
          </p:cNvCxnSpPr>
          <p:nvPr/>
        </p:nvCxnSpPr>
        <p:spPr>
          <a:xfrm flipH="1" flipV="1">
            <a:off x="9758450" y="2791879"/>
            <a:ext cx="7414" cy="556228"/>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E221F7C5-EC10-4B6A-B13F-94171756CF4B}"/>
              </a:ext>
            </a:extLst>
          </p:cNvPr>
          <p:cNvCxnSpPr>
            <a:cxnSpLocks/>
          </p:cNvCxnSpPr>
          <p:nvPr/>
        </p:nvCxnSpPr>
        <p:spPr>
          <a:xfrm flipH="1">
            <a:off x="5781820" y="2394816"/>
            <a:ext cx="2701823" cy="0"/>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012C088D-2BC0-454F-9853-13B8C709C32F}"/>
              </a:ext>
            </a:extLst>
          </p:cNvPr>
          <p:cNvCxnSpPr>
            <a:cxnSpLocks/>
            <a:stCxn id="106" idx="3"/>
          </p:cNvCxnSpPr>
          <p:nvPr/>
        </p:nvCxnSpPr>
        <p:spPr>
          <a:xfrm flipV="1">
            <a:off x="8337459" y="5445127"/>
            <a:ext cx="610458" cy="632409"/>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6" name="Rectangle 135">
            <a:extLst>
              <a:ext uri="{FF2B5EF4-FFF2-40B4-BE49-F238E27FC236}">
                <a16:creationId xmlns:a16="http://schemas.microsoft.com/office/drawing/2014/main" id="{2D2A9F50-AA42-4E90-963B-045DBF317F27}"/>
              </a:ext>
            </a:extLst>
          </p:cNvPr>
          <p:cNvSpPr/>
          <p:nvPr/>
        </p:nvSpPr>
        <p:spPr>
          <a:xfrm>
            <a:off x="5794247" y="5941759"/>
            <a:ext cx="381836" cy="303481"/>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a:ln>
                  <a:noFill/>
                </a:ln>
                <a:gradFill>
                  <a:gsLst>
                    <a:gs pos="2655">
                      <a:srgbClr val="505050"/>
                    </a:gs>
                    <a:gs pos="31000">
                      <a:srgbClr val="505050"/>
                    </a:gs>
                  </a:gsLst>
                  <a:lin ang="5400000" scaled="0"/>
                </a:gradFill>
                <a:effectLst/>
                <a:uLnTx/>
                <a:uFillTx/>
                <a:latin typeface="Segoe UI" charset="0"/>
                <a:ea typeface="Segoe UI" charset="0"/>
                <a:cs typeface="Segoe UI" charset="0"/>
              </a:rPr>
              <a:t>4. </a:t>
            </a:r>
          </a:p>
        </p:txBody>
      </p:sp>
      <p:sp>
        <p:nvSpPr>
          <p:cNvPr id="137" name="Rectangle 136">
            <a:extLst>
              <a:ext uri="{FF2B5EF4-FFF2-40B4-BE49-F238E27FC236}">
                <a16:creationId xmlns:a16="http://schemas.microsoft.com/office/drawing/2014/main" id="{4C352DC8-74B3-4750-8B72-A19F0277CE94}"/>
              </a:ext>
            </a:extLst>
          </p:cNvPr>
          <p:cNvSpPr/>
          <p:nvPr/>
        </p:nvSpPr>
        <p:spPr>
          <a:xfrm>
            <a:off x="8483521" y="4916919"/>
            <a:ext cx="381836" cy="303481"/>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a:ln>
                  <a:noFill/>
                </a:ln>
                <a:gradFill>
                  <a:gsLst>
                    <a:gs pos="2655">
                      <a:srgbClr val="505050"/>
                    </a:gs>
                    <a:gs pos="31000">
                      <a:srgbClr val="505050"/>
                    </a:gs>
                  </a:gsLst>
                  <a:lin ang="5400000" scaled="0"/>
                </a:gradFill>
                <a:effectLst/>
                <a:uLnTx/>
                <a:uFillTx/>
                <a:latin typeface="Segoe UI" charset="0"/>
                <a:ea typeface="Segoe UI" charset="0"/>
                <a:cs typeface="Segoe UI" charset="0"/>
              </a:rPr>
              <a:t>5. </a:t>
            </a:r>
          </a:p>
        </p:txBody>
      </p:sp>
      <p:sp>
        <p:nvSpPr>
          <p:cNvPr id="138" name="Rectangle 137">
            <a:extLst>
              <a:ext uri="{FF2B5EF4-FFF2-40B4-BE49-F238E27FC236}">
                <a16:creationId xmlns:a16="http://schemas.microsoft.com/office/drawing/2014/main" id="{06F80AA3-22FE-4CA7-A920-764CC2126792}"/>
              </a:ext>
            </a:extLst>
          </p:cNvPr>
          <p:cNvSpPr/>
          <p:nvPr/>
        </p:nvSpPr>
        <p:spPr>
          <a:xfrm>
            <a:off x="8483521" y="3599869"/>
            <a:ext cx="381836" cy="303481"/>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a:ln>
                  <a:noFill/>
                </a:ln>
                <a:gradFill>
                  <a:gsLst>
                    <a:gs pos="2655">
                      <a:srgbClr val="505050"/>
                    </a:gs>
                    <a:gs pos="31000">
                      <a:srgbClr val="505050"/>
                    </a:gs>
                  </a:gsLst>
                  <a:lin ang="5400000" scaled="0"/>
                </a:gradFill>
                <a:effectLst/>
                <a:uLnTx/>
                <a:uFillTx/>
                <a:latin typeface="Segoe UI" charset="0"/>
                <a:ea typeface="Segoe UI" charset="0"/>
                <a:cs typeface="Segoe UI" charset="0"/>
              </a:rPr>
              <a:t>6. </a:t>
            </a:r>
          </a:p>
        </p:txBody>
      </p:sp>
      <p:sp>
        <p:nvSpPr>
          <p:cNvPr id="139" name="Rectangle 138">
            <a:extLst>
              <a:ext uri="{FF2B5EF4-FFF2-40B4-BE49-F238E27FC236}">
                <a16:creationId xmlns:a16="http://schemas.microsoft.com/office/drawing/2014/main" id="{D064127F-9801-46BF-AF13-2A3928CFA1E2}"/>
              </a:ext>
            </a:extLst>
          </p:cNvPr>
          <p:cNvSpPr/>
          <p:nvPr/>
        </p:nvSpPr>
        <p:spPr>
          <a:xfrm>
            <a:off x="8483521" y="2259040"/>
            <a:ext cx="381836" cy="303481"/>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a:ln>
                  <a:noFill/>
                </a:ln>
                <a:gradFill>
                  <a:gsLst>
                    <a:gs pos="2655">
                      <a:srgbClr val="505050"/>
                    </a:gs>
                    <a:gs pos="31000">
                      <a:srgbClr val="505050"/>
                    </a:gs>
                  </a:gsLst>
                  <a:lin ang="5400000" scaled="0"/>
                </a:gradFill>
                <a:effectLst/>
                <a:uLnTx/>
                <a:uFillTx/>
                <a:latin typeface="Segoe UI" charset="0"/>
                <a:ea typeface="Segoe UI" charset="0"/>
                <a:cs typeface="Segoe UI" charset="0"/>
              </a:rPr>
              <a:t>7. </a:t>
            </a:r>
          </a:p>
        </p:txBody>
      </p:sp>
      <p:sp>
        <p:nvSpPr>
          <p:cNvPr id="140" name="Rectangle 139">
            <a:extLst>
              <a:ext uri="{FF2B5EF4-FFF2-40B4-BE49-F238E27FC236}">
                <a16:creationId xmlns:a16="http://schemas.microsoft.com/office/drawing/2014/main" id="{22DB66C9-CE3D-4F15-B82A-0FE4E8FE8BCE}"/>
              </a:ext>
            </a:extLst>
          </p:cNvPr>
          <p:cNvSpPr/>
          <p:nvPr/>
        </p:nvSpPr>
        <p:spPr>
          <a:xfrm>
            <a:off x="3233032" y="4932892"/>
            <a:ext cx="381836" cy="303481"/>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a:ln>
                  <a:noFill/>
                </a:ln>
                <a:gradFill>
                  <a:gsLst>
                    <a:gs pos="2655">
                      <a:srgbClr val="505050"/>
                    </a:gs>
                    <a:gs pos="31000">
                      <a:srgbClr val="505050"/>
                    </a:gs>
                  </a:gsLst>
                  <a:lin ang="5400000" scaled="0"/>
                </a:gradFill>
                <a:effectLst/>
                <a:uLnTx/>
                <a:uFillTx/>
                <a:latin typeface="Segoe UI" charset="0"/>
                <a:ea typeface="Segoe UI" charset="0"/>
                <a:cs typeface="Segoe UI" charset="0"/>
              </a:rPr>
              <a:t>3. </a:t>
            </a:r>
          </a:p>
        </p:txBody>
      </p:sp>
      <p:sp>
        <p:nvSpPr>
          <p:cNvPr id="141" name="Rectangle 140">
            <a:extLst>
              <a:ext uri="{FF2B5EF4-FFF2-40B4-BE49-F238E27FC236}">
                <a16:creationId xmlns:a16="http://schemas.microsoft.com/office/drawing/2014/main" id="{B266AC1C-BD59-4EBC-BAAC-395BC5B50752}"/>
              </a:ext>
            </a:extLst>
          </p:cNvPr>
          <p:cNvSpPr/>
          <p:nvPr/>
        </p:nvSpPr>
        <p:spPr>
          <a:xfrm>
            <a:off x="3233032" y="3599869"/>
            <a:ext cx="381836" cy="303481"/>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a:ln>
                  <a:noFill/>
                </a:ln>
                <a:gradFill>
                  <a:gsLst>
                    <a:gs pos="2655">
                      <a:srgbClr val="505050"/>
                    </a:gs>
                    <a:gs pos="31000">
                      <a:srgbClr val="505050"/>
                    </a:gs>
                  </a:gsLst>
                  <a:lin ang="5400000" scaled="0"/>
                </a:gradFill>
                <a:effectLst/>
                <a:uLnTx/>
                <a:uFillTx/>
                <a:latin typeface="Segoe UI" charset="0"/>
                <a:ea typeface="Segoe UI" charset="0"/>
                <a:cs typeface="Segoe UI" charset="0"/>
              </a:rPr>
              <a:t>2. </a:t>
            </a:r>
          </a:p>
        </p:txBody>
      </p:sp>
      <p:sp>
        <p:nvSpPr>
          <p:cNvPr id="142" name="Rectangle 141">
            <a:extLst>
              <a:ext uri="{FF2B5EF4-FFF2-40B4-BE49-F238E27FC236}">
                <a16:creationId xmlns:a16="http://schemas.microsoft.com/office/drawing/2014/main" id="{F261FF95-E87A-489A-B372-C80F76BFDE70}"/>
              </a:ext>
            </a:extLst>
          </p:cNvPr>
          <p:cNvSpPr/>
          <p:nvPr/>
        </p:nvSpPr>
        <p:spPr>
          <a:xfrm>
            <a:off x="3233032" y="2259040"/>
            <a:ext cx="381836" cy="303481"/>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a:ln>
                  <a:noFill/>
                </a:ln>
                <a:gradFill>
                  <a:gsLst>
                    <a:gs pos="2655">
                      <a:srgbClr val="505050"/>
                    </a:gs>
                    <a:gs pos="31000">
                      <a:srgbClr val="505050"/>
                    </a:gs>
                  </a:gsLst>
                  <a:lin ang="5400000" scaled="0"/>
                </a:gradFill>
                <a:effectLst/>
                <a:uLnTx/>
                <a:uFillTx/>
                <a:latin typeface="Segoe UI" charset="0"/>
                <a:ea typeface="Segoe UI" charset="0"/>
                <a:cs typeface="Segoe UI" charset="0"/>
              </a:rPr>
              <a:t>1. </a:t>
            </a:r>
          </a:p>
        </p:txBody>
      </p:sp>
      <p:sp>
        <p:nvSpPr>
          <p:cNvPr id="143" name="TextBox 142">
            <a:extLst>
              <a:ext uri="{FF2B5EF4-FFF2-40B4-BE49-F238E27FC236}">
                <a16:creationId xmlns:a16="http://schemas.microsoft.com/office/drawing/2014/main" id="{9B16C2FE-7DA1-4061-AF8F-3CE8F447D09D}"/>
              </a:ext>
            </a:extLst>
          </p:cNvPr>
          <p:cNvSpPr txBox="1"/>
          <p:nvPr/>
        </p:nvSpPr>
        <p:spPr>
          <a:xfrm>
            <a:off x="10213327" y="2585519"/>
            <a:ext cx="662391" cy="120674"/>
          </a:xfrm>
          <a:prstGeom prst="rect">
            <a:avLst/>
          </a:prstGeom>
          <a:noFill/>
        </p:spPr>
        <p:txBody>
          <a:bodyPr wrap="square" lIns="0" tIns="0" rIns="0" bIns="0" rtlCol="0" anchor="b">
            <a:spAutoFit/>
          </a:bodyPr>
          <a:lstStyle/>
          <a:p>
            <a:pPr marL="0" marR="0" lvl="0" indent="0" algn="l" defTabSz="914192" rtl="0" eaLnBrk="1" fontAlgn="auto" latinLnBrk="0" hangingPunct="1">
              <a:lnSpc>
                <a:spcPct val="100000"/>
              </a:lnSpc>
              <a:spcBef>
                <a:spcPts val="0"/>
              </a:spcBef>
              <a:spcAft>
                <a:spcPts val="588"/>
              </a:spcAft>
              <a:buClrTx/>
              <a:buSzTx/>
              <a:buFontTx/>
              <a:buNone/>
              <a:tabLst/>
              <a:defRPr/>
            </a:pPr>
            <a:r>
              <a:rPr kumimoji="0" lang="en-US" sz="784"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Azure Monitor</a:t>
            </a:r>
          </a:p>
        </p:txBody>
      </p:sp>
      <p:pic>
        <p:nvPicPr>
          <p:cNvPr id="144" name="Content Placeholder 4">
            <a:extLst>
              <a:ext uri="{FF2B5EF4-FFF2-40B4-BE49-F238E27FC236}">
                <a16:creationId xmlns:a16="http://schemas.microsoft.com/office/drawing/2014/main" id="{5F86B87A-784A-43D8-9844-EE8BA1E57188}"/>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flipH="1">
            <a:off x="10278100" y="3524423"/>
            <a:ext cx="463976" cy="450188"/>
          </a:xfrm>
          <a:prstGeom prst="rect">
            <a:avLst/>
          </a:prstGeom>
        </p:spPr>
      </p:pic>
      <p:sp>
        <p:nvSpPr>
          <p:cNvPr id="113" name="speedometer_2" title="Icon of a spedometer showing fast speed">
            <a:extLst>
              <a:ext uri="{FF2B5EF4-FFF2-40B4-BE49-F238E27FC236}">
                <a16:creationId xmlns:a16="http://schemas.microsoft.com/office/drawing/2014/main" id="{40446CCD-8850-4453-916D-6DE8356B40C3}"/>
              </a:ext>
            </a:extLst>
          </p:cNvPr>
          <p:cNvSpPr>
            <a:spLocks noChangeAspect="1" noEditPoints="1"/>
          </p:cNvSpPr>
          <p:nvPr/>
        </p:nvSpPr>
        <p:spPr bwMode="auto">
          <a:xfrm>
            <a:off x="10305346" y="2110392"/>
            <a:ext cx="409484" cy="409484"/>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418866117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557185" y="1808672"/>
            <a:ext cx="9148305" cy="4320302"/>
            <a:chOff x="645219" y="1288827"/>
            <a:chExt cx="10991902" cy="4962550"/>
          </a:xfrm>
        </p:grpSpPr>
        <p:sp>
          <p:nvSpPr>
            <p:cNvPr id="116" name="Rectangle 115">
              <a:extLst>
                <a:ext uri="{FF2B5EF4-FFF2-40B4-BE49-F238E27FC236}">
                  <a16:creationId xmlns:a16="http://schemas.microsoft.com/office/drawing/2014/main" id="{45797B37-79FA-4991-B192-538511FB0C62}"/>
                </a:ext>
              </a:extLst>
            </p:cNvPr>
            <p:cNvSpPr/>
            <p:nvPr/>
          </p:nvSpPr>
          <p:spPr bwMode="auto">
            <a:xfrm>
              <a:off x="6218238" y="1288827"/>
              <a:ext cx="5418883" cy="2437177"/>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err="1">
                <a:ln>
                  <a:noFill/>
                </a:ln>
                <a:solidFill>
                  <a:srgbClr val="505050"/>
                </a:solidFill>
                <a:effectLst/>
                <a:uLnTx/>
                <a:uFillTx/>
                <a:latin typeface="Segoe UI"/>
                <a:ea typeface="+mn-ea"/>
                <a:cs typeface="Segoe UI" pitchFamily="34" charset="0"/>
              </a:endParaRPr>
            </a:p>
          </p:txBody>
        </p:sp>
        <p:sp>
          <p:nvSpPr>
            <p:cNvPr id="117" name="Rectangle 116">
              <a:extLst>
                <a:ext uri="{FF2B5EF4-FFF2-40B4-BE49-F238E27FC236}">
                  <a16:creationId xmlns:a16="http://schemas.microsoft.com/office/drawing/2014/main" id="{BB8B4DB4-C7D9-4EA2-AC81-FE2B28C2A27E}"/>
                </a:ext>
              </a:extLst>
            </p:cNvPr>
            <p:cNvSpPr/>
            <p:nvPr/>
          </p:nvSpPr>
          <p:spPr bwMode="auto">
            <a:xfrm>
              <a:off x="645219" y="3925744"/>
              <a:ext cx="5249524" cy="2325632"/>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err="1">
                <a:ln>
                  <a:noFill/>
                </a:ln>
                <a:solidFill>
                  <a:srgbClr val="505050"/>
                </a:solidFill>
                <a:effectLst/>
                <a:uLnTx/>
                <a:uFillTx/>
                <a:latin typeface="Segoe UI"/>
                <a:ea typeface="+mn-ea"/>
                <a:cs typeface="Segoe UI" pitchFamily="34" charset="0"/>
              </a:endParaRPr>
            </a:p>
          </p:txBody>
        </p:sp>
        <p:sp>
          <p:nvSpPr>
            <p:cNvPr id="118" name="Rectangle 117">
              <a:extLst>
                <a:ext uri="{FF2B5EF4-FFF2-40B4-BE49-F238E27FC236}">
                  <a16:creationId xmlns:a16="http://schemas.microsoft.com/office/drawing/2014/main" id="{DF4B6684-C8B7-4BC8-8CFB-D5F3C31DB9DE}"/>
                </a:ext>
              </a:extLst>
            </p:cNvPr>
            <p:cNvSpPr/>
            <p:nvPr/>
          </p:nvSpPr>
          <p:spPr bwMode="auto">
            <a:xfrm>
              <a:off x="6218238" y="3917551"/>
              <a:ext cx="5418883" cy="2333826"/>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err="1">
                <a:ln>
                  <a:noFill/>
                </a:ln>
                <a:solidFill>
                  <a:srgbClr val="505050"/>
                </a:solidFill>
                <a:effectLst/>
                <a:uLnTx/>
                <a:uFillTx/>
                <a:latin typeface="Segoe UI"/>
                <a:ea typeface="+mn-ea"/>
                <a:cs typeface="Segoe UI" pitchFamily="34" charset="0"/>
              </a:endParaRPr>
            </a:p>
          </p:txBody>
        </p:sp>
        <p:sp>
          <p:nvSpPr>
            <p:cNvPr id="119" name="Rectangle 118">
              <a:extLst>
                <a:ext uri="{FF2B5EF4-FFF2-40B4-BE49-F238E27FC236}">
                  <a16:creationId xmlns:a16="http://schemas.microsoft.com/office/drawing/2014/main" id="{1F6C8CE1-7E4B-48D5-B695-9B157D60558D}"/>
                </a:ext>
              </a:extLst>
            </p:cNvPr>
            <p:cNvSpPr/>
            <p:nvPr/>
          </p:nvSpPr>
          <p:spPr bwMode="auto">
            <a:xfrm>
              <a:off x="645220" y="1306872"/>
              <a:ext cx="5249524" cy="2437177"/>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err="1">
                <a:ln>
                  <a:noFill/>
                </a:ln>
                <a:solidFill>
                  <a:srgbClr val="505050"/>
                </a:solidFill>
                <a:effectLst/>
                <a:uLnTx/>
                <a:uFillTx/>
                <a:latin typeface="Segoe UI"/>
                <a:ea typeface="+mn-ea"/>
                <a:cs typeface="Segoe UI" pitchFamily="34" charset="0"/>
              </a:endParaRPr>
            </a:p>
          </p:txBody>
        </p:sp>
      </p:grpSp>
      <p:sp>
        <p:nvSpPr>
          <p:cNvPr id="3" name="Title 2">
            <a:extLst>
              <a:ext uri="{FF2B5EF4-FFF2-40B4-BE49-F238E27FC236}">
                <a16:creationId xmlns:a16="http://schemas.microsoft.com/office/drawing/2014/main" id="{D3170729-3C4B-49E5-906D-789C9E9C436F}"/>
              </a:ext>
            </a:extLst>
          </p:cNvPr>
          <p:cNvSpPr>
            <a:spLocks noGrp="1"/>
          </p:cNvSpPr>
          <p:nvPr>
            <p:ph type="title"/>
          </p:nvPr>
        </p:nvSpPr>
        <p:spPr/>
        <p:txBody>
          <a:bodyPr/>
          <a:lstStyle/>
          <a:p>
            <a:r>
              <a:rPr lang="en-US" dirty="0"/>
              <a:t>Why DevOps?</a:t>
            </a:r>
            <a:br>
              <a:rPr lang="en-US" dirty="0"/>
            </a:br>
            <a:endParaRPr lang="en-US" dirty="0"/>
          </a:p>
        </p:txBody>
      </p:sp>
      <p:sp>
        <p:nvSpPr>
          <p:cNvPr id="83" name="Text Placeholder 82">
            <a:extLst>
              <a:ext uri="{FF2B5EF4-FFF2-40B4-BE49-F238E27FC236}">
                <a16:creationId xmlns:a16="http://schemas.microsoft.com/office/drawing/2014/main" id="{AE9227EA-2CEB-4AD0-9F61-FD23F930D525}"/>
              </a:ext>
            </a:extLst>
          </p:cNvPr>
          <p:cNvSpPr>
            <a:spLocks noGrp="1"/>
          </p:cNvSpPr>
          <p:nvPr>
            <p:ph type="body" sz="quarter" idx="10"/>
          </p:nvPr>
        </p:nvSpPr>
        <p:spPr>
          <a:xfrm>
            <a:off x="2689257" y="1191052"/>
            <a:ext cx="8712889" cy="506901"/>
          </a:xfrm>
        </p:spPr>
        <p:txBody>
          <a:bodyPr/>
          <a:lstStyle/>
          <a:p>
            <a:r>
              <a:rPr lang="en-US" dirty="0"/>
              <a:t>The benefits</a:t>
            </a:r>
          </a:p>
        </p:txBody>
      </p:sp>
      <p:sp>
        <p:nvSpPr>
          <p:cNvPr id="18" name="Rectangle 17">
            <a:extLst>
              <a:ext uri="{FF2B5EF4-FFF2-40B4-BE49-F238E27FC236}">
                <a16:creationId xmlns:a16="http://schemas.microsoft.com/office/drawing/2014/main" id="{8A39524D-BE8D-44EE-8F9C-327F020F2177}"/>
              </a:ext>
            </a:extLst>
          </p:cNvPr>
          <p:cNvSpPr/>
          <p:nvPr/>
        </p:nvSpPr>
        <p:spPr bwMode="auto">
          <a:xfrm>
            <a:off x="866" y="974"/>
            <a:ext cx="2091359" cy="68560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 name="Straight Connector 18">
            <a:extLst>
              <a:ext uri="{FF2B5EF4-FFF2-40B4-BE49-F238E27FC236}">
                <a16:creationId xmlns:a16="http://schemas.microsoft.com/office/drawing/2014/main" id="{A56FB0B6-1240-41C5-AC2E-A666476DDC42}"/>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3E2EA020-03B1-4F5D-BA46-F1C6092929B2}"/>
              </a:ext>
            </a:extLst>
          </p:cNvPr>
          <p:cNvSpPr/>
          <p:nvPr/>
        </p:nvSpPr>
        <p:spPr bwMode="auto">
          <a:xfrm>
            <a:off x="380620" y="1637702"/>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Azure Container Instances (ACI)</a:t>
            </a:r>
          </a:p>
        </p:txBody>
      </p:sp>
      <p:sp>
        <p:nvSpPr>
          <p:cNvPr id="23" name="Rectangle: Rounded Corners 22">
            <a:extLst>
              <a:ext uri="{FF2B5EF4-FFF2-40B4-BE49-F238E27FC236}">
                <a16:creationId xmlns:a16="http://schemas.microsoft.com/office/drawing/2014/main" id="{7EEDD470-FFFE-4A23-A459-F11EDEEC0340}"/>
              </a:ext>
            </a:extLst>
          </p:cNvPr>
          <p:cNvSpPr/>
          <p:nvPr/>
        </p:nvSpPr>
        <p:spPr bwMode="auto">
          <a:xfrm>
            <a:off x="380620" y="2899670"/>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Azure Container Registry (ACR)</a:t>
            </a:r>
          </a:p>
        </p:txBody>
      </p:sp>
      <p:sp>
        <p:nvSpPr>
          <p:cNvPr id="25" name="Rectangle: Rounded Corners 24">
            <a:extLst>
              <a:ext uri="{FF2B5EF4-FFF2-40B4-BE49-F238E27FC236}">
                <a16:creationId xmlns:a16="http://schemas.microsoft.com/office/drawing/2014/main" id="{3CFB3CAC-7FBC-4AFC-A7C3-91CE37FA8428}"/>
              </a:ext>
            </a:extLst>
          </p:cNvPr>
          <p:cNvSpPr/>
          <p:nvPr/>
        </p:nvSpPr>
        <p:spPr bwMode="auto">
          <a:xfrm>
            <a:off x="380620" y="5423605"/>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Release </a:t>
            </a:r>
            <a:br>
              <a:rPr kumimoji="0" lang="en-US" sz="1175"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175"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Automation Tools</a:t>
            </a:r>
          </a:p>
        </p:txBody>
      </p:sp>
      <p:grpSp>
        <p:nvGrpSpPr>
          <p:cNvPr id="48" name="Group 47">
            <a:extLst>
              <a:ext uri="{FF2B5EF4-FFF2-40B4-BE49-F238E27FC236}">
                <a16:creationId xmlns:a16="http://schemas.microsoft.com/office/drawing/2014/main" id="{C8349FFA-D655-4CDE-9227-4EF59F7CF088}"/>
              </a:ext>
            </a:extLst>
          </p:cNvPr>
          <p:cNvGrpSpPr/>
          <p:nvPr/>
        </p:nvGrpSpPr>
        <p:grpSpPr>
          <a:xfrm>
            <a:off x="719745" y="1649706"/>
            <a:ext cx="573081" cy="508297"/>
            <a:chOff x="2878931" y="2940843"/>
            <a:chExt cx="1095375" cy="971550"/>
          </a:xfrm>
        </p:grpSpPr>
        <p:sp>
          <p:nvSpPr>
            <p:cNvPr id="49" name="Freeform: Shape 48">
              <a:extLst>
                <a:ext uri="{FF2B5EF4-FFF2-40B4-BE49-F238E27FC236}">
                  <a16:creationId xmlns:a16="http://schemas.microsoft.com/office/drawing/2014/main" id="{EA2AC15E-DFBA-47F8-9EF4-15275D6F317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72F1998C-82BD-4733-B9A6-054D363E1F2D}"/>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AAE76075-258A-4630-BE03-A20813A1F74F}"/>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1990C002-5C51-4291-94EB-DC57CEFDF81A}"/>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E4B3CEC0-E7A4-4B06-8E85-E9319EAAF54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895FD426-B345-43A7-8BFE-1E09C327769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23E985C6-5EA5-4A05-B546-2D5E534B77F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7C1EB2E1-4D4F-4365-9704-6DF531839E1D}"/>
              </a:ext>
            </a:extLst>
          </p:cNvPr>
          <p:cNvGrpSpPr/>
          <p:nvPr/>
        </p:nvGrpSpPr>
        <p:grpSpPr>
          <a:xfrm>
            <a:off x="751502" y="5448890"/>
            <a:ext cx="610183" cy="540674"/>
            <a:chOff x="4360069" y="2943701"/>
            <a:chExt cx="1095375" cy="970597"/>
          </a:xfrm>
        </p:grpSpPr>
        <p:sp>
          <p:nvSpPr>
            <p:cNvPr id="57" name="Freeform: Shape 56">
              <a:extLst>
                <a:ext uri="{FF2B5EF4-FFF2-40B4-BE49-F238E27FC236}">
                  <a16:creationId xmlns:a16="http://schemas.microsoft.com/office/drawing/2014/main" id="{65F53158-EC39-44B5-8C15-560525E6C0A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F54E209F-5D90-4833-8E2D-48A6D281961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EB4FF793-3BD5-44E1-A4CB-BB7C69EB20A5}"/>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4DACB273-5E40-4A41-8071-8D2A735508F0}"/>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0C2DD884-6A96-41DC-8512-F362209B0924}"/>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EF74D9C9-8670-4581-AD5F-95102148B07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3" name="Group 62">
            <a:extLst>
              <a:ext uri="{FF2B5EF4-FFF2-40B4-BE49-F238E27FC236}">
                <a16:creationId xmlns:a16="http://schemas.microsoft.com/office/drawing/2014/main" id="{209B914D-D251-4918-B4EE-2A8CA916DCB3}"/>
              </a:ext>
            </a:extLst>
          </p:cNvPr>
          <p:cNvGrpSpPr/>
          <p:nvPr/>
        </p:nvGrpSpPr>
        <p:grpSpPr>
          <a:xfrm>
            <a:off x="690016" y="2921235"/>
            <a:ext cx="647285" cy="512999"/>
            <a:chOff x="3517678" y="3062050"/>
            <a:chExt cx="1225868" cy="971550"/>
          </a:xfrm>
        </p:grpSpPr>
        <p:sp>
          <p:nvSpPr>
            <p:cNvPr id="64" name="Freeform: Shape 63">
              <a:extLst>
                <a:ext uri="{FF2B5EF4-FFF2-40B4-BE49-F238E27FC236}">
                  <a16:creationId xmlns:a16="http://schemas.microsoft.com/office/drawing/2014/main" id="{C9F8E84C-6310-4ADE-8C23-D843182F662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A65C84BA-9759-4F23-97CB-9D33F92711DE}"/>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D642E2DA-465F-4F6B-9D95-361D120CAA56}"/>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EC77E8E9-51BC-4509-9690-AB8CCB2374FC}"/>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4656EA8B-B6F9-4386-90A2-3C5E4AE650B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64D57DC7-690F-4BAA-8427-B035FCAC4889}"/>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FADF349E-6405-4014-821E-8EE6B7F50EB3}"/>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3EFE524A-71FA-4612-BA4D-D28B3763F9C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34031AF7-A869-4AB8-91D9-7A442B23B69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A627FE4-92E1-46B5-838D-0B0717F9C1B3}"/>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EC14640F-82EF-4BA9-9214-9D0C9886A458}"/>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8AC57721-6188-45C8-8390-72D9E6FCAAA4}"/>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826C1BAA-C251-4DDC-8F69-4FF4F98DC629}"/>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77" name="Graphic 76">
            <a:extLst>
              <a:ext uri="{FF2B5EF4-FFF2-40B4-BE49-F238E27FC236}">
                <a16:creationId xmlns:a16="http://schemas.microsoft.com/office/drawing/2014/main" id="{C3725EE2-867A-4278-AA52-B0C0D9FE8D3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51801" y="4097375"/>
            <a:ext cx="595123" cy="601131"/>
          </a:xfrm>
          <a:prstGeom prst="rect">
            <a:avLst/>
          </a:prstGeom>
        </p:spPr>
      </p:pic>
      <p:sp>
        <p:nvSpPr>
          <p:cNvPr id="79" name="Rectangle 78">
            <a:hlinkClick r:id="rId5" action="ppaction://hlinksldjump"/>
            <a:extLst>
              <a:ext uri="{FF2B5EF4-FFF2-40B4-BE49-F238E27FC236}">
                <a16:creationId xmlns:a16="http://schemas.microsoft.com/office/drawing/2014/main" id="{536118C6-2183-421F-AD42-ABD8161F7AE8}"/>
              </a:ext>
            </a:extLst>
          </p:cNvPr>
          <p:cNvSpPr/>
          <p:nvPr/>
        </p:nvSpPr>
        <p:spPr bwMode="auto">
          <a:xfrm>
            <a:off x="282113" y="1479179"/>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ectangle 80">
            <a:hlinkClick r:id="rId6" action="ppaction://hlinksldjump"/>
            <a:extLst>
              <a:ext uri="{FF2B5EF4-FFF2-40B4-BE49-F238E27FC236}">
                <a16:creationId xmlns:a16="http://schemas.microsoft.com/office/drawing/2014/main" id="{E87214C0-A5C4-4A06-A503-1A03D6F9B8CD}"/>
              </a:ext>
            </a:extLst>
          </p:cNvPr>
          <p:cNvSpPr/>
          <p:nvPr/>
        </p:nvSpPr>
        <p:spPr bwMode="auto">
          <a:xfrm>
            <a:off x="270387" y="5307121"/>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81">
            <a:hlinkClick r:id="rId7" action="ppaction://hlinksldjump"/>
            <a:extLst>
              <a:ext uri="{FF2B5EF4-FFF2-40B4-BE49-F238E27FC236}">
                <a16:creationId xmlns:a16="http://schemas.microsoft.com/office/drawing/2014/main" id="{70C47BE8-5602-40CF-BD3C-F47268FDED5A}"/>
              </a:ext>
            </a:extLst>
          </p:cNvPr>
          <p:cNvSpPr/>
          <p:nvPr/>
        </p:nvSpPr>
        <p:spPr bwMode="auto">
          <a:xfrm>
            <a:off x="297454" y="2769171"/>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Rectangle 83">
            <a:hlinkClick r:id="rId8" action="ppaction://hlinksldjump"/>
            <a:extLst>
              <a:ext uri="{FF2B5EF4-FFF2-40B4-BE49-F238E27FC236}">
                <a16:creationId xmlns:a16="http://schemas.microsoft.com/office/drawing/2014/main" id="{5ADB10E8-DAAE-4C57-B3F5-2F006487B8C1}"/>
              </a:ext>
            </a:extLst>
          </p:cNvPr>
          <p:cNvSpPr/>
          <p:nvPr/>
        </p:nvSpPr>
        <p:spPr bwMode="auto">
          <a:xfrm>
            <a:off x="284999" y="2528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Rectangle: Rounded Corners 84">
            <a:extLst>
              <a:ext uri="{FF2B5EF4-FFF2-40B4-BE49-F238E27FC236}">
                <a16:creationId xmlns:a16="http://schemas.microsoft.com/office/drawing/2014/main" id="{EFA4FCC5-059E-4ED1-8CE2-40007389400B}"/>
              </a:ext>
            </a:extLst>
          </p:cNvPr>
          <p:cNvSpPr/>
          <p:nvPr/>
        </p:nvSpPr>
        <p:spPr bwMode="auto">
          <a:xfrm>
            <a:off x="380620" y="375735"/>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ACS Engine</a:t>
            </a:r>
          </a:p>
        </p:txBody>
      </p:sp>
      <p:grpSp>
        <p:nvGrpSpPr>
          <p:cNvPr id="86" name="Group 85">
            <a:extLst>
              <a:ext uri="{FF2B5EF4-FFF2-40B4-BE49-F238E27FC236}">
                <a16:creationId xmlns:a16="http://schemas.microsoft.com/office/drawing/2014/main" id="{B3171776-1697-4E2A-87E5-9524D0550B4E}"/>
              </a:ext>
            </a:extLst>
          </p:cNvPr>
          <p:cNvGrpSpPr/>
          <p:nvPr/>
        </p:nvGrpSpPr>
        <p:grpSpPr>
          <a:xfrm>
            <a:off x="772595" y="515342"/>
            <a:ext cx="547901" cy="528830"/>
            <a:chOff x="2368476" y="589018"/>
            <a:chExt cx="1012508" cy="977265"/>
          </a:xfrm>
        </p:grpSpPr>
        <p:sp>
          <p:nvSpPr>
            <p:cNvPr id="87" name="Freeform: Shape 86">
              <a:extLst>
                <a:ext uri="{FF2B5EF4-FFF2-40B4-BE49-F238E27FC236}">
                  <a16:creationId xmlns:a16="http://schemas.microsoft.com/office/drawing/2014/main" id="{DC67C2BA-DECE-49A3-8D26-E73BDAF937A4}"/>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25656EFB-5280-4E98-9A05-8E5E51DF1D99}"/>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B84C9A62-64BB-47F0-94C0-40832A56195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5C4FBBB5-BED9-45B7-B43C-D0381C7113CD}"/>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62C9511D-5B3E-4A55-99B7-87C69349D54C}"/>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EACB614A-B1B3-497B-97E6-80C652CDCB37}"/>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4560E146-3CA3-4C1B-9622-71D8851588CC}"/>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377BC24A-030B-4BBC-A131-1F0E92CBE803}"/>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4C9E7D89-B404-4062-92B5-F4EA3DE48C8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394E6244-EB1C-4C4D-8B90-55A4D6D78588}"/>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59A1C2DE-611E-4BF3-B0D7-54BCBB7476CE}"/>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8CDDDF69-61B7-4243-9705-B2BD21A10A6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8587B260-C73E-4984-9556-3B6CBF4F841A}"/>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5C7FD534-8FA6-459E-B8B9-8D5AFAD302D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6AF83F52-52EA-461C-B803-8DEE6BB7C098}"/>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12D6D69C-54D1-48AB-8BAA-EFE6DB8EAF9D}"/>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632EBA41-4003-4BED-88ED-1DECEA539B86}"/>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2BE18CBD-0452-4B8D-86C4-BC62F443EA0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CD27123D-4694-47AB-A001-AF68387A53D2}"/>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120274C2-4458-41E9-B7A4-DA3D389B0AB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F29C7881-E6B3-4A69-B5B7-4DDF7D9CC06F}"/>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8" name="Rectangle 107">
            <a:hlinkClick r:id="rId8" action="ppaction://hlinksldjump"/>
            <a:extLst>
              <a:ext uri="{FF2B5EF4-FFF2-40B4-BE49-F238E27FC236}">
                <a16:creationId xmlns:a16="http://schemas.microsoft.com/office/drawing/2014/main" id="{D7A27C93-1D3C-498C-84FB-5A886710B653}"/>
              </a:ext>
            </a:extLst>
          </p:cNvPr>
          <p:cNvSpPr/>
          <p:nvPr/>
        </p:nvSpPr>
        <p:spPr bwMode="auto">
          <a:xfrm>
            <a:off x="325885" y="2528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Rounded Corners 170">
            <a:extLst>
              <a:ext uri="{FF2B5EF4-FFF2-40B4-BE49-F238E27FC236}">
                <a16:creationId xmlns:a16="http://schemas.microsoft.com/office/drawing/2014/main" id="{4AEE4D45-3C95-4AA8-8529-128D099D36B8}"/>
              </a:ext>
            </a:extLst>
          </p:cNvPr>
          <p:cNvSpPr/>
          <p:nvPr/>
        </p:nvSpPr>
        <p:spPr bwMode="auto">
          <a:xfrm>
            <a:off x="865" y="4723791"/>
            <a:ext cx="2091360" cy="496509"/>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Open Service Broker </a:t>
            </a:r>
            <a:br>
              <a:rPr kumimoji="0" lang="en-US" sz="1175"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5"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for Azure (OSBA)</a:t>
            </a:r>
          </a:p>
        </p:txBody>
      </p:sp>
      <p:sp>
        <p:nvSpPr>
          <p:cNvPr id="8" name="Rectangle 7"/>
          <p:cNvSpPr/>
          <p:nvPr/>
        </p:nvSpPr>
        <p:spPr>
          <a:xfrm>
            <a:off x="7411299" y="2282621"/>
            <a:ext cx="3466897" cy="1149578"/>
          </a:xfrm>
          <a:prstGeom prst="rect">
            <a:avLst/>
          </a:prstGeom>
        </p:spPr>
        <p:txBody>
          <a:bodyPr wrap="square" anchor="ctr" anchorCtr="0">
            <a:spAutoFit/>
          </a:bodyPr>
          <a:lstStyle/>
          <a:p>
            <a:pPr marL="0" marR="0" lvl="0" indent="0" algn="l" defTabSz="914192" rtl="0" eaLnBrk="1" fontAlgn="auto" latinLnBrk="0" hangingPunct="1">
              <a:lnSpc>
                <a:spcPct val="90000"/>
              </a:lnSpc>
              <a:spcBef>
                <a:spcPts val="0"/>
              </a:spcBef>
              <a:spcAft>
                <a:spcPts val="0"/>
              </a:spcAft>
              <a:buClrTx/>
              <a:buSzTx/>
              <a:buFontTx/>
              <a:buNone/>
              <a:tabLst/>
              <a:defRPr/>
            </a:pPr>
            <a:r>
              <a:rPr kumimoji="0" lang="en-US" sz="5882" b="1" i="0" u="none" strike="noStrike" kern="1200" cap="none" spc="0" normalizeH="0" baseline="0" noProof="0" dirty="0">
                <a:ln>
                  <a:noFill/>
                </a:ln>
                <a:solidFill>
                  <a:srgbClr val="0078D4"/>
                </a:solidFill>
                <a:effectLst/>
                <a:uLnTx/>
                <a:uFillTx/>
                <a:latin typeface="Segoe UI Semibold" charset="0"/>
                <a:ea typeface="Segoe UI Semibold" charset="0"/>
                <a:cs typeface="Segoe UI Semibold" charset="0"/>
              </a:rPr>
              <a:t>5x</a:t>
            </a:r>
          </a:p>
          <a:p>
            <a:pPr marL="0" marR="0" lvl="0" indent="0" algn="l" defTabSz="914192" rtl="0" eaLnBrk="1" fontAlgn="auto" latinLnBrk="0" hangingPunct="1">
              <a:lnSpc>
                <a:spcPct val="9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3C3C3C">
                    <a:lumMod val="50000"/>
                  </a:srgbClr>
                </a:solidFill>
                <a:effectLst/>
                <a:uLnTx/>
                <a:uFillTx/>
                <a:latin typeface="Segoe UI Semibold" charset="0"/>
                <a:ea typeface="Segoe UI Semibold" charset="0"/>
                <a:cs typeface="Segoe UI Semibold" charset="0"/>
              </a:rPr>
              <a:t>lower change failure rate</a:t>
            </a:r>
          </a:p>
        </p:txBody>
      </p:sp>
      <p:sp>
        <p:nvSpPr>
          <p:cNvPr id="9" name="Rectangle 8"/>
          <p:cNvSpPr/>
          <p:nvPr/>
        </p:nvSpPr>
        <p:spPr>
          <a:xfrm>
            <a:off x="2780335" y="2282621"/>
            <a:ext cx="3059233" cy="1149578"/>
          </a:xfrm>
          <a:prstGeom prst="rect">
            <a:avLst/>
          </a:prstGeom>
        </p:spPr>
        <p:txBody>
          <a:bodyPr wrap="square" anchor="ctr" anchorCtr="0">
            <a:spAutoFit/>
          </a:bodyPr>
          <a:lstStyle/>
          <a:p>
            <a:pPr marL="0" marR="0" lvl="0" indent="0" algn="l" defTabSz="914192" rtl="0" eaLnBrk="1" fontAlgn="auto" latinLnBrk="0" hangingPunct="1">
              <a:lnSpc>
                <a:spcPct val="90000"/>
              </a:lnSpc>
              <a:spcBef>
                <a:spcPts val="0"/>
              </a:spcBef>
              <a:spcAft>
                <a:spcPts val="0"/>
              </a:spcAft>
              <a:buClrTx/>
              <a:buSzTx/>
              <a:buFontTx/>
              <a:buNone/>
              <a:tabLst/>
              <a:defRPr/>
            </a:pPr>
            <a:r>
              <a:rPr kumimoji="0" lang="en-US" sz="5882" b="1" i="0" u="none" strike="noStrike" kern="1200" cap="none" spc="0" normalizeH="0" baseline="0" noProof="0" dirty="0">
                <a:ln>
                  <a:noFill/>
                </a:ln>
                <a:solidFill>
                  <a:srgbClr val="0078D4"/>
                </a:solidFill>
                <a:effectLst/>
                <a:uLnTx/>
                <a:uFillTx/>
                <a:latin typeface="Segoe UI Semibold" charset="0"/>
                <a:ea typeface="Segoe UI Semibold" charset="0"/>
                <a:cs typeface="Segoe UI Semibold" charset="0"/>
              </a:rPr>
              <a:t>46x</a:t>
            </a:r>
          </a:p>
          <a:p>
            <a:pPr marL="0" marR="0" lvl="0" indent="0" algn="l" defTabSz="914192" rtl="0" eaLnBrk="1" fontAlgn="auto" latinLnBrk="0" hangingPunct="1">
              <a:lnSpc>
                <a:spcPct val="9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3C3C3C">
                    <a:lumMod val="50000"/>
                  </a:srgbClr>
                </a:solidFill>
                <a:effectLst/>
                <a:uLnTx/>
                <a:uFillTx/>
                <a:latin typeface="Segoe UI Semibold" charset="0"/>
                <a:ea typeface="Segoe UI Semibold" charset="0"/>
                <a:cs typeface="Segoe UI Semibold" charset="0"/>
              </a:rPr>
              <a:t>more frequent deployments</a:t>
            </a:r>
          </a:p>
        </p:txBody>
      </p:sp>
      <p:sp>
        <p:nvSpPr>
          <p:cNvPr id="10" name="Rectangle 9"/>
          <p:cNvSpPr/>
          <p:nvPr/>
        </p:nvSpPr>
        <p:spPr>
          <a:xfrm>
            <a:off x="2780335" y="4529572"/>
            <a:ext cx="2282050" cy="1149578"/>
          </a:xfrm>
          <a:prstGeom prst="rect">
            <a:avLst/>
          </a:prstGeom>
        </p:spPr>
        <p:txBody>
          <a:bodyPr wrap="square" anchor="ctr" anchorCtr="0">
            <a:spAutoFit/>
          </a:bodyPr>
          <a:lstStyle/>
          <a:p>
            <a:pPr marL="0" marR="0" lvl="0" indent="0" algn="l" defTabSz="914192" rtl="0" eaLnBrk="1" fontAlgn="auto" latinLnBrk="0" hangingPunct="1">
              <a:lnSpc>
                <a:spcPct val="90000"/>
              </a:lnSpc>
              <a:spcBef>
                <a:spcPts val="0"/>
              </a:spcBef>
              <a:spcAft>
                <a:spcPts val="0"/>
              </a:spcAft>
              <a:buClrTx/>
              <a:buSzTx/>
              <a:buFontTx/>
              <a:buNone/>
              <a:tabLst/>
              <a:defRPr/>
            </a:pPr>
            <a:r>
              <a:rPr kumimoji="0" lang="en-US" sz="5882" b="1" i="0" u="none" strike="noStrike" kern="1200" cap="none" spc="0" normalizeH="0" baseline="0" noProof="0" dirty="0">
                <a:ln>
                  <a:noFill/>
                </a:ln>
                <a:solidFill>
                  <a:srgbClr val="0078D4"/>
                </a:solidFill>
                <a:effectLst/>
                <a:uLnTx/>
                <a:uFillTx/>
                <a:latin typeface="Segoe UI Semibold" charset="0"/>
                <a:ea typeface="Segoe UI Semibold" charset="0"/>
                <a:cs typeface="Segoe UI Semibold" charset="0"/>
              </a:rPr>
              <a:t>440x</a:t>
            </a:r>
          </a:p>
          <a:p>
            <a:pPr marL="0" marR="0" lvl="0" indent="0" algn="l" defTabSz="914192" rtl="0" eaLnBrk="1" fontAlgn="auto" latinLnBrk="0" hangingPunct="1">
              <a:lnSpc>
                <a:spcPct val="9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3C3C3C">
                    <a:lumMod val="50000"/>
                  </a:srgbClr>
                </a:solidFill>
                <a:effectLst/>
                <a:uLnTx/>
                <a:uFillTx/>
                <a:latin typeface="Segoe UI Semibold" charset="0"/>
                <a:ea typeface="Segoe UI Semibold" charset="0"/>
                <a:cs typeface="Segoe UI Semibold" charset="0"/>
              </a:rPr>
              <a:t>faster deployments</a:t>
            </a:r>
          </a:p>
        </p:txBody>
      </p:sp>
      <p:sp>
        <p:nvSpPr>
          <p:cNvPr id="11" name="Rectangle 10"/>
          <p:cNvSpPr/>
          <p:nvPr/>
        </p:nvSpPr>
        <p:spPr>
          <a:xfrm>
            <a:off x="7411299" y="4529573"/>
            <a:ext cx="2229215" cy="1149578"/>
          </a:xfrm>
          <a:prstGeom prst="rect">
            <a:avLst/>
          </a:prstGeom>
        </p:spPr>
        <p:txBody>
          <a:bodyPr wrap="square" anchor="ctr" anchorCtr="0">
            <a:spAutoFit/>
          </a:bodyPr>
          <a:lstStyle/>
          <a:p>
            <a:pPr marL="0" marR="0" lvl="0" indent="0" algn="l" defTabSz="914192" rtl="0" eaLnBrk="1" fontAlgn="auto" latinLnBrk="0" hangingPunct="1">
              <a:lnSpc>
                <a:spcPct val="90000"/>
              </a:lnSpc>
              <a:spcBef>
                <a:spcPts val="0"/>
              </a:spcBef>
              <a:spcAft>
                <a:spcPts val="0"/>
              </a:spcAft>
              <a:buClrTx/>
              <a:buSzTx/>
              <a:buFontTx/>
              <a:buNone/>
              <a:tabLst/>
              <a:defRPr/>
            </a:pPr>
            <a:r>
              <a:rPr kumimoji="0" lang="en-US" sz="5882" b="1" i="0" u="none" strike="noStrike" kern="1200" cap="none" spc="0" normalizeH="0" baseline="0" noProof="0" dirty="0">
                <a:ln>
                  <a:noFill/>
                </a:ln>
                <a:solidFill>
                  <a:srgbClr val="0078D4"/>
                </a:solidFill>
                <a:effectLst/>
                <a:uLnTx/>
                <a:uFillTx/>
                <a:latin typeface="Segoe UI Semibold" charset="0"/>
                <a:ea typeface="Segoe UI Semibold" charset="0"/>
                <a:cs typeface="Segoe UI Semibold" charset="0"/>
              </a:rPr>
              <a:t>440x</a:t>
            </a:r>
          </a:p>
          <a:p>
            <a:pPr marL="0" marR="0" lvl="0" indent="0" algn="l" defTabSz="914192" rtl="0" eaLnBrk="1" fontAlgn="auto" latinLnBrk="0" hangingPunct="1">
              <a:lnSpc>
                <a:spcPct val="9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3C3C3C">
                    <a:lumMod val="50000"/>
                  </a:srgbClr>
                </a:solidFill>
                <a:effectLst/>
                <a:uLnTx/>
                <a:uFillTx/>
                <a:latin typeface="Segoe UI Semibold" charset="0"/>
                <a:ea typeface="Segoe UI Semibold" charset="0"/>
                <a:cs typeface="Segoe UI Semibold" charset="0"/>
              </a:rPr>
              <a:t>shorter lead times</a:t>
            </a:r>
          </a:p>
        </p:txBody>
      </p:sp>
      <p:sp>
        <p:nvSpPr>
          <p:cNvPr id="121" name="rocket" title="Icon of a rocket">
            <a:extLst>
              <a:ext uri="{FF2B5EF4-FFF2-40B4-BE49-F238E27FC236}">
                <a16:creationId xmlns:a16="http://schemas.microsoft.com/office/drawing/2014/main" id="{23545987-B4BA-4014-A32D-D5D6BB8E8F24}"/>
              </a:ext>
            </a:extLst>
          </p:cNvPr>
          <p:cNvSpPr>
            <a:spLocks noChangeAspect="1" noEditPoints="1"/>
          </p:cNvSpPr>
          <p:nvPr/>
        </p:nvSpPr>
        <p:spPr bwMode="auto">
          <a:xfrm>
            <a:off x="5940009" y="4774695"/>
            <a:ext cx="661889" cy="648911"/>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3"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10894754" y="4774693"/>
            <a:ext cx="505356" cy="705209"/>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26" name="Calendar" title="Icon of a calendar">
            <a:extLst>
              <a:ext uri="{FF2B5EF4-FFF2-40B4-BE49-F238E27FC236}">
                <a16:creationId xmlns:a16="http://schemas.microsoft.com/office/drawing/2014/main" id="{F3BD2E9A-E36D-4092-8272-1206C8814D62}"/>
              </a:ext>
            </a:extLst>
          </p:cNvPr>
          <p:cNvSpPr>
            <a:spLocks noChangeAspect="1" noEditPoints="1"/>
          </p:cNvSpPr>
          <p:nvPr/>
        </p:nvSpPr>
        <p:spPr bwMode="auto">
          <a:xfrm>
            <a:off x="6007908" y="2561599"/>
            <a:ext cx="617436" cy="59162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7" name="check 3" title="Icon of a checkmark with a circle around it">
            <a:extLst>
              <a:ext uri="{FF2B5EF4-FFF2-40B4-BE49-F238E27FC236}">
                <a16:creationId xmlns:a16="http://schemas.microsoft.com/office/drawing/2014/main" id="{675E6937-BEF0-4744-9FB2-D3495BDBF425}"/>
              </a:ext>
            </a:extLst>
          </p:cNvPr>
          <p:cNvSpPr>
            <a:spLocks noChangeAspect="1" noEditPoints="1"/>
          </p:cNvSpPr>
          <p:nvPr/>
        </p:nvSpPr>
        <p:spPr bwMode="auto">
          <a:xfrm>
            <a:off x="10789483" y="2587866"/>
            <a:ext cx="609065" cy="60553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485712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4">
            <a:extLst>
              <a:ext uri="{FF2B5EF4-FFF2-40B4-BE49-F238E27FC236}">
                <a16:creationId xmlns:a16="http://schemas.microsoft.com/office/drawing/2014/main" id="{8A058071-4BA7-4C9D-A82B-6C340EB4F95E}"/>
              </a:ext>
            </a:extLst>
          </p:cNvPr>
          <p:cNvSpPr>
            <a:spLocks noGrp="1"/>
          </p:cNvSpPr>
          <p:nvPr>
            <p:ph type="title"/>
          </p:nvPr>
        </p:nvSpPr>
        <p:spPr/>
        <p:txBody>
          <a:bodyPr/>
          <a:lstStyle/>
          <a:p>
            <a:r>
              <a:rPr lang="en-US" sz="4704" dirty="0">
                <a:solidFill>
                  <a:schemeClr val="tx1"/>
                </a:solidFill>
              </a:rPr>
              <a:t>Release automation workflow</a:t>
            </a:r>
          </a:p>
        </p:txBody>
      </p:sp>
      <p:sp>
        <p:nvSpPr>
          <p:cNvPr id="2" name="Rectangle: Rounded Corners 1">
            <a:extLst>
              <a:ext uri="{FF2B5EF4-FFF2-40B4-BE49-F238E27FC236}">
                <a16:creationId xmlns:a16="http://schemas.microsoft.com/office/drawing/2014/main" id="{A441A870-F1F8-40D6-B8FB-DFEDFD5B6365}"/>
              </a:ext>
            </a:extLst>
          </p:cNvPr>
          <p:cNvSpPr/>
          <p:nvPr/>
        </p:nvSpPr>
        <p:spPr bwMode="auto">
          <a:xfrm>
            <a:off x="2778760" y="2214000"/>
            <a:ext cx="1658151" cy="517394"/>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New directory</a:t>
            </a:r>
          </a:p>
        </p:txBody>
      </p:sp>
      <p:sp>
        <p:nvSpPr>
          <p:cNvPr id="20" name="Rectangle: Rounded Corners 19">
            <a:extLst>
              <a:ext uri="{FF2B5EF4-FFF2-40B4-BE49-F238E27FC236}">
                <a16:creationId xmlns:a16="http://schemas.microsoft.com/office/drawing/2014/main" id="{5F37634F-194D-4356-A360-7C460FE66DCC}"/>
              </a:ext>
            </a:extLst>
          </p:cNvPr>
          <p:cNvSpPr/>
          <p:nvPr/>
        </p:nvSpPr>
        <p:spPr bwMode="auto">
          <a:xfrm>
            <a:off x="6307147" y="2214000"/>
            <a:ext cx="1658151" cy="517394"/>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Add a code file</a:t>
            </a:r>
          </a:p>
        </p:txBody>
      </p:sp>
      <p:sp>
        <p:nvSpPr>
          <p:cNvPr id="21" name="Rectangle: Rounded Corners 20">
            <a:extLst>
              <a:ext uri="{FF2B5EF4-FFF2-40B4-BE49-F238E27FC236}">
                <a16:creationId xmlns:a16="http://schemas.microsoft.com/office/drawing/2014/main" id="{BE997ACE-41A8-456D-AED9-A67208A63A37}"/>
              </a:ext>
            </a:extLst>
          </p:cNvPr>
          <p:cNvSpPr/>
          <p:nvPr/>
        </p:nvSpPr>
        <p:spPr bwMode="auto">
          <a:xfrm>
            <a:off x="9835534" y="2214000"/>
            <a:ext cx="1658151" cy="517394"/>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Draft create</a:t>
            </a:r>
          </a:p>
        </p:txBody>
      </p:sp>
      <p:sp>
        <p:nvSpPr>
          <p:cNvPr id="41" name="Diamond 40">
            <a:extLst>
              <a:ext uri="{FF2B5EF4-FFF2-40B4-BE49-F238E27FC236}">
                <a16:creationId xmlns:a16="http://schemas.microsoft.com/office/drawing/2014/main" id="{FE24EF66-AF83-45F1-A1C1-A497BA913628}"/>
              </a:ext>
            </a:extLst>
          </p:cNvPr>
          <p:cNvSpPr/>
          <p:nvPr/>
        </p:nvSpPr>
        <p:spPr bwMode="auto">
          <a:xfrm>
            <a:off x="5140935" y="4678207"/>
            <a:ext cx="1662032" cy="994859"/>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Deploy code container chart </a:t>
            </a:r>
          </a:p>
        </p:txBody>
      </p:sp>
      <p:sp>
        <p:nvSpPr>
          <p:cNvPr id="23" name="Rectangle: Rounded Corners 22">
            <a:extLst>
              <a:ext uri="{FF2B5EF4-FFF2-40B4-BE49-F238E27FC236}">
                <a16:creationId xmlns:a16="http://schemas.microsoft.com/office/drawing/2014/main" id="{53BF8551-05B0-4775-A48B-13F0A127923E}"/>
              </a:ext>
            </a:extLst>
          </p:cNvPr>
          <p:cNvSpPr/>
          <p:nvPr/>
        </p:nvSpPr>
        <p:spPr bwMode="auto">
          <a:xfrm>
            <a:off x="9835534" y="3542120"/>
            <a:ext cx="1658151" cy="517394"/>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Draft up</a:t>
            </a:r>
          </a:p>
        </p:txBody>
      </p:sp>
      <p:sp>
        <p:nvSpPr>
          <p:cNvPr id="24" name="Rectangle: Rounded Corners 23">
            <a:extLst>
              <a:ext uri="{FF2B5EF4-FFF2-40B4-BE49-F238E27FC236}">
                <a16:creationId xmlns:a16="http://schemas.microsoft.com/office/drawing/2014/main" id="{13639DFA-EB8A-4D7B-9BA4-60BECA05B16A}"/>
              </a:ext>
            </a:extLst>
          </p:cNvPr>
          <p:cNvSpPr/>
          <p:nvPr/>
        </p:nvSpPr>
        <p:spPr bwMode="auto">
          <a:xfrm>
            <a:off x="7489502" y="3542120"/>
            <a:ext cx="1658151" cy="517394"/>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Draft commit</a:t>
            </a:r>
          </a:p>
        </p:txBody>
      </p:sp>
      <p:sp>
        <p:nvSpPr>
          <p:cNvPr id="27" name="Diamond 26">
            <a:extLst>
              <a:ext uri="{FF2B5EF4-FFF2-40B4-BE49-F238E27FC236}">
                <a16:creationId xmlns:a16="http://schemas.microsoft.com/office/drawing/2014/main" id="{01F7A6C6-1AE4-4873-97B4-E76BDF677A53}"/>
              </a:ext>
            </a:extLst>
          </p:cNvPr>
          <p:cNvSpPr/>
          <p:nvPr/>
        </p:nvSpPr>
        <p:spPr bwMode="auto">
          <a:xfrm>
            <a:off x="5139590" y="3303388"/>
            <a:ext cx="1662032" cy="994859"/>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Does it work?</a:t>
            </a:r>
          </a:p>
        </p:txBody>
      </p:sp>
      <p:cxnSp>
        <p:nvCxnSpPr>
          <p:cNvPr id="10" name="Straight Arrow Connector 9">
            <a:extLst>
              <a:ext uri="{FF2B5EF4-FFF2-40B4-BE49-F238E27FC236}">
                <a16:creationId xmlns:a16="http://schemas.microsoft.com/office/drawing/2014/main" id="{4D98413B-DFEF-4DD3-801A-31CD593CC5A3}"/>
              </a:ext>
            </a:extLst>
          </p:cNvPr>
          <p:cNvCxnSpPr>
            <a:stCxn id="2" idx="3"/>
            <a:endCxn id="20" idx="1"/>
          </p:cNvCxnSpPr>
          <p:nvPr/>
        </p:nvCxnSpPr>
        <p:spPr>
          <a:xfrm>
            <a:off x="4436912" y="2472697"/>
            <a:ext cx="1870237"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0B7B9FD-F505-4730-9483-4CC0C16072EC}"/>
              </a:ext>
            </a:extLst>
          </p:cNvPr>
          <p:cNvCxnSpPr>
            <a:cxnSpLocks/>
            <a:stCxn id="20" idx="3"/>
            <a:endCxn id="21" idx="1"/>
          </p:cNvCxnSpPr>
          <p:nvPr/>
        </p:nvCxnSpPr>
        <p:spPr>
          <a:xfrm>
            <a:off x="7965299" y="2472697"/>
            <a:ext cx="1870237"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818AAEF-A347-4283-AAFC-04D203C2C8AE}"/>
              </a:ext>
            </a:extLst>
          </p:cNvPr>
          <p:cNvCxnSpPr>
            <a:cxnSpLocks/>
            <a:stCxn id="23" idx="1"/>
            <a:endCxn id="24" idx="3"/>
          </p:cNvCxnSpPr>
          <p:nvPr/>
        </p:nvCxnSpPr>
        <p:spPr>
          <a:xfrm flipH="1">
            <a:off x="9147654" y="3800817"/>
            <a:ext cx="687882"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CD5661E-0A17-48A3-930C-1E1971E2DF51}"/>
              </a:ext>
            </a:extLst>
          </p:cNvPr>
          <p:cNvCxnSpPr>
            <a:cxnSpLocks/>
            <a:stCxn id="24" idx="1"/>
            <a:endCxn id="27" idx="3"/>
          </p:cNvCxnSpPr>
          <p:nvPr/>
        </p:nvCxnSpPr>
        <p:spPr>
          <a:xfrm flipH="1">
            <a:off x="6801623" y="3800817"/>
            <a:ext cx="687882"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E2E04AE-BE20-4A00-A918-C00090138CE2}"/>
              </a:ext>
            </a:extLst>
          </p:cNvPr>
          <p:cNvCxnSpPr>
            <a:cxnSpLocks/>
            <a:stCxn id="27" idx="1"/>
            <a:endCxn id="60" idx="3"/>
          </p:cNvCxnSpPr>
          <p:nvPr/>
        </p:nvCxnSpPr>
        <p:spPr>
          <a:xfrm flipH="1">
            <a:off x="4436911" y="3800819"/>
            <a:ext cx="702678" cy="2458"/>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A860010-4D49-4C43-9620-773676FEA5EE}"/>
              </a:ext>
            </a:extLst>
          </p:cNvPr>
          <p:cNvCxnSpPr>
            <a:cxnSpLocks/>
            <a:stCxn id="27" idx="2"/>
            <a:endCxn id="41" idx="0"/>
          </p:cNvCxnSpPr>
          <p:nvPr/>
        </p:nvCxnSpPr>
        <p:spPr>
          <a:xfrm>
            <a:off x="5970606" y="4298247"/>
            <a:ext cx="1345" cy="37996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5CE0ECB0-8C4E-45FA-A50D-CFCF9B030BED}"/>
              </a:ext>
            </a:extLst>
          </p:cNvPr>
          <p:cNvCxnSpPr>
            <a:cxnSpLocks/>
            <a:stCxn id="41" idx="3"/>
            <a:endCxn id="23" idx="2"/>
          </p:cNvCxnSpPr>
          <p:nvPr/>
        </p:nvCxnSpPr>
        <p:spPr>
          <a:xfrm flipV="1">
            <a:off x="6802967" y="4059515"/>
            <a:ext cx="3861643" cy="1116121"/>
          </a:xfrm>
          <a:prstGeom prst="bentConnector2">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0" name="Rectangle: Rounded Corners 59">
            <a:extLst>
              <a:ext uri="{FF2B5EF4-FFF2-40B4-BE49-F238E27FC236}">
                <a16:creationId xmlns:a16="http://schemas.microsoft.com/office/drawing/2014/main" id="{8EC7433B-78B4-450C-9CF9-24752D3BA2D4}"/>
              </a:ext>
            </a:extLst>
          </p:cNvPr>
          <p:cNvSpPr/>
          <p:nvPr/>
        </p:nvSpPr>
        <p:spPr bwMode="auto">
          <a:xfrm>
            <a:off x="2778760" y="3544578"/>
            <a:ext cx="1658151" cy="517394"/>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Git push</a:t>
            </a:r>
          </a:p>
        </p:txBody>
      </p:sp>
      <p:cxnSp>
        <p:nvCxnSpPr>
          <p:cNvPr id="65" name="Straight Arrow Connector 64">
            <a:extLst>
              <a:ext uri="{FF2B5EF4-FFF2-40B4-BE49-F238E27FC236}">
                <a16:creationId xmlns:a16="http://schemas.microsoft.com/office/drawing/2014/main" id="{AB42453B-8985-4BFA-ADB0-89D9D80D76AA}"/>
              </a:ext>
            </a:extLst>
          </p:cNvPr>
          <p:cNvCxnSpPr>
            <a:cxnSpLocks/>
            <a:stCxn id="60" idx="2"/>
            <a:endCxn id="85" idx="0"/>
          </p:cNvCxnSpPr>
          <p:nvPr/>
        </p:nvCxnSpPr>
        <p:spPr>
          <a:xfrm>
            <a:off x="3607836" y="4061973"/>
            <a:ext cx="0" cy="114762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08730D0-487F-452D-B6FB-E9D0F72D04A9}"/>
              </a:ext>
            </a:extLst>
          </p:cNvPr>
          <p:cNvCxnSpPr>
            <a:cxnSpLocks/>
            <a:stCxn id="21" idx="2"/>
            <a:endCxn id="23" idx="0"/>
          </p:cNvCxnSpPr>
          <p:nvPr/>
        </p:nvCxnSpPr>
        <p:spPr>
          <a:xfrm>
            <a:off x="10664610" y="2731394"/>
            <a:ext cx="0" cy="810727"/>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6A42E27-DAA5-460B-A2B2-0DC15C5112E4}"/>
              </a:ext>
            </a:extLst>
          </p:cNvPr>
          <p:cNvSpPr/>
          <p:nvPr/>
        </p:nvSpPr>
        <p:spPr>
          <a:xfrm>
            <a:off x="6035336" y="4314059"/>
            <a:ext cx="429865" cy="286064"/>
          </a:xfrm>
          <a:prstGeom prst="rect">
            <a:avLst/>
          </a:prstGeom>
        </p:spPr>
        <p:txBody>
          <a:bodyPr wrap="non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dirty="0">
                <a:ln>
                  <a:noFill/>
                </a:ln>
                <a:solidFill>
                  <a:srgbClr val="DC3C00"/>
                </a:solidFill>
                <a:effectLst/>
                <a:uLnTx/>
                <a:uFillTx/>
                <a:latin typeface="Segoe UI Semibold" panose="020B0702040204020203" pitchFamily="34" charset="0"/>
                <a:ea typeface="+mn-ea"/>
                <a:cs typeface="Segoe UI Semibold" panose="020B0702040204020203" pitchFamily="34" charset="0"/>
              </a:rPr>
              <a:t>No</a:t>
            </a:r>
          </a:p>
        </p:txBody>
      </p:sp>
      <p:sp>
        <p:nvSpPr>
          <p:cNvPr id="75" name="Rectangle 74">
            <a:extLst>
              <a:ext uri="{FF2B5EF4-FFF2-40B4-BE49-F238E27FC236}">
                <a16:creationId xmlns:a16="http://schemas.microsoft.com/office/drawing/2014/main" id="{0EE239C8-3463-4389-92C2-0556CBBE8E26}"/>
              </a:ext>
            </a:extLst>
          </p:cNvPr>
          <p:cNvSpPr/>
          <p:nvPr/>
        </p:nvSpPr>
        <p:spPr>
          <a:xfrm>
            <a:off x="4629274" y="3392133"/>
            <a:ext cx="444354" cy="286064"/>
          </a:xfrm>
          <a:prstGeom prst="rect">
            <a:avLst/>
          </a:prstGeom>
        </p:spPr>
        <p:txBody>
          <a:bodyPr wrap="non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dirty="0">
                <a:ln>
                  <a:noFill/>
                </a:ln>
                <a:solidFill>
                  <a:srgbClr val="008272"/>
                </a:solidFill>
                <a:effectLst/>
                <a:uLnTx/>
                <a:uFillTx/>
                <a:latin typeface="Segoe UI Semibold" panose="020B0702040204020203" pitchFamily="34" charset="0"/>
                <a:ea typeface="+mn-ea"/>
                <a:cs typeface="Segoe UI Semibold" panose="020B0702040204020203" pitchFamily="34" charset="0"/>
              </a:rPr>
              <a:t>Yes</a:t>
            </a:r>
          </a:p>
        </p:txBody>
      </p:sp>
      <p:sp>
        <p:nvSpPr>
          <p:cNvPr id="76" name="Rectangle 75">
            <a:extLst>
              <a:ext uri="{FF2B5EF4-FFF2-40B4-BE49-F238E27FC236}">
                <a16:creationId xmlns:a16="http://schemas.microsoft.com/office/drawing/2014/main" id="{5732462E-434C-45CB-A45F-CA9ECDDF99F2}"/>
              </a:ext>
            </a:extLst>
          </p:cNvPr>
          <p:cNvSpPr/>
          <p:nvPr/>
        </p:nvSpPr>
        <p:spPr>
          <a:xfrm>
            <a:off x="2778762" y="1465476"/>
            <a:ext cx="1319085" cy="258367"/>
          </a:xfrm>
          <a:prstGeom prst="rect">
            <a:avLst/>
          </a:prstGeom>
        </p:spPr>
        <p:txBody>
          <a:bodyPr wrap="none" lIns="0" rIns="0">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New code directory</a:t>
            </a:r>
          </a:p>
        </p:txBody>
      </p:sp>
      <p:cxnSp>
        <p:nvCxnSpPr>
          <p:cNvPr id="77" name="Straight Arrow Connector 76">
            <a:extLst>
              <a:ext uri="{FF2B5EF4-FFF2-40B4-BE49-F238E27FC236}">
                <a16:creationId xmlns:a16="http://schemas.microsoft.com/office/drawing/2014/main" id="{1D06A4CE-AD0E-4C73-9D40-9F312D849E47}"/>
              </a:ext>
            </a:extLst>
          </p:cNvPr>
          <p:cNvCxnSpPr>
            <a:cxnSpLocks/>
          </p:cNvCxnSpPr>
          <p:nvPr/>
        </p:nvCxnSpPr>
        <p:spPr>
          <a:xfrm>
            <a:off x="2940618" y="1787233"/>
            <a:ext cx="0" cy="547893"/>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B3AC1AA5-7978-4554-903C-A19C7DBF21DA}"/>
              </a:ext>
            </a:extLst>
          </p:cNvPr>
          <p:cNvSpPr/>
          <p:nvPr/>
        </p:nvSpPr>
        <p:spPr>
          <a:xfrm>
            <a:off x="6307149" y="1465476"/>
            <a:ext cx="1174835" cy="258367"/>
          </a:xfrm>
          <a:prstGeom prst="rect">
            <a:avLst/>
          </a:prstGeom>
        </p:spPr>
        <p:txBody>
          <a:bodyPr wrap="none" lIns="0" rIns="0">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Create a code file</a:t>
            </a:r>
          </a:p>
        </p:txBody>
      </p:sp>
      <p:cxnSp>
        <p:nvCxnSpPr>
          <p:cNvPr id="80" name="Straight Arrow Connector 79">
            <a:extLst>
              <a:ext uri="{FF2B5EF4-FFF2-40B4-BE49-F238E27FC236}">
                <a16:creationId xmlns:a16="http://schemas.microsoft.com/office/drawing/2014/main" id="{5C54C0A3-B3D1-4130-9807-D90FAAF88FA0}"/>
              </a:ext>
            </a:extLst>
          </p:cNvPr>
          <p:cNvCxnSpPr>
            <a:cxnSpLocks/>
          </p:cNvCxnSpPr>
          <p:nvPr/>
        </p:nvCxnSpPr>
        <p:spPr>
          <a:xfrm>
            <a:off x="6469004" y="1787233"/>
            <a:ext cx="0" cy="547893"/>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2B0D60EE-D4FC-4551-8F75-4FA47E8EB931}"/>
              </a:ext>
            </a:extLst>
          </p:cNvPr>
          <p:cNvSpPr/>
          <p:nvPr/>
        </p:nvSpPr>
        <p:spPr>
          <a:xfrm>
            <a:off x="9835536" y="1465476"/>
            <a:ext cx="1817198" cy="590462"/>
          </a:xfrm>
          <a:prstGeom prst="rect">
            <a:avLst/>
          </a:prstGeom>
        </p:spPr>
        <p:txBody>
          <a:bodyPr wrap="square" lIns="0" rIns="0">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Draft creates a </a:t>
            </a:r>
            <a:r>
              <a:rPr kumimoji="0" lang="en-US" sz="1175" b="0" i="0" u="none" strike="noStrike" kern="1200" cap="none" spc="0" normalizeH="0" baseline="0" noProof="0" dirty="0" err="1">
                <a:ln>
                  <a:noFill/>
                </a:ln>
                <a:solidFill>
                  <a:srgbClr val="505050"/>
                </a:solidFill>
                <a:effectLst/>
                <a:uLnTx/>
                <a:uFillTx/>
                <a:latin typeface="Segoe UI"/>
                <a:ea typeface="+mn-ea"/>
                <a:cs typeface="Segoe UI Semibold" panose="020B0702040204020203" pitchFamily="34" charset="0"/>
              </a:rPr>
              <a:t>dockerfile</a:t>
            </a:r>
            <a:r>
              <a:rPr kumimoji="0" lang="en-US" sz="117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and a Helm chart for service composition</a:t>
            </a:r>
          </a:p>
        </p:txBody>
      </p:sp>
      <p:cxnSp>
        <p:nvCxnSpPr>
          <p:cNvPr id="82" name="Straight Arrow Connector 81">
            <a:extLst>
              <a:ext uri="{FF2B5EF4-FFF2-40B4-BE49-F238E27FC236}">
                <a16:creationId xmlns:a16="http://schemas.microsoft.com/office/drawing/2014/main" id="{E1881BB1-7B0C-4BDB-B3C3-29B6AFC2CF8E}"/>
              </a:ext>
            </a:extLst>
          </p:cNvPr>
          <p:cNvCxnSpPr>
            <a:cxnSpLocks/>
          </p:cNvCxnSpPr>
          <p:nvPr/>
        </p:nvCxnSpPr>
        <p:spPr>
          <a:xfrm>
            <a:off x="9997392" y="2060379"/>
            <a:ext cx="0" cy="274747"/>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721D0267-9FE7-4D55-9256-10F65F53740F}"/>
              </a:ext>
            </a:extLst>
          </p:cNvPr>
          <p:cNvSpPr/>
          <p:nvPr/>
        </p:nvSpPr>
        <p:spPr bwMode="auto">
          <a:xfrm>
            <a:off x="2778760" y="5209593"/>
            <a:ext cx="1658151" cy="1044624"/>
          </a:xfrm>
          <a:prstGeom prst="ellipse">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CI/CD</a:t>
            </a:r>
          </a:p>
        </p:txBody>
      </p:sp>
      <p:sp>
        <p:nvSpPr>
          <p:cNvPr id="89" name="Rectangle: Rounded Corners 88">
            <a:extLst>
              <a:ext uri="{FF2B5EF4-FFF2-40B4-BE49-F238E27FC236}">
                <a16:creationId xmlns:a16="http://schemas.microsoft.com/office/drawing/2014/main" id="{A47FF44A-CCB6-4B1A-A314-70AE74FCFB44}"/>
              </a:ext>
            </a:extLst>
          </p:cNvPr>
          <p:cNvSpPr/>
          <p:nvPr/>
        </p:nvSpPr>
        <p:spPr bwMode="auto">
          <a:xfrm>
            <a:off x="6883732" y="5515569"/>
            <a:ext cx="176146" cy="179259"/>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91" name="Rectangle: Rounded Corners 90">
            <a:extLst>
              <a:ext uri="{FF2B5EF4-FFF2-40B4-BE49-F238E27FC236}">
                <a16:creationId xmlns:a16="http://schemas.microsoft.com/office/drawing/2014/main" id="{E1961C7F-BC87-4EAE-A4A9-3BE9A404D5DF}"/>
              </a:ext>
            </a:extLst>
          </p:cNvPr>
          <p:cNvSpPr/>
          <p:nvPr/>
        </p:nvSpPr>
        <p:spPr bwMode="auto">
          <a:xfrm>
            <a:off x="6883732" y="5896373"/>
            <a:ext cx="176146" cy="179259"/>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92" name="Rectangle: Rounded Corners 91">
            <a:extLst>
              <a:ext uri="{FF2B5EF4-FFF2-40B4-BE49-F238E27FC236}">
                <a16:creationId xmlns:a16="http://schemas.microsoft.com/office/drawing/2014/main" id="{ADC5E24A-1CE0-44D5-9C1F-DF08F1A19C21}"/>
              </a:ext>
            </a:extLst>
          </p:cNvPr>
          <p:cNvSpPr/>
          <p:nvPr/>
        </p:nvSpPr>
        <p:spPr bwMode="auto">
          <a:xfrm>
            <a:off x="6883732" y="6276374"/>
            <a:ext cx="176146" cy="179259"/>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93" name="Rectangle 92">
            <a:extLst>
              <a:ext uri="{FF2B5EF4-FFF2-40B4-BE49-F238E27FC236}">
                <a16:creationId xmlns:a16="http://schemas.microsoft.com/office/drawing/2014/main" id="{2425018A-588D-4A51-829C-F70A4D95B9D7}"/>
              </a:ext>
            </a:extLst>
          </p:cNvPr>
          <p:cNvSpPr/>
          <p:nvPr/>
        </p:nvSpPr>
        <p:spPr>
          <a:xfrm>
            <a:off x="7178339" y="5476015"/>
            <a:ext cx="2107970" cy="258367"/>
          </a:xfrm>
          <a:prstGeom prst="rect">
            <a:avLst/>
          </a:prstGeom>
        </p:spPr>
        <p:txBody>
          <a:bodyPr wrap="none" anchor="ctr">
            <a:spAutoFit/>
          </a:bodyPr>
          <a:lstStyle/>
          <a:p>
            <a:pPr marL="0" marR="0" lvl="0" indent="0" algn="l" defTabSz="914192" rtl="0" eaLnBrk="1" fontAlgn="auto" latinLnBrk="0" hangingPunct="1">
              <a:lnSpc>
                <a:spcPct val="90000"/>
              </a:lnSpc>
              <a:spcBef>
                <a:spcPts val="0"/>
              </a:spcBef>
              <a:spcAft>
                <a:spcPts val="333"/>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Draft helps </a:t>
            </a:r>
            <a:r>
              <a:rPr kumimoji="0" lang="en-US" sz="1175" b="0" i="0" u="none" strike="noStrike" kern="1200" cap="none" spc="0" normalizeH="0" baseline="0" noProof="0" dirty="0" err="1">
                <a:ln>
                  <a:noFill/>
                </a:ln>
                <a:solidFill>
                  <a:srgbClr val="505050"/>
                </a:solidFill>
                <a:effectLst/>
                <a:uLnTx/>
                <a:uFillTx/>
                <a:latin typeface="Segoe UI"/>
                <a:ea typeface="+mn-ea"/>
                <a:cs typeface="Segoe UI Semibold" panose="020B0702040204020203" pitchFamily="34" charset="0"/>
              </a:rPr>
              <a:t>devs</a:t>
            </a:r>
            <a:r>
              <a:rPr kumimoji="0" lang="en-US" sz="117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get running</a:t>
            </a:r>
          </a:p>
        </p:txBody>
      </p:sp>
      <p:sp>
        <p:nvSpPr>
          <p:cNvPr id="94" name="Rectangle 93">
            <a:extLst>
              <a:ext uri="{FF2B5EF4-FFF2-40B4-BE49-F238E27FC236}">
                <a16:creationId xmlns:a16="http://schemas.microsoft.com/office/drawing/2014/main" id="{37B56893-6251-4922-9886-CC55D148505E}"/>
              </a:ext>
            </a:extLst>
          </p:cNvPr>
          <p:cNvSpPr/>
          <p:nvPr/>
        </p:nvSpPr>
        <p:spPr>
          <a:xfrm>
            <a:off x="7178339" y="5856819"/>
            <a:ext cx="4637150" cy="258367"/>
          </a:xfrm>
          <a:prstGeom prst="rect">
            <a:avLst/>
          </a:prstGeom>
        </p:spPr>
        <p:txBody>
          <a:bodyPr wrap="none" anchor="ctr">
            <a:spAutoFit/>
          </a:bodyPr>
          <a:lstStyle/>
          <a:p>
            <a:pPr marL="0" marR="0" lvl="0" indent="0" algn="l" defTabSz="914192" rtl="0" eaLnBrk="1" fontAlgn="auto" latinLnBrk="0" hangingPunct="1">
              <a:lnSpc>
                <a:spcPct val="90000"/>
              </a:lnSpc>
              <a:spcBef>
                <a:spcPts val="0"/>
              </a:spcBef>
              <a:spcAft>
                <a:spcPts val="333"/>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Draft helps </a:t>
            </a:r>
            <a:r>
              <a:rPr kumimoji="0" lang="en-US" sz="1175" b="0" i="0" u="none" strike="noStrike" kern="1200" cap="none" spc="0" normalizeH="0" baseline="0" noProof="0" dirty="0" err="1">
                <a:ln>
                  <a:noFill/>
                </a:ln>
                <a:solidFill>
                  <a:srgbClr val="505050"/>
                </a:solidFill>
                <a:effectLst/>
                <a:uLnTx/>
                <a:uFillTx/>
                <a:latin typeface="Segoe UI"/>
                <a:ea typeface="+mn-ea"/>
                <a:cs typeface="Segoe UI Semibold" panose="020B0702040204020203" pitchFamily="34" charset="0"/>
              </a:rPr>
              <a:t>devs</a:t>
            </a:r>
            <a:r>
              <a:rPr kumimoji="0" lang="en-US" sz="117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and operations iterate on containers and services</a:t>
            </a:r>
          </a:p>
        </p:txBody>
      </p:sp>
      <p:sp>
        <p:nvSpPr>
          <p:cNvPr id="95" name="Rectangle 94">
            <a:extLst>
              <a:ext uri="{FF2B5EF4-FFF2-40B4-BE49-F238E27FC236}">
                <a16:creationId xmlns:a16="http://schemas.microsoft.com/office/drawing/2014/main" id="{FAEC6302-4BF3-4EA0-B774-D5CCEF66C532}"/>
              </a:ext>
            </a:extLst>
          </p:cNvPr>
          <p:cNvSpPr/>
          <p:nvPr/>
        </p:nvSpPr>
        <p:spPr>
          <a:xfrm>
            <a:off x="7178340" y="6219572"/>
            <a:ext cx="3819735" cy="258367"/>
          </a:xfrm>
          <a:prstGeom prst="rect">
            <a:avLst/>
          </a:prstGeom>
        </p:spPr>
        <p:txBody>
          <a:bodyPr wrap="none" anchor="ctr">
            <a:spAutoFit/>
          </a:bodyPr>
          <a:lstStyle/>
          <a:p>
            <a:pPr marL="0" marR="0" lvl="0" indent="0" algn="l" defTabSz="914192" rtl="0" eaLnBrk="1" fontAlgn="auto" latinLnBrk="0" hangingPunct="1">
              <a:lnSpc>
                <a:spcPct val="90000"/>
              </a:lnSpc>
              <a:spcBef>
                <a:spcPts val="0"/>
              </a:spcBef>
              <a:spcAft>
                <a:spcPts val="333"/>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Artifacts push to cloud, controlled by CI/CD processes</a:t>
            </a:r>
          </a:p>
        </p:txBody>
      </p:sp>
      <p:sp>
        <p:nvSpPr>
          <p:cNvPr id="205" name="Rectangle 204">
            <a:extLst>
              <a:ext uri="{FF2B5EF4-FFF2-40B4-BE49-F238E27FC236}">
                <a16:creationId xmlns:a16="http://schemas.microsoft.com/office/drawing/2014/main" id="{6C578FC4-8E7C-44AE-A411-B794379286D1}"/>
              </a:ext>
            </a:extLst>
          </p:cNvPr>
          <p:cNvSpPr/>
          <p:nvPr/>
        </p:nvSpPr>
        <p:spPr bwMode="auto">
          <a:xfrm>
            <a:off x="866" y="974"/>
            <a:ext cx="2091359" cy="68560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06" name="Straight Connector 205">
            <a:extLst>
              <a:ext uri="{FF2B5EF4-FFF2-40B4-BE49-F238E27FC236}">
                <a16:creationId xmlns:a16="http://schemas.microsoft.com/office/drawing/2014/main" id="{634E19E6-C297-41F4-9402-996F728D6B00}"/>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8" name="Rectangle: Rounded Corners 207">
            <a:extLst>
              <a:ext uri="{FF2B5EF4-FFF2-40B4-BE49-F238E27FC236}">
                <a16:creationId xmlns:a16="http://schemas.microsoft.com/office/drawing/2014/main" id="{41E45C56-3254-4161-9394-58364BFA3A8E}"/>
              </a:ext>
            </a:extLst>
          </p:cNvPr>
          <p:cNvSpPr/>
          <p:nvPr/>
        </p:nvSpPr>
        <p:spPr bwMode="auto">
          <a:xfrm>
            <a:off x="380620" y="1637702"/>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Azure Container Instances (ACI)</a:t>
            </a:r>
          </a:p>
        </p:txBody>
      </p:sp>
      <p:sp>
        <p:nvSpPr>
          <p:cNvPr id="209" name="Rectangle: Rounded Corners 208">
            <a:extLst>
              <a:ext uri="{FF2B5EF4-FFF2-40B4-BE49-F238E27FC236}">
                <a16:creationId xmlns:a16="http://schemas.microsoft.com/office/drawing/2014/main" id="{AC87DF54-D199-4F8D-BD38-85C701744291}"/>
              </a:ext>
            </a:extLst>
          </p:cNvPr>
          <p:cNvSpPr/>
          <p:nvPr/>
        </p:nvSpPr>
        <p:spPr bwMode="auto">
          <a:xfrm>
            <a:off x="380620" y="2899670"/>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Azure Container Registry (ACR)</a:t>
            </a:r>
          </a:p>
        </p:txBody>
      </p:sp>
      <p:sp>
        <p:nvSpPr>
          <p:cNvPr id="211" name="Rectangle: Rounded Corners 210">
            <a:extLst>
              <a:ext uri="{FF2B5EF4-FFF2-40B4-BE49-F238E27FC236}">
                <a16:creationId xmlns:a16="http://schemas.microsoft.com/office/drawing/2014/main" id="{C7C7A430-1422-4FEC-9DE0-F8BDF022303B}"/>
              </a:ext>
            </a:extLst>
          </p:cNvPr>
          <p:cNvSpPr/>
          <p:nvPr/>
        </p:nvSpPr>
        <p:spPr bwMode="auto">
          <a:xfrm>
            <a:off x="380620" y="5423605"/>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Release </a:t>
            </a:r>
            <a:br>
              <a:rPr kumimoji="0" lang="en-US" sz="1175"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175"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Automation Tools</a:t>
            </a:r>
          </a:p>
        </p:txBody>
      </p:sp>
      <p:grpSp>
        <p:nvGrpSpPr>
          <p:cNvPr id="234" name="Group 233">
            <a:extLst>
              <a:ext uri="{FF2B5EF4-FFF2-40B4-BE49-F238E27FC236}">
                <a16:creationId xmlns:a16="http://schemas.microsoft.com/office/drawing/2014/main" id="{2B491CAB-E272-404C-AD3C-0CD4EAF2E5C6}"/>
              </a:ext>
            </a:extLst>
          </p:cNvPr>
          <p:cNvGrpSpPr/>
          <p:nvPr/>
        </p:nvGrpSpPr>
        <p:grpSpPr>
          <a:xfrm>
            <a:off x="719745" y="1649706"/>
            <a:ext cx="573081" cy="508297"/>
            <a:chOff x="2878931" y="2940843"/>
            <a:chExt cx="1095375" cy="971550"/>
          </a:xfrm>
        </p:grpSpPr>
        <p:sp>
          <p:nvSpPr>
            <p:cNvPr id="235" name="Freeform: Shape 234">
              <a:extLst>
                <a:ext uri="{FF2B5EF4-FFF2-40B4-BE49-F238E27FC236}">
                  <a16:creationId xmlns:a16="http://schemas.microsoft.com/office/drawing/2014/main" id="{C3D8EE8C-AD21-4908-8734-44A9C6AB91F6}"/>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6" name="Freeform: Shape 235">
              <a:extLst>
                <a:ext uri="{FF2B5EF4-FFF2-40B4-BE49-F238E27FC236}">
                  <a16:creationId xmlns:a16="http://schemas.microsoft.com/office/drawing/2014/main" id="{21AFD82E-ED6C-4FEF-9D9C-DDFAC8778C1D}"/>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7" name="Freeform: Shape 236">
              <a:extLst>
                <a:ext uri="{FF2B5EF4-FFF2-40B4-BE49-F238E27FC236}">
                  <a16:creationId xmlns:a16="http://schemas.microsoft.com/office/drawing/2014/main" id="{A7EEA431-A697-486B-930C-E5B95754F72D}"/>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8" name="Freeform: Shape 237">
              <a:extLst>
                <a:ext uri="{FF2B5EF4-FFF2-40B4-BE49-F238E27FC236}">
                  <a16:creationId xmlns:a16="http://schemas.microsoft.com/office/drawing/2014/main" id="{E2F7E2C6-61D1-4D23-AF3A-ABD10FCCBF2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9" name="Freeform: Shape 238">
              <a:extLst>
                <a:ext uri="{FF2B5EF4-FFF2-40B4-BE49-F238E27FC236}">
                  <a16:creationId xmlns:a16="http://schemas.microsoft.com/office/drawing/2014/main" id="{DCFE490E-E6EA-4576-8246-B0688B8B0A70}"/>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0" name="Freeform: Shape 239">
              <a:extLst>
                <a:ext uri="{FF2B5EF4-FFF2-40B4-BE49-F238E27FC236}">
                  <a16:creationId xmlns:a16="http://schemas.microsoft.com/office/drawing/2014/main" id="{F0C82673-3DF3-4916-B1AC-BC4D63DD9A5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1" name="Freeform: Shape 240">
              <a:extLst>
                <a:ext uri="{FF2B5EF4-FFF2-40B4-BE49-F238E27FC236}">
                  <a16:creationId xmlns:a16="http://schemas.microsoft.com/office/drawing/2014/main" id="{DA56D6E9-7409-4E13-A6F8-97B7EBFE95AE}"/>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42" name="Group 241">
            <a:extLst>
              <a:ext uri="{FF2B5EF4-FFF2-40B4-BE49-F238E27FC236}">
                <a16:creationId xmlns:a16="http://schemas.microsoft.com/office/drawing/2014/main" id="{BABA94C9-2025-42B8-91C6-E387CAAF036D}"/>
              </a:ext>
            </a:extLst>
          </p:cNvPr>
          <p:cNvGrpSpPr/>
          <p:nvPr/>
        </p:nvGrpSpPr>
        <p:grpSpPr>
          <a:xfrm>
            <a:off x="751502" y="5448890"/>
            <a:ext cx="610183" cy="540674"/>
            <a:chOff x="4360069" y="2943701"/>
            <a:chExt cx="1095375" cy="970597"/>
          </a:xfrm>
        </p:grpSpPr>
        <p:sp>
          <p:nvSpPr>
            <p:cNvPr id="243" name="Freeform: Shape 242">
              <a:extLst>
                <a:ext uri="{FF2B5EF4-FFF2-40B4-BE49-F238E27FC236}">
                  <a16:creationId xmlns:a16="http://schemas.microsoft.com/office/drawing/2014/main" id="{885D90EC-D3EF-4694-891F-7530A8755F94}"/>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4" name="Freeform: Shape 243">
              <a:extLst>
                <a:ext uri="{FF2B5EF4-FFF2-40B4-BE49-F238E27FC236}">
                  <a16:creationId xmlns:a16="http://schemas.microsoft.com/office/drawing/2014/main" id="{9048ED05-0749-4412-A193-A53CDB6A975A}"/>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5" name="Freeform: Shape 244">
              <a:extLst>
                <a:ext uri="{FF2B5EF4-FFF2-40B4-BE49-F238E27FC236}">
                  <a16:creationId xmlns:a16="http://schemas.microsoft.com/office/drawing/2014/main" id="{9CEB1E4F-2E30-4A1C-BD7F-CB3F6109E2E1}"/>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6" name="Freeform: Shape 245">
              <a:extLst>
                <a:ext uri="{FF2B5EF4-FFF2-40B4-BE49-F238E27FC236}">
                  <a16:creationId xmlns:a16="http://schemas.microsoft.com/office/drawing/2014/main" id="{9F35A5F2-F18B-4569-A23A-5E018554FE64}"/>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7" name="Freeform: Shape 246">
              <a:extLst>
                <a:ext uri="{FF2B5EF4-FFF2-40B4-BE49-F238E27FC236}">
                  <a16:creationId xmlns:a16="http://schemas.microsoft.com/office/drawing/2014/main" id="{A3FBE1A9-9B74-433F-A567-981B5DEFA4C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8" name="Freeform: Shape 247">
              <a:extLst>
                <a:ext uri="{FF2B5EF4-FFF2-40B4-BE49-F238E27FC236}">
                  <a16:creationId xmlns:a16="http://schemas.microsoft.com/office/drawing/2014/main" id="{A10982D9-47B5-40E2-8A72-1355CAA40174}"/>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49" name="Group 248">
            <a:extLst>
              <a:ext uri="{FF2B5EF4-FFF2-40B4-BE49-F238E27FC236}">
                <a16:creationId xmlns:a16="http://schemas.microsoft.com/office/drawing/2014/main" id="{D11D58E7-0494-433F-8826-14EF9E4766EC}"/>
              </a:ext>
            </a:extLst>
          </p:cNvPr>
          <p:cNvGrpSpPr/>
          <p:nvPr/>
        </p:nvGrpSpPr>
        <p:grpSpPr>
          <a:xfrm>
            <a:off x="690016" y="2921235"/>
            <a:ext cx="647285" cy="512999"/>
            <a:chOff x="3517678" y="3062050"/>
            <a:chExt cx="1225868" cy="971550"/>
          </a:xfrm>
        </p:grpSpPr>
        <p:sp>
          <p:nvSpPr>
            <p:cNvPr id="250" name="Freeform: Shape 249">
              <a:extLst>
                <a:ext uri="{FF2B5EF4-FFF2-40B4-BE49-F238E27FC236}">
                  <a16:creationId xmlns:a16="http://schemas.microsoft.com/office/drawing/2014/main" id="{D313A43A-ACFE-44FF-8C6C-8744BB1B5441}"/>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1" name="Freeform: Shape 250">
              <a:extLst>
                <a:ext uri="{FF2B5EF4-FFF2-40B4-BE49-F238E27FC236}">
                  <a16:creationId xmlns:a16="http://schemas.microsoft.com/office/drawing/2014/main" id="{05875BBD-A472-423B-A20E-5467DFD6C2A1}"/>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2" name="Freeform: Shape 251">
              <a:extLst>
                <a:ext uri="{FF2B5EF4-FFF2-40B4-BE49-F238E27FC236}">
                  <a16:creationId xmlns:a16="http://schemas.microsoft.com/office/drawing/2014/main" id="{20DEBB38-8D5A-47BE-9445-0EF25C2742A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3" name="Freeform: Shape 252">
              <a:extLst>
                <a:ext uri="{FF2B5EF4-FFF2-40B4-BE49-F238E27FC236}">
                  <a16:creationId xmlns:a16="http://schemas.microsoft.com/office/drawing/2014/main" id="{E89315D2-2336-4A6D-AE32-F5762C98217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4" name="Freeform: Shape 253">
              <a:extLst>
                <a:ext uri="{FF2B5EF4-FFF2-40B4-BE49-F238E27FC236}">
                  <a16:creationId xmlns:a16="http://schemas.microsoft.com/office/drawing/2014/main" id="{4D66D019-328F-43F6-B029-E2EEC2DECAF5}"/>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5" name="Freeform: Shape 254">
              <a:extLst>
                <a:ext uri="{FF2B5EF4-FFF2-40B4-BE49-F238E27FC236}">
                  <a16:creationId xmlns:a16="http://schemas.microsoft.com/office/drawing/2014/main" id="{AA8A9B6C-C0C2-4D1E-84DC-0C3B2472272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6" name="Freeform: Shape 255">
              <a:extLst>
                <a:ext uri="{FF2B5EF4-FFF2-40B4-BE49-F238E27FC236}">
                  <a16:creationId xmlns:a16="http://schemas.microsoft.com/office/drawing/2014/main" id="{8F927B71-7D42-46FA-81C8-C192AAF99504}"/>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7" name="Freeform: Shape 256">
              <a:extLst>
                <a:ext uri="{FF2B5EF4-FFF2-40B4-BE49-F238E27FC236}">
                  <a16:creationId xmlns:a16="http://schemas.microsoft.com/office/drawing/2014/main" id="{0829643D-93A0-4053-A646-1C5EF928E37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8" name="Freeform: Shape 257">
              <a:extLst>
                <a:ext uri="{FF2B5EF4-FFF2-40B4-BE49-F238E27FC236}">
                  <a16:creationId xmlns:a16="http://schemas.microsoft.com/office/drawing/2014/main" id="{7BABA682-D7D9-4B40-AD54-FD837175CD9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9" name="Freeform: Shape 258">
              <a:extLst>
                <a:ext uri="{FF2B5EF4-FFF2-40B4-BE49-F238E27FC236}">
                  <a16:creationId xmlns:a16="http://schemas.microsoft.com/office/drawing/2014/main" id="{A44FC2F3-CB59-4B66-8823-C3CDE210851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0" name="Freeform: Shape 259">
              <a:extLst>
                <a:ext uri="{FF2B5EF4-FFF2-40B4-BE49-F238E27FC236}">
                  <a16:creationId xmlns:a16="http://schemas.microsoft.com/office/drawing/2014/main" id="{39401EE5-E81E-4F50-AFF1-774D3BAA072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1" name="Freeform: Shape 260">
              <a:extLst>
                <a:ext uri="{FF2B5EF4-FFF2-40B4-BE49-F238E27FC236}">
                  <a16:creationId xmlns:a16="http://schemas.microsoft.com/office/drawing/2014/main" id="{23C91650-B4B4-4125-B6A2-BBBB5426A2F1}"/>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2" name="Freeform: Shape 261">
              <a:extLst>
                <a:ext uri="{FF2B5EF4-FFF2-40B4-BE49-F238E27FC236}">
                  <a16:creationId xmlns:a16="http://schemas.microsoft.com/office/drawing/2014/main" id="{47B5DDAA-3913-47BB-9E6A-95F69EFD828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63" name="Graphic 262">
            <a:extLst>
              <a:ext uri="{FF2B5EF4-FFF2-40B4-BE49-F238E27FC236}">
                <a16:creationId xmlns:a16="http://schemas.microsoft.com/office/drawing/2014/main" id="{403569E7-D8EC-4B41-B1E3-9E7D7765D7FD}"/>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51801" y="4097375"/>
            <a:ext cx="595123" cy="601131"/>
          </a:xfrm>
          <a:prstGeom prst="rect">
            <a:avLst/>
          </a:prstGeom>
        </p:spPr>
      </p:pic>
      <p:sp>
        <p:nvSpPr>
          <p:cNvPr id="265" name="Rectangle 264">
            <a:hlinkClick r:id="rId5" action="ppaction://hlinksldjump"/>
            <a:extLst>
              <a:ext uri="{FF2B5EF4-FFF2-40B4-BE49-F238E27FC236}">
                <a16:creationId xmlns:a16="http://schemas.microsoft.com/office/drawing/2014/main" id="{7F5C9A27-9388-4F9B-9DF5-C80FE9D4535E}"/>
              </a:ext>
            </a:extLst>
          </p:cNvPr>
          <p:cNvSpPr/>
          <p:nvPr/>
        </p:nvSpPr>
        <p:spPr bwMode="auto">
          <a:xfrm>
            <a:off x="282113" y="1479179"/>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Rectangle 266">
            <a:hlinkClick r:id="rId6" action="ppaction://hlinksldjump"/>
            <a:extLst>
              <a:ext uri="{FF2B5EF4-FFF2-40B4-BE49-F238E27FC236}">
                <a16:creationId xmlns:a16="http://schemas.microsoft.com/office/drawing/2014/main" id="{B9894BA3-B84E-4508-8CEC-16DFA2404425}"/>
              </a:ext>
            </a:extLst>
          </p:cNvPr>
          <p:cNvSpPr/>
          <p:nvPr/>
        </p:nvSpPr>
        <p:spPr bwMode="auto">
          <a:xfrm>
            <a:off x="270387" y="5307121"/>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ectangle 267">
            <a:hlinkClick r:id="rId7" action="ppaction://hlinksldjump"/>
            <a:extLst>
              <a:ext uri="{FF2B5EF4-FFF2-40B4-BE49-F238E27FC236}">
                <a16:creationId xmlns:a16="http://schemas.microsoft.com/office/drawing/2014/main" id="{2C853B22-AB02-4B83-9D5C-899B60D51CA8}"/>
              </a:ext>
            </a:extLst>
          </p:cNvPr>
          <p:cNvSpPr/>
          <p:nvPr/>
        </p:nvSpPr>
        <p:spPr bwMode="auto">
          <a:xfrm>
            <a:off x="297454" y="2769171"/>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a:hlinkClick r:id="rId8" action="ppaction://hlinksldjump"/>
            <a:extLst>
              <a:ext uri="{FF2B5EF4-FFF2-40B4-BE49-F238E27FC236}">
                <a16:creationId xmlns:a16="http://schemas.microsoft.com/office/drawing/2014/main" id="{EAA08AD3-F4B7-4B61-934B-EA5FB12A5502}"/>
              </a:ext>
            </a:extLst>
          </p:cNvPr>
          <p:cNvSpPr/>
          <p:nvPr/>
        </p:nvSpPr>
        <p:spPr bwMode="auto">
          <a:xfrm>
            <a:off x="284999" y="2528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Rounded Corners 124">
            <a:extLst>
              <a:ext uri="{FF2B5EF4-FFF2-40B4-BE49-F238E27FC236}">
                <a16:creationId xmlns:a16="http://schemas.microsoft.com/office/drawing/2014/main" id="{2DFB7D05-9E5A-4FF2-AC3D-EE1274646B2D}"/>
              </a:ext>
            </a:extLst>
          </p:cNvPr>
          <p:cNvSpPr/>
          <p:nvPr/>
        </p:nvSpPr>
        <p:spPr bwMode="auto">
          <a:xfrm>
            <a:off x="380620" y="375735"/>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ACS Engine</a:t>
            </a:r>
          </a:p>
        </p:txBody>
      </p:sp>
      <p:grpSp>
        <p:nvGrpSpPr>
          <p:cNvPr id="126" name="Group 125">
            <a:extLst>
              <a:ext uri="{FF2B5EF4-FFF2-40B4-BE49-F238E27FC236}">
                <a16:creationId xmlns:a16="http://schemas.microsoft.com/office/drawing/2014/main" id="{2DC08709-3D7D-4A72-B814-785D6136CB2D}"/>
              </a:ext>
            </a:extLst>
          </p:cNvPr>
          <p:cNvGrpSpPr/>
          <p:nvPr/>
        </p:nvGrpSpPr>
        <p:grpSpPr>
          <a:xfrm>
            <a:off x="772595" y="515342"/>
            <a:ext cx="547901" cy="528830"/>
            <a:chOff x="2368476" y="589018"/>
            <a:chExt cx="1012508" cy="977265"/>
          </a:xfrm>
        </p:grpSpPr>
        <p:sp>
          <p:nvSpPr>
            <p:cNvPr id="127" name="Freeform: Shape 126">
              <a:extLst>
                <a:ext uri="{FF2B5EF4-FFF2-40B4-BE49-F238E27FC236}">
                  <a16:creationId xmlns:a16="http://schemas.microsoft.com/office/drawing/2014/main" id="{D6DD88C8-A687-4FFA-9A98-59C81DE2A3F8}"/>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23279881-8DE2-4871-87FE-C8C7456A153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0117C97F-77CA-44FF-B358-FA8CCF89EA0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D8817FB8-D1C8-46AF-AFFE-16969998E7D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B2957788-342D-4AB0-BC3C-DB0ABAE070D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B046958C-83F2-4E52-B621-82955986BE1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8EC6107D-9FE0-4992-A63F-9BECC7C58FA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EB8085D5-010A-4C82-9C99-C2CFDC568C09}"/>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8E6D8F2B-2A6D-4DE4-914F-1208CDD7849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2469C16F-ED1F-4C18-BAE8-F1BF4561B244}"/>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15ABEAB0-2F5C-43FC-B1D3-9BE80D1B50A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C011B37D-F014-4C95-ABCB-B18155E12FE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A58CE2A7-8FCA-4366-A4B6-1BB31B63B67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1E5B51A4-C4DC-47BD-99FF-FBBA6AAC601E}"/>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8C595863-6F9B-485F-B82A-B0BCE03B23C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F068F1B7-B5C4-4001-BFD8-DCB915341EB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324A50EF-4210-4EDC-A066-5DDE5934F61F}"/>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586B1381-491C-4B77-A3AD-3571A3380A4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97C541EC-82C2-49E7-994F-B3803491129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20EC02E4-B5BE-4F57-A711-A775DBB3E78C}"/>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410E4FAD-3988-4629-B7A5-511869582338}"/>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8" name="Rectangle 147">
            <a:hlinkClick r:id="rId8" action="ppaction://hlinksldjump"/>
            <a:extLst>
              <a:ext uri="{FF2B5EF4-FFF2-40B4-BE49-F238E27FC236}">
                <a16:creationId xmlns:a16="http://schemas.microsoft.com/office/drawing/2014/main" id="{64A8917E-F600-46C2-A702-870D789E561D}"/>
              </a:ext>
            </a:extLst>
          </p:cNvPr>
          <p:cNvSpPr/>
          <p:nvPr/>
        </p:nvSpPr>
        <p:spPr bwMode="auto">
          <a:xfrm>
            <a:off x="325885" y="2528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Rectangle: Rounded Corners 170">
            <a:extLst>
              <a:ext uri="{FF2B5EF4-FFF2-40B4-BE49-F238E27FC236}">
                <a16:creationId xmlns:a16="http://schemas.microsoft.com/office/drawing/2014/main" id="{4AEE4D45-3C95-4AA8-8529-128D099D36B8}"/>
              </a:ext>
            </a:extLst>
          </p:cNvPr>
          <p:cNvSpPr/>
          <p:nvPr/>
        </p:nvSpPr>
        <p:spPr bwMode="auto">
          <a:xfrm>
            <a:off x="865" y="4723791"/>
            <a:ext cx="2091360" cy="496509"/>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Open Service Broker </a:t>
            </a:r>
            <a:br>
              <a:rPr kumimoji="0" lang="en-US" sz="1175"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5"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for Azure (OSBA)</a:t>
            </a:r>
          </a:p>
        </p:txBody>
      </p:sp>
    </p:spTree>
    <p:extLst>
      <p:ext uri="{BB962C8B-B14F-4D97-AF65-F5344CB8AC3E}">
        <p14:creationId xmlns:p14="http://schemas.microsoft.com/office/powerpoint/2010/main" val="200010131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4">
            <a:extLst>
              <a:ext uri="{FF2B5EF4-FFF2-40B4-BE49-F238E27FC236}">
                <a16:creationId xmlns:a16="http://schemas.microsoft.com/office/drawing/2014/main" id="{8A058071-4BA7-4C9D-A82B-6C340EB4F95E}"/>
              </a:ext>
            </a:extLst>
          </p:cNvPr>
          <p:cNvSpPr>
            <a:spLocks noGrp="1"/>
          </p:cNvSpPr>
          <p:nvPr>
            <p:ph type="title"/>
          </p:nvPr>
        </p:nvSpPr>
        <p:spPr/>
        <p:txBody>
          <a:bodyPr/>
          <a:lstStyle/>
          <a:p>
            <a:r>
              <a:rPr lang="en-US" sz="4704" dirty="0">
                <a:solidFill>
                  <a:schemeClr val="tx1"/>
                </a:solidFill>
              </a:rPr>
              <a:t>Release automation workflow</a:t>
            </a:r>
          </a:p>
        </p:txBody>
      </p:sp>
      <p:sp>
        <p:nvSpPr>
          <p:cNvPr id="2" name="Text Placeholder 1">
            <a:extLst>
              <a:ext uri="{FF2B5EF4-FFF2-40B4-BE49-F238E27FC236}">
                <a16:creationId xmlns:a16="http://schemas.microsoft.com/office/drawing/2014/main" id="{B16D7702-21E6-422D-9057-9060CEC46148}"/>
              </a:ext>
            </a:extLst>
          </p:cNvPr>
          <p:cNvSpPr>
            <a:spLocks noGrp="1"/>
          </p:cNvSpPr>
          <p:nvPr>
            <p:ph type="body" sz="quarter" idx="10"/>
          </p:nvPr>
        </p:nvSpPr>
        <p:spPr>
          <a:xfrm>
            <a:off x="2689257" y="1191052"/>
            <a:ext cx="8712889" cy="669832"/>
          </a:xfrm>
        </p:spPr>
        <p:txBody>
          <a:bodyPr/>
          <a:lstStyle/>
          <a:p>
            <a:r>
              <a:rPr lang="en-US" sz="1765" dirty="0">
                <a:solidFill>
                  <a:schemeClr val="tx1"/>
                </a:solidFill>
              </a:rPr>
              <a:t>Once developers are up and running—or working on a service that is in a complex system—Draft ALSO helps </a:t>
            </a:r>
            <a:r>
              <a:rPr lang="en-US" sz="1765" dirty="0" err="1">
                <a:solidFill>
                  <a:schemeClr val="tx1"/>
                </a:solidFill>
              </a:rPr>
              <a:t>devs</a:t>
            </a:r>
            <a:r>
              <a:rPr lang="en-US" sz="1765" dirty="0">
                <a:solidFill>
                  <a:schemeClr val="tx1"/>
                </a:solidFill>
              </a:rPr>
              <a:t> ignore artifacts and focus on code</a:t>
            </a:r>
          </a:p>
        </p:txBody>
      </p:sp>
      <p:sp>
        <p:nvSpPr>
          <p:cNvPr id="103" name="Rectangle: Rounded Corners 102">
            <a:extLst>
              <a:ext uri="{FF2B5EF4-FFF2-40B4-BE49-F238E27FC236}">
                <a16:creationId xmlns:a16="http://schemas.microsoft.com/office/drawing/2014/main" id="{F2004C0C-4379-442A-A0CA-40ABDE587341}"/>
              </a:ext>
            </a:extLst>
          </p:cNvPr>
          <p:cNvSpPr/>
          <p:nvPr/>
        </p:nvSpPr>
        <p:spPr bwMode="auto">
          <a:xfrm>
            <a:off x="2778760" y="2214000"/>
            <a:ext cx="1658151" cy="517394"/>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Get clone</a:t>
            </a:r>
          </a:p>
        </p:txBody>
      </p:sp>
      <p:sp>
        <p:nvSpPr>
          <p:cNvPr id="104" name="Rectangle: Rounded Corners 103">
            <a:extLst>
              <a:ext uri="{FF2B5EF4-FFF2-40B4-BE49-F238E27FC236}">
                <a16:creationId xmlns:a16="http://schemas.microsoft.com/office/drawing/2014/main" id="{0AB41C18-A4D3-418B-BB64-0B81F6D76BBB}"/>
              </a:ext>
            </a:extLst>
          </p:cNvPr>
          <p:cNvSpPr/>
          <p:nvPr/>
        </p:nvSpPr>
        <p:spPr bwMode="auto">
          <a:xfrm>
            <a:off x="6307147" y="2214000"/>
            <a:ext cx="1658151" cy="517394"/>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Draft pack-reps</a:t>
            </a:r>
          </a:p>
        </p:txBody>
      </p:sp>
      <p:sp>
        <p:nvSpPr>
          <p:cNvPr id="105" name="Rectangle: Rounded Corners 104">
            <a:extLst>
              <a:ext uri="{FF2B5EF4-FFF2-40B4-BE49-F238E27FC236}">
                <a16:creationId xmlns:a16="http://schemas.microsoft.com/office/drawing/2014/main" id="{D0F3FB14-AE89-4793-A6AB-6BC9FEB7F311}"/>
              </a:ext>
            </a:extLst>
          </p:cNvPr>
          <p:cNvSpPr/>
          <p:nvPr/>
        </p:nvSpPr>
        <p:spPr bwMode="auto">
          <a:xfrm>
            <a:off x="9835534" y="2214000"/>
            <a:ext cx="1658151" cy="517394"/>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Draft create</a:t>
            </a:r>
          </a:p>
        </p:txBody>
      </p:sp>
      <p:sp>
        <p:nvSpPr>
          <p:cNvPr id="106" name="Diamond 105">
            <a:extLst>
              <a:ext uri="{FF2B5EF4-FFF2-40B4-BE49-F238E27FC236}">
                <a16:creationId xmlns:a16="http://schemas.microsoft.com/office/drawing/2014/main" id="{0F331948-5E6D-4B33-95B7-E60366679520}"/>
              </a:ext>
            </a:extLst>
          </p:cNvPr>
          <p:cNvSpPr/>
          <p:nvPr/>
        </p:nvSpPr>
        <p:spPr bwMode="auto">
          <a:xfrm>
            <a:off x="5140935" y="4678207"/>
            <a:ext cx="1662032" cy="994859"/>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Debug</a:t>
            </a:r>
          </a:p>
        </p:txBody>
      </p:sp>
      <p:sp>
        <p:nvSpPr>
          <p:cNvPr id="107" name="Rectangle: Rounded Corners 106">
            <a:extLst>
              <a:ext uri="{FF2B5EF4-FFF2-40B4-BE49-F238E27FC236}">
                <a16:creationId xmlns:a16="http://schemas.microsoft.com/office/drawing/2014/main" id="{1FCE0BBD-79EE-450D-8B8B-14B87C60CB23}"/>
              </a:ext>
            </a:extLst>
          </p:cNvPr>
          <p:cNvSpPr/>
          <p:nvPr/>
        </p:nvSpPr>
        <p:spPr bwMode="auto">
          <a:xfrm>
            <a:off x="9835534" y="3542120"/>
            <a:ext cx="1658151" cy="517394"/>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Draft up</a:t>
            </a:r>
          </a:p>
        </p:txBody>
      </p:sp>
      <p:sp>
        <p:nvSpPr>
          <p:cNvPr id="109" name="Diamond 108">
            <a:extLst>
              <a:ext uri="{FF2B5EF4-FFF2-40B4-BE49-F238E27FC236}">
                <a16:creationId xmlns:a16="http://schemas.microsoft.com/office/drawing/2014/main" id="{6D0ED646-9DF4-49F2-9650-3C4A55541F6E}"/>
              </a:ext>
            </a:extLst>
          </p:cNvPr>
          <p:cNvSpPr/>
          <p:nvPr/>
        </p:nvSpPr>
        <p:spPr bwMode="auto">
          <a:xfrm>
            <a:off x="5139590" y="3303388"/>
            <a:ext cx="1662032" cy="994859"/>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Does it work?</a:t>
            </a:r>
          </a:p>
        </p:txBody>
      </p:sp>
      <p:cxnSp>
        <p:nvCxnSpPr>
          <p:cNvPr id="110" name="Straight Arrow Connector 109">
            <a:extLst>
              <a:ext uri="{FF2B5EF4-FFF2-40B4-BE49-F238E27FC236}">
                <a16:creationId xmlns:a16="http://schemas.microsoft.com/office/drawing/2014/main" id="{B9719F8D-1922-4557-A867-CB4D7D9D72B9}"/>
              </a:ext>
            </a:extLst>
          </p:cNvPr>
          <p:cNvCxnSpPr>
            <a:stCxn id="103" idx="3"/>
            <a:endCxn id="104" idx="1"/>
          </p:cNvCxnSpPr>
          <p:nvPr/>
        </p:nvCxnSpPr>
        <p:spPr>
          <a:xfrm>
            <a:off x="4436912" y="2472697"/>
            <a:ext cx="1870237"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7B48017F-D34D-46BE-8A92-81C6B88952DB}"/>
              </a:ext>
            </a:extLst>
          </p:cNvPr>
          <p:cNvCxnSpPr>
            <a:cxnSpLocks/>
            <a:stCxn id="104" idx="3"/>
            <a:endCxn id="105" idx="1"/>
          </p:cNvCxnSpPr>
          <p:nvPr/>
        </p:nvCxnSpPr>
        <p:spPr>
          <a:xfrm>
            <a:off x="7965299" y="2472697"/>
            <a:ext cx="1870237"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111E7137-E3D5-4468-A5D8-DEFCA37C9FA9}"/>
              </a:ext>
            </a:extLst>
          </p:cNvPr>
          <p:cNvCxnSpPr>
            <a:cxnSpLocks/>
            <a:stCxn id="107" idx="1"/>
            <a:endCxn id="109" idx="3"/>
          </p:cNvCxnSpPr>
          <p:nvPr/>
        </p:nvCxnSpPr>
        <p:spPr>
          <a:xfrm flipH="1">
            <a:off x="6801623" y="3800817"/>
            <a:ext cx="3033913"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459F8BC1-32A6-4154-B223-ED2F0CFD5387}"/>
              </a:ext>
            </a:extLst>
          </p:cNvPr>
          <p:cNvCxnSpPr>
            <a:cxnSpLocks/>
            <a:stCxn id="109" idx="1"/>
            <a:endCxn id="117" idx="3"/>
          </p:cNvCxnSpPr>
          <p:nvPr/>
        </p:nvCxnSpPr>
        <p:spPr>
          <a:xfrm flipH="1">
            <a:off x="4436911" y="3800819"/>
            <a:ext cx="702678" cy="2458"/>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3A8B2BAC-3C08-4ED1-A252-609EA9BAE0ED}"/>
              </a:ext>
            </a:extLst>
          </p:cNvPr>
          <p:cNvCxnSpPr>
            <a:cxnSpLocks/>
            <a:stCxn id="109" idx="2"/>
            <a:endCxn id="106" idx="0"/>
          </p:cNvCxnSpPr>
          <p:nvPr/>
        </p:nvCxnSpPr>
        <p:spPr>
          <a:xfrm>
            <a:off x="5970606" y="4298247"/>
            <a:ext cx="1345" cy="37996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C1A72240-7587-45DB-BC78-1395642BFE78}"/>
              </a:ext>
            </a:extLst>
          </p:cNvPr>
          <p:cNvCxnSpPr>
            <a:cxnSpLocks/>
            <a:stCxn id="106" idx="3"/>
            <a:endCxn id="107" idx="2"/>
          </p:cNvCxnSpPr>
          <p:nvPr/>
        </p:nvCxnSpPr>
        <p:spPr>
          <a:xfrm flipV="1">
            <a:off x="6802967" y="4059515"/>
            <a:ext cx="3861643" cy="1116121"/>
          </a:xfrm>
          <a:prstGeom prst="bentConnector2">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7" name="Rectangle: Rounded Corners 116">
            <a:extLst>
              <a:ext uri="{FF2B5EF4-FFF2-40B4-BE49-F238E27FC236}">
                <a16:creationId xmlns:a16="http://schemas.microsoft.com/office/drawing/2014/main" id="{51C4C302-9730-4731-A575-5DCE99F69306}"/>
              </a:ext>
            </a:extLst>
          </p:cNvPr>
          <p:cNvSpPr/>
          <p:nvPr/>
        </p:nvSpPr>
        <p:spPr bwMode="auto">
          <a:xfrm>
            <a:off x="2778760" y="3544578"/>
            <a:ext cx="1658151" cy="517394"/>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Git push</a:t>
            </a:r>
          </a:p>
        </p:txBody>
      </p:sp>
      <p:cxnSp>
        <p:nvCxnSpPr>
          <p:cNvPr id="118" name="Straight Arrow Connector 117">
            <a:extLst>
              <a:ext uri="{FF2B5EF4-FFF2-40B4-BE49-F238E27FC236}">
                <a16:creationId xmlns:a16="http://schemas.microsoft.com/office/drawing/2014/main" id="{867268A1-EA74-419F-84D7-B1A856A20B8E}"/>
              </a:ext>
            </a:extLst>
          </p:cNvPr>
          <p:cNvCxnSpPr>
            <a:cxnSpLocks/>
            <a:stCxn id="117" idx="2"/>
            <a:endCxn id="128" idx="0"/>
          </p:cNvCxnSpPr>
          <p:nvPr/>
        </p:nvCxnSpPr>
        <p:spPr>
          <a:xfrm>
            <a:off x="3607836" y="4061973"/>
            <a:ext cx="0" cy="114762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DBA3B576-2626-4C4A-87BC-9D29D9B8210B}"/>
              </a:ext>
            </a:extLst>
          </p:cNvPr>
          <p:cNvCxnSpPr>
            <a:cxnSpLocks/>
            <a:stCxn id="105" idx="2"/>
            <a:endCxn id="107" idx="0"/>
          </p:cNvCxnSpPr>
          <p:nvPr/>
        </p:nvCxnSpPr>
        <p:spPr>
          <a:xfrm>
            <a:off x="10664610" y="2731394"/>
            <a:ext cx="0" cy="810727"/>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50D4140A-089B-4CBE-982D-990C3D106AD6}"/>
              </a:ext>
            </a:extLst>
          </p:cNvPr>
          <p:cNvSpPr/>
          <p:nvPr/>
        </p:nvSpPr>
        <p:spPr>
          <a:xfrm>
            <a:off x="6035336" y="4314059"/>
            <a:ext cx="429865" cy="286064"/>
          </a:xfrm>
          <a:prstGeom prst="rect">
            <a:avLst/>
          </a:prstGeom>
        </p:spPr>
        <p:txBody>
          <a:bodyPr wrap="non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dirty="0">
                <a:ln>
                  <a:noFill/>
                </a:ln>
                <a:solidFill>
                  <a:srgbClr val="DC3C00"/>
                </a:solidFill>
                <a:effectLst/>
                <a:uLnTx/>
                <a:uFillTx/>
                <a:latin typeface="Segoe UI Semibold" panose="020B0702040204020203" pitchFamily="34" charset="0"/>
                <a:ea typeface="+mn-ea"/>
                <a:cs typeface="Segoe UI Semibold" panose="020B0702040204020203" pitchFamily="34" charset="0"/>
              </a:rPr>
              <a:t>No</a:t>
            </a:r>
          </a:p>
        </p:txBody>
      </p:sp>
      <p:sp>
        <p:nvSpPr>
          <p:cNvPr id="121" name="Rectangle 120">
            <a:extLst>
              <a:ext uri="{FF2B5EF4-FFF2-40B4-BE49-F238E27FC236}">
                <a16:creationId xmlns:a16="http://schemas.microsoft.com/office/drawing/2014/main" id="{D73AAB0D-2D59-40A6-999C-09F00011E011}"/>
              </a:ext>
            </a:extLst>
          </p:cNvPr>
          <p:cNvSpPr/>
          <p:nvPr/>
        </p:nvSpPr>
        <p:spPr>
          <a:xfrm>
            <a:off x="4629274" y="3392133"/>
            <a:ext cx="444354" cy="286064"/>
          </a:xfrm>
          <a:prstGeom prst="rect">
            <a:avLst/>
          </a:prstGeom>
        </p:spPr>
        <p:txBody>
          <a:bodyPr wrap="non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dirty="0">
                <a:ln>
                  <a:noFill/>
                </a:ln>
                <a:solidFill>
                  <a:srgbClr val="008272"/>
                </a:solidFill>
                <a:effectLst/>
                <a:uLnTx/>
                <a:uFillTx/>
                <a:latin typeface="Segoe UI Semibold" panose="020B0702040204020203" pitchFamily="34" charset="0"/>
                <a:ea typeface="+mn-ea"/>
                <a:cs typeface="Segoe UI Semibold" panose="020B0702040204020203" pitchFamily="34" charset="0"/>
              </a:rPr>
              <a:t>Yes</a:t>
            </a:r>
          </a:p>
        </p:txBody>
      </p:sp>
      <p:sp>
        <p:nvSpPr>
          <p:cNvPr id="128" name="Oval 127">
            <a:extLst>
              <a:ext uri="{FF2B5EF4-FFF2-40B4-BE49-F238E27FC236}">
                <a16:creationId xmlns:a16="http://schemas.microsoft.com/office/drawing/2014/main" id="{2130B6E6-FF7E-436E-9A40-779A79036002}"/>
              </a:ext>
            </a:extLst>
          </p:cNvPr>
          <p:cNvSpPr/>
          <p:nvPr/>
        </p:nvSpPr>
        <p:spPr bwMode="auto">
          <a:xfrm>
            <a:off x="2778760" y="5209593"/>
            <a:ext cx="1658151" cy="1044624"/>
          </a:xfrm>
          <a:prstGeom prst="ellipse">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CI/CD</a:t>
            </a:r>
          </a:p>
        </p:txBody>
      </p:sp>
      <p:sp>
        <p:nvSpPr>
          <p:cNvPr id="135" name="Rectangle: Rounded Corners 134">
            <a:extLst>
              <a:ext uri="{FF2B5EF4-FFF2-40B4-BE49-F238E27FC236}">
                <a16:creationId xmlns:a16="http://schemas.microsoft.com/office/drawing/2014/main" id="{2835641C-1F9F-46EB-B471-32F9DC8A7F49}"/>
              </a:ext>
            </a:extLst>
          </p:cNvPr>
          <p:cNvSpPr/>
          <p:nvPr/>
        </p:nvSpPr>
        <p:spPr bwMode="auto">
          <a:xfrm>
            <a:off x="6883732" y="5515569"/>
            <a:ext cx="176146" cy="179259"/>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136" name="Rectangle: Rounded Corners 135">
            <a:extLst>
              <a:ext uri="{FF2B5EF4-FFF2-40B4-BE49-F238E27FC236}">
                <a16:creationId xmlns:a16="http://schemas.microsoft.com/office/drawing/2014/main" id="{CE1B98B7-B15F-4712-BE13-97F5D35E797B}"/>
              </a:ext>
            </a:extLst>
          </p:cNvPr>
          <p:cNvSpPr/>
          <p:nvPr/>
        </p:nvSpPr>
        <p:spPr bwMode="auto">
          <a:xfrm>
            <a:off x="6883732" y="5896373"/>
            <a:ext cx="176146" cy="179259"/>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137" name="Rectangle: Rounded Corners 136">
            <a:extLst>
              <a:ext uri="{FF2B5EF4-FFF2-40B4-BE49-F238E27FC236}">
                <a16:creationId xmlns:a16="http://schemas.microsoft.com/office/drawing/2014/main" id="{87042053-C066-4A3B-8033-A6140189D61B}"/>
              </a:ext>
            </a:extLst>
          </p:cNvPr>
          <p:cNvSpPr/>
          <p:nvPr/>
        </p:nvSpPr>
        <p:spPr bwMode="auto">
          <a:xfrm>
            <a:off x="6883732" y="6276374"/>
            <a:ext cx="176146" cy="179259"/>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138" name="Rectangle 137">
            <a:extLst>
              <a:ext uri="{FF2B5EF4-FFF2-40B4-BE49-F238E27FC236}">
                <a16:creationId xmlns:a16="http://schemas.microsoft.com/office/drawing/2014/main" id="{D4AD2048-22B7-431B-9C1E-5B8DA2BDBC7F}"/>
              </a:ext>
            </a:extLst>
          </p:cNvPr>
          <p:cNvSpPr/>
          <p:nvPr/>
        </p:nvSpPr>
        <p:spPr>
          <a:xfrm>
            <a:off x="7178339" y="5476015"/>
            <a:ext cx="2107970" cy="258367"/>
          </a:xfrm>
          <a:prstGeom prst="rect">
            <a:avLst/>
          </a:prstGeom>
        </p:spPr>
        <p:txBody>
          <a:bodyPr wrap="none" anchor="ctr">
            <a:spAutoFit/>
          </a:bodyPr>
          <a:lstStyle/>
          <a:p>
            <a:pPr marL="0" marR="0" lvl="0" indent="0" algn="l" defTabSz="914192" rtl="0" eaLnBrk="1" fontAlgn="auto" latinLnBrk="0" hangingPunct="1">
              <a:lnSpc>
                <a:spcPct val="90000"/>
              </a:lnSpc>
              <a:spcBef>
                <a:spcPts val="0"/>
              </a:spcBef>
              <a:spcAft>
                <a:spcPts val="333"/>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Draft helps </a:t>
            </a:r>
            <a:r>
              <a:rPr kumimoji="0" lang="en-US" sz="1175" b="0" i="0" u="none" strike="noStrike" kern="1200" cap="none" spc="0" normalizeH="0" baseline="0" noProof="0" dirty="0" err="1">
                <a:ln>
                  <a:noFill/>
                </a:ln>
                <a:solidFill>
                  <a:srgbClr val="505050"/>
                </a:solidFill>
                <a:effectLst/>
                <a:uLnTx/>
                <a:uFillTx/>
                <a:latin typeface="Segoe UI"/>
                <a:ea typeface="+mn-ea"/>
                <a:cs typeface="Segoe UI Semibold" panose="020B0702040204020203" pitchFamily="34" charset="0"/>
              </a:rPr>
              <a:t>devs</a:t>
            </a:r>
            <a:r>
              <a:rPr kumimoji="0" lang="en-US" sz="117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get running</a:t>
            </a:r>
          </a:p>
        </p:txBody>
      </p:sp>
      <p:sp>
        <p:nvSpPr>
          <p:cNvPr id="139" name="Rectangle 138">
            <a:extLst>
              <a:ext uri="{FF2B5EF4-FFF2-40B4-BE49-F238E27FC236}">
                <a16:creationId xmlns:a16="http://schemas.microsoft.com/office/drawing/2014/main" id="{621CF9AD-5C0A-4A93-81A7-D4002AE7FD24}"/>
              </a:ext>
            </a:extLst>
          </p:cNvPr>
          <p:cNvSpPr/>
          <p:nvPr/>
        </p:nvSpPr>
        <p:spPr>
          <a:xfrm>
            <a:off x="7178339" y="5856819"/>
            <a:ext cx="4637150" cy="258367"/>
          </a:xfrm>
          <a:prstGeom prst="rect">
            <a:avLst/>
          </a:prstGeom>
        </p:spPr>
        <p:txBody>
          <a:bodyPr wrap="none" anchor="ctr">
            <a:spAutoFit/>
          </a:bodyPr>
          <a:lstStyle/>
          <a:p>
            <a:pPr marL="0" marR="0" lvl="0" indent="0" algn="l" defTabSz="914192" rtl="0" eaLnBrk="1" fontAlgn="auto" latinLnBrk="0" hangingPunct="1">
              <a:lnSpc>
                <a:spcPct val="90000"/>
              </a:lnSpc>
              <a:spcBef>
                <a:spcPts val="0"/>
              </a:spcBef>
              <a:spcAft>
                <a:spcPts val="333"/>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Draft helps </a:t>
            </a:r>
            <a:r>
              <a:rPr kumimoji="0" lang="en-US" sz="1175" b="0" i="0" u="none" strike="noStrike" kern="1200" cap="none" spc="0" normalizeH="0" baseline="0" noProof="0" dirty="0" err="1">
                <a:ln>
                  <a:noFill/>
                </a:ln>
                <a:solidFill>
                  <a:srgbClr val="505050"/>
                </a:solidFill>
                <a:effectLst/>
                <a:uLnTx/>
                <a:uFillTx/>
                <a:latin typeface="Segoe UI"/>
                <a:ea typeface="+mn-ea"/>
                <a:cs typeface="Segoe UI Semibold" panose="020B0702040204020203" pitchFamily="34" charset="0"/>
              </a:rPr>
              <a:t>devs</a:t>
            </a:r>
            <a:r>
              <a:rPr kumimoji="0" lang="en-US" sz="117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and operations iterate on containers and services</a:t>
            </a:r>
          </a:p>
        </p:txBody>
      </p:sp>
      <p:sp>
        <p:nvSpPr>
          <p:cNvPr id="140" name="Rectangle 139">
            <a:extLst>
              <a:ext uri="{FF2B5EF4-FFF2-40B4-BE49-F238E27FC236}">
                <a16:creationId xmlns:a16="http://schemas.microsoft.com/office/drawing/2014/main" id="{1B55E447-E1B0-4E56-BE8C-FFF91AA75CB2}"/>
              </a:ext>
            </a:extLst>
          </p:cNvPr>
          <p:cNvSpPr/>
          <p:nvPr/>
        </p:nvSpPr>
        <p:spPr>
          <a:xfrm>
            <a:off x="7178340" y="6219572"/>
            <a:ext cx="3819735" cy="258367"/>
          </a:xfrm>
          <a:prstGeom prst="rect">
            <a:avLst/>
          </a:prstGeom>
        </p:spPr>
        <p:txBody>
          <a:bodyPr wrap="none" anchor="ctr">
            <a:spAutoFit/>
          </a:bodyPr>
          <a:lstStyle/>
          <a:p>
            <a:pPr marL="0" marR="0" lvl="0" indent="0" algn="l" defTabSz="914192" rtl="0" eaLnBrk="1" fontAlgn="auto" latinLnBrk="0" hangingPunct="1">
              <a:lnSpc>
                <a:spcPct val="90000"/>
              </a:lnSpc>
              <a:spcBef>
                <a:spcPts val="0"/>
              </a:spcBef>
              <a:spcAft>
                <a:spcPts val="333"/>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Artifacts push to cloud, controlled by CI/CD processes</a:t>
            </a:r>
          </a:p>
        </p:txBody>
      </p:sp>
      <p:sp>
        <p:nvSpPr>
          <p:cNvPr id="125" name="Rectangle 124">
            <a:extLst>
              <a:ext uri="{FF2B5EF4-FFF2-40B4-BE49-F238E27FC236}">
                <a16:creationId xmlns:a16="http://schemas.microsoft.com/office/drawing/2014/main" id="{432BA914-433D-4D43-9FBB-A4D3B8D06DBE}"/>
              </a:ext>
            </a:extLst>
          </p:cNvPr>
          <p:cNvSpPr/>
          <p:nvPr/>
        </p:nvSpPr>
        <p:spPr bwMode="auto">
          <a:xfrm>
            <a:off x="866" y="974"/>
            <a:ext cx="2091359" cy="68560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6" name="Straight Connector 125">
            <a:extLst>
              <a:ext uri="{FF2B5EF4-FFF2-40B4-BE49-F238E27FC236}">
                <a16:creationId xmlns:a16="http://schemas.microsoft.com/office/drawing/2014/main" id="{D4E30024-40BD-4538-8B43-4FF1F113430D}"/>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9" name="Rectangle: Rounded Corners 128">
            <a:extLst>
              <a:ext uri="{FF2B5EF4-FFF2-40B4-BE49-F238E27FC236}">
                <a16:creationId xmlns:a16="http://schemas.microsoft.com/office/drawing/2014/main" id="{B94B899C-CF4F-4C5D-A348-AD0C6800A047}"/>
              </a:ext>
            </a:extLst>
          </p:cNvPr>
          <p:cNvSpPr/>
          <p:nvPr/>
        </p:nvSpPr>
        <p:spPr bwMode="auto">
          <a:xfrm>
            <a:off x="380620" y="1637702"/>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Azure Container Instances (ACI)</a:t>
            </a:r>
          </a:p>
        </p:txBody>
      </p:sp>
      <p:sp>
        <p:nvSpPr>
          <p:cNvPr id="130" name="Rectangle: Rounded Corners 129">
            <a:extLst>
              <a:ext uri="{FF2B5EF4-FFF2-40B4-BE49-F238E27FC236}">
                <a16:creationId xmlns:a16="http://schemas.microsoft.com/office/drawing/2014/main" id="{EF8265C2-320E-42EC-885E-580D02475079}"/>
              </a:ext>
            </a:extLst>
          </p:cNvPr>
          <p:cNvSpPr/>
          <p:nvPr/>
        </p:nvSpPr>
        <p:spPr bwMode="auto">
          <a:xfrm>
            <a:off x="380620" y="2899670"/>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Azure Container Registry (ACR)</a:t>
            </a:r>
          </a:p>
        </p:txBody>
      </p:sp>
      <p:sp>
        <p:nvSpPr>
          <p:cNvPr id="132" name="Rectangle: Rounded Corners 131">
            <a:extLst>
              <a:ext uri="{FF2B5EF4-FFF2-40B4-BE49-F238E27FC236}">
                <a16:creationId xmlns:a16="http://schemas.microsoft.com/office/drawing/2014/main" id="{FA760C74-7CB3-4A44-8EAF-4BCCF477CA8A}"/>
              </a:ext>
            </a:extLst>
          </p:cNvPr>
          <p:cNvSpPr/>
          <p:nvPr/>
        </p:nvSpPr>
        <p:spPr bwMode="auto">
          <a:xfrm>
            <a:off x="380620" y="5423605"/>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Release </a:t>
            </a:r>
            <a:br>
              <a:rPr kumimoji="0" lang="en-US" sz="1175"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175"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Automation Tools</a:t>
            </a:r>
          </a:p>
        </p:txBody>
      </p:sp>
      <p:grpSp>
        <p:nvGrpSpPr>
          <p:cNvPr id="161" name="Group 160">
            <a:extLst>
              <a:ext uri="{FF2B5EF4-FFF2-40B4-BE49-F238E27FC236}">
                <a16:creationId xmlns:a16="http://schemas.microsoft.com/office/drawing/2014/main" id="{DC1736EA-8A9B-4E5F-9D79-077C8796EFDF}"/>
              </a:ext>
            </a:extLst>
          </p:cNvPr>
          <p:cNvGrpSpPr/>
          <p:nvPr/>
        </p:nvGrpSpPr>
        <p:grpSpPr>
          <a:xfrm>
            <a:off x="719745" y="1649706"/>
            <a:ext cx="573081" cy="508297"/>
            <a:chOff x="2878931" y="2940843"/>
            <a:chExt cx="1095375" cy="971550"/>
          </a:xfrm>
        </p:grpSpPr>
        <p:sp>
          <p:nvSpPr>
            <p:cNvPr id="162" name="Freeform: Shape 161">
              <a:extLst>
                <a:ext uri="{FF2B5EF4-FFF2-40B4-BE49-F238E27FC236}">
                  <a16:creationId xmlns:a16="http://schemas.microsoft.com/office/drawing/2014/main" id="{A592B815-5CAB-47C0-9382-7849688F2E8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09FD305A-7442-41BC-88B7-8D2D8EBD50A1}"/>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91F8C338-2C57-43F4-B100-AE1C4813B72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E2B2DA89-87DE-45CA-AF8C-EC5BF6F81A0B}"/>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B5CB5CB7-5996-4FFC-85BA-D91412C0F4F9}"/>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Shape 166">
              <a:extLst>
                <a:ext uri="{FF2B5EF4-FFF2-40B4-BE49-F238E27FC236}">
                  <a16:creationId xmlns:a16="http://schemas.microsoft.com/office/drawing/2014/main" id="{8934CF71-2415-443C-9848-5B91A19EFFF4}"/>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143F73C7-184E-4BF1-87C2-57F754E41A45}"/>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69" name="Group 168">
            <a:extLst>
              <a:ext uri="{FF2B5EF4-FFF2-40B4-BE49-F238E27FC236}">
                <a16:creationId xmlns:a16="http://schemas.microsoft.com/office/drawing/2014/main" id="{7F968AF4-7EF4-455D-8491-5F4B455F0866}"/>
              </a:ext>
            </a:extLst>
          </p:cNvPr>
          <p:cNvGrpSpPr/>
          <p:nvPr/>
        </p:nvGrpSpPr>
        <p:grpSpPr>
          <a:xfrm>
            <a:off x="751502" y="5448890"/>
            <a:ext cx="610183" cy="540674"/>
            <a:chOff x="4360069" y="2943701"/>
            <a:chExt cx="1095375" cy="970597"/>
          </a:xfrm>
        </p:grpSpPr>
        <p:sp>
          <p:nvSpPr>
            <p:cNvPr id="170" name="Freeform: Shape 169">
              <a:extLst>
                <a:ext uri="{FF2B5EF4-FFF2-40B4-BE49-F238E27FC236}">
                  <a16:creationId xmlns:a16="http://schemas.microsoft.com/office/drawing/2014/main" id="{5445126F-5EBD-48C0-8C0E-A3E5213256D3}"/>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58D395FF-E65C-4F56-8D30-1C3E09953436}"/>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00532561-4C3F-44A6-9089-B61FE70ACBF0}"/>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Shape 172">
              <a:extLst>
                <a:ext uri="{FF2B5EF4-FFF2-40B4-BE49-F238E27FC236}">
                  <a16:creationId xmlns:a16="http://schemas.microsoft.com/office/drawing/2014/main" id="{E40BB940-98AB-40EC-B56C-4BBAD3ADD736}"/>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Shape 173">
              <a:extLst>
                <a:ext uri="{FF2B5EF4-FFF2-40B4-BE49-F238E27FC236}">
                  <a16:creationId xmlns:a16="http://schemas.microsoft.com/office/drawing/2014/main" id="{D998CFEB-55D4-4F7D-BFD0-A48A702D05B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5" name="Freeform: Shape 174">
              <a:extLst>
                <a:ext uri="{FF2B5EF4-FFF2-40B4-BE49-F238E27FC236}">
                  <a16:creationId xmlns:a16="http://schemas.microsoft.com/office/drawing/2014/main" id="{B4C26937-08F4-4FEE-8D50-FBADE95904DF}"/>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76" name="Group 175">
            <a:extLst>
              <a:ext uri="{FF2B5EF4-FFF2-40B4-BE49-F238E27FC236}">
                <a16:creationId xmlns:a16="http://schemas.microsoft.com/office/drawing/2014/main" id="{754A568B-9282-43AE-B291-BA4FA8C0FAAC}"/>
              </a:ext>
            </a:extLst>
          </p:cNvPr>
          <p:cNvGrpSpPr/>
          <p:nvPr/>
        </p:nvGrpSpPr>
        <p:grpSpPr>
          <a:xfrm>
            <a:off x="690016" y="2921235"/>
            <a:ext cx="647285" cy="512999"/>
            <a:chOff x="3517678" y="3062050"/>
            <a:chExt cx="1225868" cy="971550"/>
          </a:xfrm>
        </p:grpSpPr>
        <p:sp>
          <p:nvSpPr>
            <p:cNvPr id="177" name="Freeform: Shape 176">
              <a:extLst>
                <a:ext uri="{FF2B5EF4-FFF2-40B4-BE49-F238E27FC236}">
                  <a16:creationId xmlns:a16="http://schemas.microsoft.com/office/drawing/2014/main" id="{A4170A37-9063-4416-8BD9-3F648D77B87A}"/>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EC640530-8D89-40CE-97EB-2CA0239C92F1}"/>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36B53A4D-06DF-4166-B65A-18B38CB3F69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DB5480F3-3210-40D9-B354-325C4A9B731E}"/>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D3F84EEB-1F74-43EE-A2A4-12C202756E92}"/>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0C581A18-80A8-493A-AEAD-02E092677AF6}"/>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81ED5047-5CD5-4992-835E-04CF8A85CF5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Shape 183">
              <a:extLst>
                <a:ext uri="{FF2B5EF4-FFF2-40B4-BE49-F238E27FC236}">
                  <a16:creationId xmlns:a16="http://schemas.microsoft.com/office/drawing/2014/main" id="{D84A8964-DDBA-4EB6-BDC6-0391EC221AE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Shape 184">
              <a:extLst>
                <a:ext uri="{FF2B5EF4-FFF2-40B4-BE49-F238E27FC236}">
                  <a16:creationId xmlns:a16="http://schemas.microsoft.com/office/drawing/2014/main" id="{9F450A34-278B-44D7-9973-E5E97AE8EEFC}"/>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94F77D8E-630C-4A8C-B37F-4B5894442171}"/>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0C1A71E5-2A8E-42E4-9F82-6A1C61555D8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5A6F5715-55F7-4546-939D-B2832351885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75F176D0-8755-4748-B8CE-584CDDC41A8A}"/>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90" name="Graphic 189">
            <a:extLst>
              <a:ext uri="{FF2B5EF4-FFF2-40B4-BE49-F238E27FC236}">
                <a16:creationId xmlns:a16="http://schemas.microsoft.com/office/drawing/2014/main" id="{7D786B6A-6376-4D4A-B235-87A1C189EB9B}"/>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51801" y="4097375"/>
            <a:ext cx="595123" cy="601131"/>
          </a:xfrm>
          <a:prstGeom prst="rect">
            <a:avLst/>
          </a:prstGeom>
        </p:spPr>
      </p:pic>
      <p:sp>
        <p:nvSpPr>
          <p:cNvPr id="192" name="Rectangle 191">
            <a:hlinkClick r:id="rId5" action="ppaction://hlinksldjump"/>
            <a:extLst>
              <a:ext uri="{FF2B5EF4-FFF2-40B4-BE49-F238E27FC236}">
                <a16:creationId xmlns:a16="http://schemas.microsoft.com/office/drawing/2014/main" id="{2149209B-7D63-495D-A021-56851E53A06F}"/>
              </a:ext>
            </a:extLst>
          </p:cNvPr>
          <p:cNvSpPr/>
          <p:nvPr/>
        </p:nvSpPr>
        <p:spPr bwMode="auto">
          <a:xfrm>
            <a:off x="282113" y="1479179"/>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Rectangle 193">
            <a:hlinkClick r:id="rId6" action="ppaction://hlinksldjump"/>
            <a:extLst>
              <a:ext uri="{FF2B5EF4-FFF2-40B4-BE49-F238E27FC236}">
                <a16:creationId xmlns:a16="http://schemas.microsoft.com/office/drawing/2014/main" id="{5C363CB3-12A2-44D2-ACC8-C48FD342CB38}"/>
              </a:ext>
            </a:extLst>
          </p:cNvPr>
          <p:cNvSpPr/>
          <p:nvPr/>
        </p:nvSpPr>
        <p:spPr bwMode="auto">
          <a:xfrm>
            <a:off x="270387" y="5307121"/>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Rectangle 194">
            <a:hlinkClick r:id="rId7" action="ppaction://hlinksldjump"/>
            <a:extLst>
              <a:ext uri="{FF2B5EF4-FFF2-40B4-BE49-F238E27FC236}">
                <a16:creationId xmlns:a16="http://schemas.microsoft.com/office/drawing/2014/main" id="{FF188CC4-3A64-449C-830D-43A4F553C5EB}"/>
              </a:ext>
            </a:extLst>
          </p:cNvPr>
          <p:cNvSpPr/>
          <p:nvPr/>
        </p:nvSpPr>
        <p:spPr bwMode="auto">
          <a:xfrm>
            <a:off x="297454" y="2769171"/>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Rectangle 91">
            <a:hlinkClick r:id="rId8" action="ppaction://hlinksldjump"/>
            <a:extLst>
              <a:ext uri="{FF2B5EF4-FFF2-40B4-BE49-F238E27FC236}">
                <a16:creationId xmlns:a16="http://schemas.microsoft.com/office/drawing/2014/main" id="{057A7729-CC64-4AFC-A22E-1257F49F8967}"/>
              </a:ext>
            </a:extLst>
          </p:cNvPr>
          <p:cNvSpPr/>
          <p:nvPr/>
        </p:nvSpPr>
        <p:spPr bwMode="auto">
          <a:xfrm>
            <a:off x="284999" y="2528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Rectangle: Rounded Corners 92">
            <a:extLst>
              <a:ext uri="{FF2B5EF4-FFF2-40B4-BE49-F238E27FC236}">
                <a16:creationId xmlns:a16="http://schemas.microsoft.com/office/drawing/2014/main" id="{507503F0-1BB4-47D8-A1C3-FE10F3A586B1}"/>
              </a:ext>
            </a:extLst>
          </p:cNvPr>
          <p:cNvSpPr/>
          <p:nvPr/>
        </p:nvSpPr>
        <p:spPr bwMode="auto">
          <a:xfrm>
            <a:off x="380620" y="375735"/>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ACS Engine</a:t>
            </a:r>
          </a:p>
        </p:txBody>
      </p:sp>
      <p:grpSp>
        <p:nvGrpSpPr>
          <p:cNvPr id="94" name="Group 93">
            <a:extLst>
              <a:ext uri="{FF2B5EF4-FFF2-40B4-BE49-F238E27FC236}">
                <a16:creationId xmlns:a16="http://schemas.microsoft.com/office/drawing/2014/main" id="{DD22C42B-A2B0-46E7-BB30-5403CB8E3E1A}"/>
              </a:ext>
            </a:extLst>
          </p:cNvPr>
          <p:cNvGrpSpPr/>
          <p:nvPr/>
        </p:nvGrpSpPr>
        <p:grpSpPr>
          <a:xfrm>
            <a:off x="772595" y="515342"/>
            <a:ext cx="547901" cy="528830"/>
            <a:chOff x="2368476" y="589018"/>
            <a:chExt cx="1012508" cy="977265"/>
          </a:xfrm>
        </p:grpSpPr>
        <p:sp>
          <p:nvSpPr>
            <p:cNvPr id="95" name="Freeform: Shape 94">
              <a:extLst>
                <a:ext uri="{FF2B5EF4-FFF2-40B4-BE49-F238E27FC236}">
                  <a16:creationId xmlns:a16="http://schemas.microsoft.com/office/drawing/2014/main" id="{0D90D938-CA81-4493-A374-D11E6D6291F7}"/>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8BAC370A-2B69-4278-A8FA-7A3412F934A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9B180C4D-67F0-41E2-8CF8-C183205E5E8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358BBCE9-35C6-43CE-B680-4EB6FB6A2D46}"/>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17FA45F9-D40D-4C8F-804F-626E67E8BD1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88C77275-CCAF-4B37-AC57-53791E3B9624}"/>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A4E8CBF4-407E-4313-AE0F-FCB8FF3382CB}"/>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DC88DEC2-53FD-44B8-B269-C538A832D95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493755DA-33F2-4871-86AB-DDC7D3D3924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8DB50AD4-D563-4DBC-AB3A-59593376A501}"/>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8061E133-92CC-4B3F-BC45-DE6220D0A1CB}"/>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A7B5CE43-B525-4A41-A2B0-1B02AA0559D2}"/>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640AD7AA-1E83-4604-B92C-6FAC59468BEA}"/>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DE052AC9-F66F-4D78-8579-95F4F30D28A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7D41195A-417A-4B51-B1BB-93A9DE253DB8}"/>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61C49DF2-359F-4231-824F-59CA180260EC}"/>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B02D63A3-FD99-4F14-9DF8-88B5118FD41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5270C29F-12FC-4A10-B63B-CD5CFFD6DA3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F41C882F-E05D-400E-A6F6-A247B29F82B0}"/>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3E16FB8D-9260-424A-B1F3-1E7A5B60DB5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3CE705BF-2B32-4009-B53E-0B8FD7EFCEA0}"/>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204" name="Rectangle 203">
            <a:hlinkClick r:id="rId8" action="ppaction://hlinksldjump"/>
            <a:extLst>
              <a:ext uri="{FF2B5EF4-FFF2-40B4-BE49-F238E27FC236}">
                <a16:creationId xmlns:a16="http://schemas.microsoft.com/office/drawing/2014/main" id="{21D2A11E-8C42-4FB4-BBC7-296F5A7B2CCB}"/>
              </a:ext>
            </a:extLst>
          </p:cNvPr>
          <p:cNvSpPr/>
          <p:nvPr/>
        </p:nvSpPr>
        <p:spPr bwMode="auto">
          <a:xfrm>
            <a:off x="325885" y="2528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Rectangle: Rounded Corners 170">
            <a:extLst>
              <a:ext uri="{FF2B5EF4-FFF2-40B4-BE49-F238E27FC236}">
                <a16:creationId xmlns:a16="http://schemas.microsoft.com/office/drawing/2014/main" id="{4AEE4D45-3C95-4AA8-8529-128D099D36B8}"/>
              </a:ext>
            </a:extLst>
          </p:cNvPr>
          <p:cNvSpPr/>
          <p:nvPr/>
        </p:nvSpPr>
        <p:spPr bwMode="auto">
          <a:xfrm>
            <a:off x="865" y="4723791"/>
            <a:ext cx="2091360" cy="496509"/>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Open Service Broker </a:t>
            </a:r>
            <a:br>
              <a:rPr kumimoji="0" lang="en-US" sz="1175"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5"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for Azure (OSBA)</a:t>
            </a:r>
          </a:p>
        </p:txBody>
      </p:sp>
    </p:spTree>
    <p:extLst>
      <p:ext uri="{BB962C8B-B14F-4D97-AF65-F5344CB8AC3E}">
        <p14:creationId xmlns:p14="http://schemas.microsoft.com/office/powerpoint/2010/main" val="280045837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4">
            <a:extLst>
              <a:ext uri="{FF2B5EF4-FFF2-40B4-BE49-F238E27FC236}">
                <a16:creationId xmlns:a16="http://schemas.microsoft.com/office/drawing/2014/main" id="{8A058071-4BA7-4C9D-A82B-6C340EB4F95E}"/>
              </a:ext>
            </a:extLst>
          </p:cNvPr>
          <p:cNvSpPr>
            <a:spLocks noGrp="1"/>
          </p:cNvSpPr>
          <p:nvPr>
            <p:ph type="title"/>
          </p:nvPr>
        </p:nvSpPr>
        <p:spPr/>
        <p:txBody>
          <a:bodyPr/>
          <a:lstStyle/>
          <a:p>
            <a:pPr algn="ctr"/>
            <a:r>
              <a:rPr lang="en-US" sz="4704" dirty="0">
                <a:solidFill>
                  <a:schemeClr val="tx1"/>
                </a:solidFill>
              </a:rPr>
              <a:t>Release automation workflow</a:t>
            </a:r>
          </a:p>
        </p:txBody>
      </p:sp>
      <p:sp>
        <p:nvSpPr>
          <p:cNvPr id="42" name="Rectangle: Rounded Corners 41">
            <a:extLst>
              <a:ext uri="{FF2B5EF4-FFF2-40B4-BE49-F238E27FC236}">
                <a16:creationId xmlns:a16="http://schemas.microsoft.com/office/drawing/2014/main" id="{E15EC9FD-B59A-4B16-B690-C9AD21B6CD67}"/>
              </a:ext>
            </a:extLst>
          </p:cNvPr>
          <p:cNvSpPr/>
          <p:nvPr/>
        </p:nvSpPr>
        <p:spPr bwMode="auto">
          <a:xfrm>
            <a:off x="2715712" y="1421881"/>
            <a:ext cx="1084718" cy="517394"/>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Create</a:t>
            </a:r>
          </a:p>
        </p:txBody>
      </p:sp>
      <p:sp>
        <p:nvSpPr>
          <p:cNvPr id="44" name="Diamond 43">
            <a:extLst>
              <a:ext uri="{FF2B5EF4-FFF2-40B4-BE49-F238E27FC236}">
                <a16:creationId xmlns:a16="http://schemas.microsoft.com/office/drawing/2014/main" id="{2916210F-28A8-4D58-BD97-603ABB3FDDF7}"/>
              </a:ext>
            </a:extLst>
          </p:cNvPr>
          <p:cNvSpPr/>
          <p:nvPr/>
        </p:nvSpPr>
        <p:spPr bwMode="auto">
          <a:xfrm>
            <a:off x="2715712" y="2242811"/>
            <a:ext cx="1084718" cy="724483"/>
          </a:xfrm>
          <a:prstGeom prst="diamond">
            <a:avLst/>
          </a:prstGeom>
          <a:solidFill>
            <a:schemeClr val="accent5">
              <a:alpha val="10000"/>
            </a:schemeClr>
          </a:solid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Have code?</a:t>
            </a:r>
          </a:p>
        </p:txBody>
      </p:sp>
      <p:sp>
        <p:nvSpPr>
          <p:cNvPr id="45" name="Rectangle: Rounded Corners 44">
            <a:extLst>
              <a:ext uri="{FF2B5EF4-FFF2-40B4-BE49-F238E27FC236}">
                <a16:creationId xmlns:a16="http://schemas.microsoft.com/office/drawing/2014/main" id="{B3D1BC90-D487-4C33-9171-65D9CE393C12}"/>
              </a:ext>
            </a:extLst>
          </p:cNvPr>
          <p:cNvSpPr/>
          <p:nvPr/>
        </p:nvSpPr>
        <p:spPr bwMode="auto">
          <a:xfrm>
            <a:off x="2715712" y="3288572"/>
            <a:ext cx="1084718" cy="806407"/>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89630"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588"/>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Code</a:t>
            </a:r>
          </a:p>
          <a:p>
            <a:pPr marL="0" marR="0" lvl="0" indent="0" algn="l" defTabSz="913927" rtl="0" eaLnBrk="1" fontAlgn="base" latinLnBrk="0" hangingPunct="1">
              <a:lnSpc>
                <a:spcPct val="100000"/>
              </a:lnSpc>
              <a:spcBef>
                <a:spcPct val="0"/>
              </a:spcBef>
              <a:spcAft>
                <a:spcPts val="588"/>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Container</a:t>
            </a:r>
          </a:p>
          <a:p>
            <a:pPr marL="0" marR="0" lvl="0" indent="0" algn="l" defTabSz="913927" rtl="0" eaLnBrk="1" fontAlgn="base" latinLnBrk="0" hangingPunct="1">
              <a:lnSpc>
                <a:spcPct val="100000"/>
              </a:lnSpc>
              <a:spcBef>
                <a:spcPct val="0"/>
              </a:spcBef>
              <a:spcAft>
                <a:spcPts val="588"/>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Configuration</a:t>
            </a:r>
          </a:p>
        </p:txBody>
      </p:sp>
      <p:cxnSp>
        <p:nvCxnSpPr>
          <p:cNvPr id="47" name="Straight Arrow Connector 46">
            <a:extLst>
              <a:ext uri="{FF2B5EF4-FFF2-40B4-BE49-F238E27FC236}">
                <a16:creationId xmlns:a16="http://schemas.microsoft.com/office/drawing/2014/main" id="{130A45AD-CD90-494D-9338-C495DB14A92F}"/>
              </a:ext>
            </a:extLst>
          </p:cNvPr>
          <p:cNvCxnSpPr>
            <a:cxnSpLocks/>
            <a:stCxn id="44" idx="3"/>
            <a:endCxn id="54" idx="1"/>
          </p:cNvCxnSpPr>
          <p:nvPr/>
        </p:nvCxnSpPr>
        <p:spPr>
          <a:xfrm>
            <a:off x="3800431" y="2605052"/>
            <a:ext cx="847224"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171A132C-4A8C-410F-98DD-A38688CFB9B6}"/>
              </a:ext>
            </a:extLst>
          </p:cNvPr>
          <p:cNvSpPr/>
          <p:nvPr/>
        </p:nvSpPr>
        <p:spPr>
          <a:xfrm>
            <a:off x="3967720" y="2283650"/>
            <a:ext cx="429865" cy="286064"/>
          </a:xfrm>
          <a:prstGeom prst="rect">
            <a:avLst/>
          </a:prstGeom>
        </p:spPr>
        <p:txBody>
          <a:bodyPr wrap="non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dirty="0">
                <a:ln>
                  <a:noFill/>
                </a:ln>
                <a:solidFill>
                  <a:srgbClr val="DC3C00"/>
                </a:solidFill>
                <a:effectLst/>
                <a:uLnTx/>
                <a:uFillTx/>
                <a:latin typeface="Segoe UI Semibold" panose="020B0702040204020203" pitchFamily="34" charset="0"/>
                <a:ea typeface="+mn-ea"/>
                <a:cs typeface="Segoe UI Semibold" panose="020B0702040204020203" pitchFamily="34" charset="0"/>
              </a:rPr>
              <a:t>No</a:t>
            </a:r>
          </a:p>
        </p:txBody>
      </p:sp>
      <p:sp>
        <p:nvSpPr>
          <p:cNvPr id="49" name="Rectangle 48">
            <a:extLst>
              <a:ext uri="{FF2B5EF4-FFF2-40B4-BE49-F238E27FC236}">
                <a16:creationId xmlns:a16="http://schemas.microsoft.com/office/drawing/2014/main" id="{8B517652-469E-4CBD-BF20-5AC507AB2BE1}"/>
              </a:ext>
            </a:extLst>
          </p:cNvPr>
          <p:cNvSpPr/>
          <p:nvPr/>
        </p:nvSpPr>
        <p:spPr>
          <a:xfrm>
            <a:off x="3411964" y="2981472"/>
            <a:ext cx="444354" cy="286064"/>
          </a:xfrm>
          <a:prstGeom prst="rect">
            <a:avLst/>
          </a:prstGeom>
        </p:spPr>
        <p:txBody>
          <a:bodyPr wrap="non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dirty="0">
                <a:ln>
                  <a:noFill/>
                </a:ln>
                <a:solidFill>
                  <a:srgbClr val="008272"/>
                </a:solidFill>
                <a:effectLst/>
                <a:uLnTx/>
                <a:uFillTx/>
                <a:latin typeface="Segoe UI Semibold" panose="020B0702040204020203" pitchFamily="34" charset="0"/>
                <a:ea typeface="+mn-ea"/>
                <a:cs typeface="Segoe UI Semibold" panose="020B0702040204020203" pitchFamily="34" charset="0"/>
              </a:rPr>
              <a:t>Yes</a:t>
            </a:r>
          </a:p>
        </p:txBody>
      </p:sp>
      <p:cxnSp>
        <p:nvCxnSpPr>
          <p:cNvPr id="50" name="Straight Arrow Connector 49">
            <a:extLst>
              <a:ext uri="{FF2B5EF4-FFF2-40B4-BE49-F238E27FC236}">
                <a16:creationId xmlns:a16="http://schemas.microsoft.com/office/drawing/2014/main" id="{CCF57188-D418-4BCB-87ED-8A8B0D933027}"/>
              </a:ext>
            </a:extLst>
          </p:cNvPr>
          <p:cNvCxnSpPr>
            <a:cxnSpLocks/>
            <a:stCxn id="42" idx="2"/>
            <a:endCxn id="44" idx="0"/>
          </p:cNvCxnSpPr>
          <p:nvPr/>
        </p:nvCxnSpPr>
        <p:spPr>
          <a:xfrm>
            <a:off x="3258070" y="1939276"/>
            <a:ext cx="0" cy="303536"/>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id="{CA1768B4-78FD-48C4-8D3E-3BF2C26E6B56}"/>
              </a:ext>
            </a:extLst>
          </p:cNvPr>
          <p:cNvSpPr/>
          <p:nvPr/>
        </p:nvSpPr>
        <p:spPr bwMode="auto">
          <a:xfrm>
            <a:off x="4647655" y="2346356"/>
            <a:ext cx="1084718" cy="517394"/>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New</a:t>
            </a:r>
          </a:p>
        </p:txBody>
      </p:sp>
      <p:sp>
        <p:nvSpPr>
          <p:cNvPr id="57" name="Rectangle: Rounded Corners 56">
            <a:extLst>
              <a:ext uri="{FF2B5EF4-FFF2-40B4-BE49-F238E27FC236}">
                <a16:creationId xmlns:a16="http://schemas.microsoft.com/office/drawing/2014/main" id="{20ED6C8D-C35E-40F0-991E-45B15994D759}"/>
              </a:ext>
            </a:extLst>
          </p:cNvPr>
          <p:cNvSpPr/>
          <p:nvPr/>
        </p:nvSpPr>
        <p:spPr bwMode="auto">
          <a:xfrm>
            <a:off x="6579599" y="2346356"/>
            <a:ext cx="1084718" cy="517394"/>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Draft page</a:t>
            </a:r>
          </a:p>
        </p:txBody>
      </p:sp>
      <p:cxnSp>
        <p:nvCxnSpPr>
          <p:cNvPr id="61" name="Straight Arrow Connector 60">
            <a:extLst>
              <a:ext uri="{FF2B5EF4-FFF2-40B4-BE49-F238E27FC236}">
                <a16:creationId xmlns:a16="http://schemas.microsoft.com/office/drawing/2014/main" id="{40541C2D-D317-4B31-BB91-32B4BB832450}"/>
              </a:ext>
            </a:extLst>
          </p:cNvPr>
          <p:cNvCxnSpPr>
            <a:cxnSpLocks/>
            <a:stCxn id="54" idx="3"/>
            <a:endCxn id="57" idx="1"/>
          </p:cNvCxnSpPr>
          <p:nvPr/>
        </p:nvCxnSpPr>
        <p:spPr>
          <a:xfrm>
            <a:off x="5732374" y="2605052"/>
            <a:ext cx="847224"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98A5A5B-98E3-4CC7-B5EC-47A8641D461E}"/>
              </a:ext>
            </a:extLst>
          </p:cNvPr>
          <p:cNvCxnSpPr>
            <a:cxnSpLocks/>
            <a:endCxn id="45" idx="0"/>
          </p:cNvCxnSpPr>
          <p:nvPr/>
        </p:nvCxnSpPr>
        <p:spPr>
          <a:xfrm>
            <a:off x="3258070" y="2967294"/>
            <a:ext cx="0" cy="321279"/>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78E04134-03C0-42E6-BD6D-A7541CD87171}"/>
              </a:ext>
            </a:extLst>
          </p:cNvPr>
          <p:cNvSpPr/>
          <p:nvPr/>
        </p:nvSpPr>
        <p:spPr bwMode="auto">
          <a:xfrm>
            <a:off x="2715712" y="4416257"/>
            <a:ext cx="1084718" cy="1026525"/>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89630"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588"/>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Change</a:t>
            </a:r>
          </a:p>
          <a:p>
            <a:pPr marL="168040" marR="0" lvl="0" indent="-168040" algn="l" defTabSz="913927" rtl="0" eaLnBrk="1" fontAlgn="base" latinLnBrk="0" hangingPunct="1">
              <a:lnSpc>
                <a:spcPct val="100000"/>
              </a:lnSpc>
              <a:spcBef>
                <a:spcPct val="0"/>
              </a:spcBef>
              <a:spcAft>
                <a:spcPts val="588"/>
              </a:spcAft>
              <a:buClrTx/>
              <a:buSzTx/>
              <a:buFont typeface="Arial" panose="020B0604020202020204" pitchFamily="34" charset="0"/>
              <a:buChar char="•"/>
              <a:tabLst/>
              <a:defRPr/>
            </a:pPr>
            <a:r>
              <a:rPr kumimoji="0" lang="en-US" sz="882"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Code</a:t>
            </a:r>
          </a:p>
          <a:p>
            <a:pPr marL="168040" marR="0" lvl="0" indent="-168040" algn="l" defTabSz="913927" rtl="0" eaLnBrk="1" fontAlgn="base" latinLnBrk="0" hangingPunct="1">
              <a:lnSpc>
                <a:spcPct val="100000"/>
              </a:lnSpc>
              <a:spcBef>
                <a:spcPct val="0"/>
              </a:spcBef>
              <a:spcAft>
                <a:spcPts val="588"/>
              </a:spcAft>
              <a:buClrTx/>
              <a:buSzTx/>
              <a:buFont typeface="Arial" panose="020B0604020202020204" pitchFamily="34" charset="0"/>
              <a:buChar char="•"/>
              <a:tabLst/>
              <a:defRPr/>
            </a:pPr>
            <a:r>
              <a:rPr kumimoji="0" lang="en-US" sz="882"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Container</a:t>
            </a:r>
          </a:p>
          <a:p>
            <a:pPr marL="168040" marR="0" lvl="0" indent="-168040" algn="l" defTabSz="913927" rtl="0" eaLnBrk="1" fontAlgn="base" latinLnBrk="0" hangingPunct="1">
              <a:lnSpc>
                <a:spcPct val="100000"/>
              </a:lnSpc>
              <a:spcBef>
                <a:spcPct val="0"/>
              </a:spcBef>
              <a:spcAft>
                <a:spcPts val="588"/>
              </a:spcAft>
              <a:buClrTx/>
              <a:buSzTx/>
              <a:buFont typeface="Arial" panose="020B0604020202020204" pitchFamily="34" charset="0"/>
              <a:buChar char="•"/>
              <a:tabLst/>
              <a:defRPr/>
            </a:pPr>
            <a:r>
              <a:rPr kumimoji="0" lang="en-US" sz="882"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Configuration</a:t>
            </a:r>
          </a:p>
        </p:txBody>
      </p:sp>
      <p:cxnSp>
        <p:nvCxnSpPr>
          <p:cNvPr id="75" name="Straight Arrow Connector 74">
            <a:extLst>
              <a:ext uri="{FF2B5EF4-FFF2-40B4-BE49-F238E27FC236}">
                <a16:creationId xmlns:a16="http://schemas.microsoft.com/office/drawing/2014/main" id="{B370ED13-6F1E-4E02-A27A-721E66833BD5}"/>
              </a:ext>
            </a:extLst>
          </p:cNvPr>
          <p:cNvCxnSpPr>
            <a:cxnSpLocks/>
            <a:stCxn id="45" idx="2"/>
            <a:endCxn id="74" idx="0"/>
          </p:cNvCxnSpPr>
          <p:nvPr/>
        </p:nvCxnSpPr>
        <p:spPr>
          <a:xfrm>
            <a:off x="3258070" y="4094978"/>
            <a:ext cx="0" cy="321279"/>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C817179-53C7-48F7-93E6-D1461D36B40C}"/>
              </a:ext>
            </a:extLst>
          </p:cNvPr>
          <p:cNvCxnSpPr>
            <a:cxnSpLocks/>
            <a:stCxn id="74" idx="2"/>
            <a:endCxn id="81" idx="0"/>
          </p:cNvCxnSpPr>
          <p:nvPr/>
        </p:nvCxnSpPr>
        <p:spPr>
          <a:xfrm>
            <a:off x="3258070" y="5442782"/>
            <a:ext cx="0" cy="326418"/>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Rounded Corners 80">
            <a:extLst>
              <a:ext uri="{FF2B5EF4-FFF2-40B4-BE49-F238E27FC236}">
                <a16:creationId xmlns:a16="http://schemas.microsoft.com/office/drawing/2014/main" id="{B9135295-DB0A-4408-B26A-920180E9F5BF}"/>
              </a:ext>
            </a:extLst>
          </p:cNvPr>
          <p:cNvSpPr/>
          <p:nvPr/>
        </p:nvSpPr>
        <p:spPr bwMode="auto">
          <a:xfrm>
            <a:off x="2715712" y="5769199"/>
            <a:ext cx="1084718" cy="517394"/>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Git push</a:t>
            </a:r>
          </a:p>
        </p:txBody>
      </p:sp>
      <p:cxnSp>
        <p:nvCxnSpPr>
          <p:cNvPr id="84" name="Straight Arrow Connector 83">
            <a:extLst>
              <a:ext uri="{FF2B5EF4-FFF2-40B4-BE49-F238E27FC236}">
                <a16:creationId xmlns:a16="http://schemas.microsoft.com/office/drawing/2014/main" id="{163A3244-4D31-45A3-B434-194EA4F89B34}"/>
              </a:ext>
            </a:extLst>
          </p:cNvPr>
          <p:cNvCxnSpPr>
            <a:cxnSpLocks/>
            <a:stCxn id="81" idx="3"/>
            <a:endCxn id="86" idx="1"/>
          </p:cNvCxnSpPr>
          <p:nvPr/>
        </p:nvCxnSpPr>
        <p:spPr>
          <a:xfrm>
            <a:off x="3800431" y="6027896"/>
            <a:ext cx="847224"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6" name="Rectangle: Rounded Corners 85">
            <a:extLst>
              <a:ext uri="{FF2B5EF4-FFF2-40B4-BE49-F238E27FC236}">
                <a16:creationId xmlns:a16="http://schemas.microsoft.com/office/drawing/2014/main" id="{00E5C368-02C7-49F6-A4F5-FCA1F53ED547}"/>
              </a:ext>
            </a:extLst>
          </p:cNvPr>
          <p:cNvSpPr/>
          <p:nvPr/>
        </p:nvSpPr>
        <p:spPr bwMode="auto">
          <a:xfrm>
            <a:off x="4647655" y="5769199"/>
            <a:ext cx="1084718" cy="517394"/>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Pull code</a:t>
            </a:r>
          </a:p>
        </p:txBody>
      </p:sp>
      <p:sp>
        <p:nvSpPr>
          <p:cNvPr id="92" name="Rectangle: Rounded Corners 91">
            <a:extLst>
              <a:ext uri="{FF2B5EF4-FFF2-40B4-BE49-F238E27FC236}">
                <a16:creationId xmlns:a16="http://schemas.microsoft.com/office/drawing/2014/main" id="{C5A4CE77-7D1C-4976-A8F8-A2C30A0228C0}"/>
              </a:ext>
            </a:extLst>
          </p:cNvPr>
          <p:cNvSpPr/>
          <p:nvPr/>
        </p:nvSpPr>
        <p:spPr bwMode="auto">
          <a:xfrm>
            <a:off x="4647655" y="4913488"/>
            <a:ext cx="1084718" cy="517394"/>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Build container</a:t>
            </a:r>
          </a:p>
        </p:txBody>
      </p:sp>
      <p:sp>
        <p:nvSpPr>
          <p:cNvPr id="93" name="Rectangle: Rounded Corners 92">
            <a:extLst>
              <a:ext uri="{FF2B5EF4-FFF2-40B4-BE49-F238E27FC236}">
                <a16:creationId xmlns:a16="http://schemas.microsoft.com/office/drawing/2014/main" id="{EB4CFCC0-9025-4E2C-B185-116589C4A70A}"/>
              </a:ext>
            </a:extLst>
          </p:cNvPr>
          <p:cNvSpPr/>
          <p:nvPr/>
        </p:nvSpPr>
        <p:spPr bwMode="auto">
          <a:xfrm>
            <a:off x="4647655" y="4057776"/>
            <a:ext cx="1084718" cy="517394"/>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Push image</a:t>
            </a:r>
          </a:p>
        </p:txBody>
      </p:sp>
      <p:sp>
        <p:nvSpPr>
          <p:cNvPr id="94" name="Rectangle: Rounded Corners 93">
            <a:extLst>
              <a:ext uri="{FF2B5EF4-FFF2-40B4-BE49-F238E27FC236}">
                <a16:creationId xmlns:a16="http://schemas.microsoft.com/office/drawing/2014/main" id="{5BCCB293-A8FA-4F84-84CD-8AEFDD0CB97D}"/>
              </a:ext>
            </a:extLst>
          </p:cNvPr>
          <p:cNvSpPr/>
          <p:nvPr/>
        </p:nvSpPr>
        <p:spPr bwMode="auto">
          <a:xfrm>
            <a:off x="4647655" y="3202066"/>
            <a:ext cx="1084718" cy="517394"/>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Deploy image (AKS)</a:t>
            </a:r>
          </a:p>
        </p:txBody>
      </p:sp>
      <p:cxnSp>
        <p:nvCxnSpPr>
          <p:cNvPr id="95" name="Straight Arrow Connector 94">
            <a:extLst>
              <a:ext uri="{FF2B5EF4-FFF2-40B4-BE49-F238E27FC236}">
                <a16:creationId xmlns:a16="http://schemas.microsoft.com/office/drawing/2014/main" id="{1414594B-6A8D-4B1C-B6D9-E014FDA8E199}"/>
              </a:ext>
            </a:extLst>
          </p:cNvPr>
          <p:cNvCxnSpPr>
            <a:cxnSpLocks/>
            <a:stCxn id="86" idx="0"/>
            <a:endCxn id="92" idx="2"/>
          </p:cNvCxnSpPr>
          <p:nvPr/>
        </p:nvCxnSpPr>
        <p:spPr>
          <a:xfrm flipV="1">
            <a:off x="5190014" y="5430881"/>
            <a:ext cx="0" cy="338318"/>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7C0ACEA8-89EB-4E7F-8FC8-20CAC5FDE17E}"/>
              </a:ext>
            </a:extLst>
          </p:cNvPr>
          <p:cNvCxnSpPr>
            <a:cxnSpLocks/>
            <a:stCxn id="92" idx="0"/>
            <a:endCxn id="93" idx="2"/>
          </p:cNvCxnSpPr>
          <p:nvPr/>
        </p:nvCxnSpPr>
        <p:spPr>
          <a:xfrm flipV="1">
            <a:off x="5190014" y="4575170"/>
            <a:ext cx="0" cy="338316"/>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B04F8AF2-86C6-4353-AA0A-449B482FB631}"/>
              </a:ext>
            </a:extLst>
          </p:cNvPr>
          <p:cNvCxnSpPr>
            <a:cxnSpLocks/>
            <a:stCxn id="93" idx="0"/>
            <a:endCxn id="94" idx="2"/>
          </p:cNvCxnSpPr>
          <p:nvPr/>
        </p:nvCxnSpPr>
        <p:spPr>
          <a:xfrm flipV="1">
            <a:off x="5190014" y="3719460"/>
            <a:ext cx="0" cy="338316"/>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2" name="Diamond 121">
            <a:extLst>
              <a:ext uri="{FF2B5EF4-FFF2-40B4-BE49-F238E27FC236}">
                <a16:creationId xmlns:a16="http://schemas.microsoft.com/office/drawing/2014/main" id="{9E34ACD3-B553-49DC-8A3B-1822A346B436}"/>
              </a:ext>
            </a:extLst>
          </p:cNvPr>
          <p:cNvSpPr/>
          <p:nvPr/>
        </p:nvSpPr>
        <p:spPr bwMode="auto">
          <a:xfrm>
            <a:off x="7668537" y="3100403"/>
            <a:ext cx="1084718" cy="724483"/>
          </a:xfrm>
          <a:prstGeom prst="diamond">
            <a:avLst/>
          </a:prstGeom>
          <a:solidFill>
            <a:schemeClr val="accent5">
              <a:alpha val="10000"/>
            </a:schemeClr>
          </a:solid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Staged?</a:t>
            </a:r>
          </a:p>
        </p:txBody>
      </p:sp>
      <p:cxnSp>
        <p:nvCxnSpPr>
          <p:cNvPr id="123" name="Straight Arrow Connector 122">
            <a:extLst>
              <a:ext uri="{FF2B5EF4-FFF2-40B4-BE49-F238E27FC236}">
                <a16:creationId xmlns:a16="http://schemas.microsoft.com/office/drawing/2014/main" id="{63A14EED-216C-4621-B0B3-6F68AEEE8D88}"/>
              </a:ext>
            </a:extLst>
          </p:cNvPr>
          <p:cNvCxnSpPr>
            <a:cxnSpLocks/>
            <a:stCxn id="94" idx="3"/>
            <a:endCxn id="122" idx="1"/>
          </p:cNvCxnSpPr>
          <p:nvPr/>
        </p:nvCxnSpPr>
        <p:spPr>
          <a:xfrm>
            <a:off x="5732374" y="3460764"/>
            <a:ext cx="1936162" cy="188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4" name="Rectangle: Rounded Corners 123">
            <a:extLst>
              <a:ext uri="{FF2B5EF4-FFF2-40B4-BE49-F238E27FC236}">
                <a16:creationId xmlns:a16="http://schemas.microsoft.com/office/drawing/2014/main" id="{086E733D-CCFE-416A-98A2-62D00A4B0D02}"/>
              </a:ext>
            </a:extLst>
          </p:cNvPr>
          <p:cNvSpPr/>
          <p:nvPr/>
        </p:nvSpPr>
        <p:spPr bwMode="auto">
          <a:xfrm>
            <a:off x="6532068" y="4057776"/>
            <a:ext cx="1084718" cy="517394"/>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784"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Canary deploy to production</a:t>
            </a:r>
          </a:p>
        </p:txBody>
      </p:sp>
      <p:sp>
        <p:nvSpPr>
          <p:cNvPr id="126" name="Rectangle: Rounded Corners 125">
            <a:extLst>
              <a:ext uri="{FF2B5EF4-FFF2-40B4-BE49-F238E27FC236}">
                <a16:creationId xmlns:a16="http://schemas.microsoft.com/office/drawing/2014/main" id="{F880AFE0-67D4-4507-855D-A344D9FF532C}"/>
              </a:ext>
            </a:extLst>
          </p:cNvPr>
          <p:cNvSpPr/>
          <p:nvPr/>
        </p:nvSpPr>
        <p:spPr bwMode="auto">
          <a:xfrm>
            <a:off x="10481092" y="3202066"/>
            <a:ext cx="1084718" cy="517394"/>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Deploy to staging</a:t>
            </a:r>
          </a:p>
        </p:txBody>
      </p:sp>
      <p:sp>
        <p:nvSpPr>
          <p:cNvPr id="129" name="Diamond 128">
            <a:extLst>
              <a:ext uri="{FF2B5EF4-FFF2-40B4-BE49-F238E27FC236}">
                <a16:creationId xmlns:a16="http://schemas.microsoft.com/office/drawing/2014/main" id="{19A30417-C2A5-4E69-8E43-AADCB1FD7798}"/>
              </a:ext>
            </a:extLst>
          </p:cNvPr>
          <p:cNvSpPr/>
          <p:nvPr/>
        </p:nvSpPr>
        <p:spPr bwMode="auto">
          <a:xfrm>
            <a:off x="10481092" y="4094978"/>
            <a:ext cx="1084718" cy="724483"/>
          </a:xfrm>
          <a:prstGeom prst="diamond">
            <a:avLst/>
          </a:prstGeom>
          <a:solidFill>
            <a:schemeClr val="accent5">
              <a:alpha val="10000"/>
            </a:schemeClr>
          </a:solid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Testing good?</a:t>
            </a:r>
          </a:p>
        </p:txBody>
      </p:sp>
      <p:sp>
        <p:nvSpPr>
          <p:cNvPr id="130" name="Rectangle: Rounded Corners 129">
            <a:extLst>
              <a:ext uri="{FF2B5EF4-FFF2-40B4-BE49-F238E27FC236}">
                <a16:creationId xmlns:a16="http://schemas.microsoft.com/office/drawing/2014/main" id="{35945C8A-FB47-4D1D-A907-59A03F33312C}"/>
              </a:ext>
            </a:extLst>
          </p:cNvPr>
          <p:cNvSpPr/>
          <p:nvPr/>
        </p:nvSpPr>
        <p:spPr bwMode="auto">
          <a:xfrm>
            <a:off x="10481087" y="5231492"/>
            <a:ext cx="1084718" cy="869286"/>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588"/>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Push to production as canary</a:t>
            </a:r>
          </a:p>
        </p:txBody>
      </p:sp>
      <p:sp>
        <p:nvSpPr>
          <p:cNvPr id="131" name="Rectangle: Rounded Corners 130">
            <a:extLst>
              <a:ext uri="{FF2B5EF4-FFF2-40B4-BE49-F238E27FC236}">
                <a16:creationId xmlns:a16="http://schemas.microsoft.com/office/drawing/2014/main" id="{064C2241-67AD-4032-AA35-821C7FD2C8BE}"/>
              </a:ext>
            </a:extLst>
          </p:cNvPr>
          <p:cNvSpPr/>
          <p:nvPr/>
        </p:nvSpPr>
        <p:spPr bwMode="auto">
          <a:xfrm>
            <a:off x="8933931" y="4198522"/>
            <a:ext cx="1084718" cy="517394"/>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Move to </a:t>
            </a:r>
            <a:b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dev cluster</a:t>
            </a:r>
          </a:p>
        </p:txBody>
      </p:sp>
      <p:cxnSp>
        <p:nvCxnSpPr>
          <p:cNvPr id="132" name="Straight Arrow Connector 131">
            <a:extLst>
              <a:ext uri="{FF2B5EF4-FFF2-40B4-BE49-F238E27FC236}">
                <a16:creationId xmlns:a16="http://schemas.microsoft.com/office/drawing/2014/main" id="{BC87FFBE-A2A6-41AF-9E89-56CD4ECFE09B}"/>
              </a:ext>
            </a:extLst>
          </p:cNvPr>
          <p:cNvCxnSpPr>
            <a:cxnSpLocks/>
            <a:stCxn id="122" idx="3"/>
            <a:endCxn id="126" idx="1"/>
          </p:cNvCxnSpPr>
          <p:nvPr/>
        </p:nvCxnSpPr>
        <p:spPr>
          <a:xfrm flipV="1">
            <a:off x="8753256" y="3460764"/>
            <a:ext cx="1727838" cy="188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CBF8B81-1AAF-4E98-BB4B-824118DE4199}"/>
              </a:ext>
            </a:extLst>
          </p:cNvPr>
          <p:cNvCxnSpPr>
            <a:cxnSpLocks/>
            <a:stCxn id="126" idx="2"/>
            <a:endCxn id="129" idx="0"/>
          </p:cNvCxnSpPr>
          <p:nvPr/>
        </p:nvCxnSpPr>
        <p:spPr>
          <a:xfrm>
            <a:off x="11023451" y="3719460"/>
            <a:ext cx="0" cy="375518"/>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271A53AC-4A8B-403B-B085-993CDD8D8782}"/>
              </a:ext>
            </a:extLst>
          </p:cNvPr>
          <p:cNvCxnSpPr>
            <a:cxnSpLocks/>
          </p:cNvCxnSpPr>
          <p:nvPr/>
        </p:nvCxnSpPr>
        <p:spPr>
          <a:xfrm>
            <a:off x="11023451" y="4819459"/>
            <a:ext cx="0" cy="41203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1BFF868F-74BE-4EEA-B0D4-5A27B35E35D4}"/>
              </a:ext>
            </a:extLst>
          </p:cNvPr>
          <p:cNvCxnSpPr>
            <a:cxnSpLocks/>
            <a:stCxn id="129" idx="1"/>
            <a:endCxn id="131" idx="3"/>
          </p:cNvCxnSpPr>
          <p:nvPr/>
        </p:nvCxnSpPr>
        <p:spPr>
          <a:xfrm flipH="1">
            <a:off x="10018648" y="4457218"/>
            <a:ext cx="462444"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BBDAB589-DD3C-4331-BD62-A3A02AAFCA2A}"/>
              </a:ext>
            </a:extLst>
          </p:cNvPr>
          <p:cNvCxnSpPr>
            <a:cxnSpLocks/>
            <a:stCxn id="122" idx="2"/>
            <a:endCxn id="124" idx="0"/>
          </p:cNvCxnSpPr>
          <p:nvPr/>
        </p:nvCxnSpPr>
        <p:spPr>
          <a:xfrm rot="5400000">
            <a:off x="7526217" y="3373096"/>
            <a:ext cx="232891" cy="1136468"/>
          </a:xfrm>
          <a:prstGeom prst="bentConnector3">
            <a:avLst>
              <a:gd name="adj1" fmla="val 50000"/>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3BED8DBA-9624-46A9-AE82-30ACBC04E41F}"/>
              </a:ext>
            </a:extLst>
          </p:cNvPr>
          <p:cNvSpPr/>
          <p:nvPr/>
        </p:nvSpPr>
        <p:spPr>
          <a:xfrm>
            <a:off x="7357852" y="3655143"/>
            <a:ext cx="429865" cy="286064"/>
          </a:xfrm>
          <a:prstGeom prst="rect">
            <a:avLst/>
          </a:prstGeom>
        </p:spPr>
        <p:txBody>
          <a:bodyPr wrap="non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dirty="0">
                <a:ln>
                  <a:noFill/>
                </a:ln>
                <a:solidFill>
                  <a:srgbClr val="DC3C00"/>
                </a:solidFill>
                <a:effectLst/>
                <a:uLnTx/>
                <a:uFillTx/>
                <a:latin typeface="Segoe UI Semibold" panose="020B0702040204020203" pitchFamily="34" charset="0"/>
                <a:ea typeface="+mn-ea"/>
                <a:cs typeface="Segoe UI Semibold" panose="020B0702040204020203" pitchFamily="34" charset="0"/>
              </a:rPr>
              <a:t>No</a:t>
            </a:r>
          </a:p>
        </p:txBody>
      </p:sp>
      <p:sp>
        <p:nvSpPr>
          <p:cNvPr id="145" name="Diamond 144">
            <a:extLst>
              <a:ext uri="{FF2B5EF4-FFF2-40B4-BE49-F238E27FC236}">
                <a16:creationId xmlns:a16="http://schemas.microsoft.com/office/drawing/2014/main" id="{3F99C9A5-C0DA-4EC7-BDB1-A68B44D91D4F}"/>
              </a:ext>
            </a:extLst>
          </p:cNvPr>
          <p:cNvSpPr/>
          <p:nvPr/>
        </p:nvSpPr>
        <p:spPr bwMode="auto">
          <a:xfrm>
            <a:off x="6529570" y="4808062"/>
            <a:ext cx="1084718" cy="724483"/>
          </a:xfrm>
          <a:prstGeom prst="diamond">
            <a:avLst/>
          </a:prstGeom>
          <a:solidFill>
            <a:schemeClr val="accent6">
              <a:alpha val="10000"/>
            </a:schemeClr>
          </a:solidFill>
          <a:ln w="12700">
            <a:solidFill>
              <a:schemeClr val="accent6">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784"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Telemetry successful?</a:t>
            </a:r>
          </a:p>
        </p:txBody>
      </p:sp>
      <p:sp>
        <p:nvSpPr>
          <p:cNvPr id="148" name="Rectangle: Rounded Corners 147">
            <a:extLst>
              <a:ext uri="{FF2B5EF4-FFF2-40B4-BE49-F238E27FC236}">
                <a16:creationId xmlns:a16="http://schemas.microsoft.com/office/drawing/2014/main" id="{F7705DC9-8E9F-486D-A093-DD2886B24033}"/>
              </a:ext>
            </a:extLst>
          </p:cNvPr>
          <p:cNvSpPr/>
          <p:nvPr/>
        </p:nvSpPr>
        <p:spPr bwMode="auto">
          <a:xfrm>
            <a:off x="6532068" y="5765435"/>
            <a:ext cx="1084718" cy="517394"/>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Rollout</a:t>
            </a:r>
          </a:p>
        </p:txBody>
      </p:sp>
      <p:cxnSp>
        <p:nvCxnSpPr>
          <p:cNvPr id="149" name="Straight Arrow Connector 148">
            <a:extLst>
              <a:ext uri="{FF2B5EF4-FFF2-40B4-BE49-F238E27FC236}">
                <a16:creationId xmlns:a16="http://schemas.microsoft.com/office/drawing/2014/main" id="{D4FAE421-0321-4D14-AEAF-8273FD6C5A09}"/>
              </a:ext>
            </a:extLst>
          </p:cNvPr>
          <p:cNvCxnSpPr>
            <a:cxnSpLocks/>
            <a:stCxn id="124" idx="2"/>
            <a:endCxn id="145" idx="0"/>
          </p:cNvCxnSpPr>
          <p:nvPr/>
        </p:nvCxnSpPr>
        <p:spPr>
          <a:xfrm flipH="1">
            <a:off x="7071929" y="4575170"/>
            <a:ext cx="2498" cy="23289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581DAE26-1F98-4B0F-AEB9-AC6625F9A266}"/>
              </a:ext>
            </a:extLst>
          </p:cNvPr>
          <p:cNvCxnSpPr>
            <a:cxnSpLocks/>
            <a:stCxn id="145" idx="2"/>
            <a:endCxn id="148" idx="0"/>
          </p:cNvCxnSpPr>
          <p:nvPr/>
        </p:nvCxnSpPr>
        <p:spPr>
          <a:xfrm>
            <a:off x="7071929" y="5532544"/>
            <a:ext cx="2498" cy="23289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06109AD4-E2EF-4404-8CF0-A48A53B47768}"/>
              </a:ext>
            </a:extLst>
          </p:cNvPr>
          <p:cNvSpPr/>
          <p:nvPr/>
        </p:nvSpPr>
        <p:spPr>
          <a:xfrm>
            <a:off x="6588771" y="5500277"/>
            <a:ext cx="444354" cy="286064"/>
          </a:xfrm>
          <a:prstGeom prst="rect">
            <a:avLst/>
          </a:prstGeom>
        </p:spPr>
        <p:txBody>
          <a:bodyPr wrap="non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dirty="0">
                <a:ln>
                  <a:noFill/>
                </a:ln>
                <a:solidFill>
                  <a:srgbClr val="008272"/>
                </a:solidFill>
                <a:effectLst/>
                <a:uLnTx/>
                <a:uFillTx/>
                <a:latin typeface="Segoe UI Semibold" panose="020B0702040204020203" pitchFamily="34" charset="0"/>
                <a:ea typeface="+mn-ea"/>
                <a:cs typeface="Segoe UI Semibold" panose="020B0702040204020203" pitchFamily="34" charset="0"/>
              </a:rPr>
              <a:t>Yes</a:t>
            </a:r>
          </a:p>
        </p:txBody>
      </p:sp>
      <p:sp>
        <p:nvSpPr>
          <p:cNvPr id="158" name="Rectangle: Rounded Corners 157">
            <a:extLst>
              <a:ext uri="{FF2B5EF4-FFF2-40B4-BE49-F238E27FC236}">
                <a16:creationId xmlns:a16="http://schemas.microsoft.com/office/drawing/2014/main" id="{BAA24275-F13E-4C82-9E72-3C6A29A1BD09}"/>
              </a:ext>
            </a:extLst>
          </p:cNvPr>
          <p:cNvSpPr/>
          <p:nvPr/>
        </p:nvSpPr>
        <p:spPr bwMode="auto">
          <a:xfrm>
            <a:off x="7952695" y="4913488"/>
            <a:ext cx="907466" cy="517394"/>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Rollback</a:t>
            </a:r>
          </a:p>
        </p:txBody>
      </p:sp>
      <p:cxnSp>
        <p:nvCxnSpPr>
          <p:cNvPr id="159" name="Straight Arrow Connector 158">
            <a:extLst>
              <a:ext uri="{FF2B5EF4-FFF2-40B4-BE49-F238E27FC236}">
                <a16:creationId xmlns:a16="http://schemas.microsoft.com/office/drawing/2014/main" id="{204571CE-6B1B-425F-8DEB-E96F700C2DBD}"/>
              </a:ext>
            </a:extLst>
          </p:cNvPr>
          <p:cNvCxnSpPr>
            <a:cxnSpLocks/>
            <a:stCxn id="145" idx="3"/>
            <a:endCxn id="158" idx="1"/>
          </p:cNvCxnSpPr>
          <p:nvPr/>
        </p:nvCxnSpPr>
        <p:spPr>
          <a:xfrm>
            <a:off x="7614287" y="5170303"/>
            <a:ext cx="338406" cy="188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3" name="Rectangle 162">
            <a:extLst>
              <a:ext uri="{FF2B5EF4-FFF2-40B4-BE49-F238E27FC236}">
                <a16:creationId xmlns:a16="http://schemas.microsoft.com/office/drawing/2014/main" id="{66296539-88A9-4BBC-8E3C-A1BBF145676A}"/>
              </a:ext>
            </a:extLst>
          </p:cNvPr>
          <p:cNvSpPr/>
          <p:nvPr/>
        </p:nvSpPr>
        <p:spPr>
          <a:xfrm>
            <a:off x="7488077" y="5251977"/>
            <a:ext cx="429865" cy="286064"/>
          </a:xfrm>
          <a:prstGeom prst="rect">
            <a:avLst/>
          </a:prstGeom>
        </p:spPr>
        <p:txBody>
          <a:bodyPr wrap="non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dirty="0">
                <a:ln>
                  <a:noFill/>
                </a:ln>
                <a:solidFill>
                  <a:srgbClr val="DC3C00"/>
                </a:solidFill>
                <a:effectLst/>
                <a:uLnTx/>
                <a:uFillTx/>
                <a:latin typeface="Segoe UI Semibold" panose="020B0702040204020203" pitchFamily="34" charset="0"/>
                <a:ea typeface="+mn-ea"/>
                <a:cs typeface="Segoe UI Semibold" panose="020B0702040204020203" pitchFamily="34" charset="0"/>
              </a:rPr>
              <a:t>No</a:t>
            </a:r>
          </a:p>
        </p:txBody>
      </p:sp>
      <p:sp>
        <p:nvSpPr>
          <p:cNvPr id="164" name="Rectangle 163">
            <a:extLst>
              <a:ext uri="{FF2B5EF4-FFF2-40B4-BE49-F238E27FC236}">
                <a16:creationId xmlns:a16="http://schemas.microsoft.com/office/drawing/2014/main" id="{C9B0FC27-807B-4A90-B389-16DFEBA025B9}"/>
              </a:ext>
            </a:extLst>
          </p:cNvPr>
          <p:cNvSpPr/>
          <p:nvPr/>
        </p:nvSpPr>
        <p:spPr>
          <a:xfrm>
            <a:off x="9388972" y="3143377"/>
            <a:ext cx="444354" cy="286064"/>
          </a:xfrm>
          <a:prstGeom prst="rect">
            <a:avLst/>
          </a:prstGeom>
        </p:spPr>
        <p:txBody>
          <a:bodyPr wrap="non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dirty="0">
                <a:ln>
                  <a:noFill/>
                </a:ln>
                <a:solidFill>
                  <a:srgbClr val="008272"/>
                </a:solidFill>
                <a:effectLst/>
                <a:uLnTx/>
                <a:uFillTx/>
                <a:latin typeface="Segoe UI Semibold" panose="020B0702040204020203" pitchFamily="34" charset="0"/>
                <a:ea typeface="+mn-ea"/>
                <a:cs typeface="Segoe UI Semibold" panose="020B0702040204020203" pitchFamily="34" charset="0"/>
              </a:rPr>
              <a:t>Yes</a:t>
            </a:r>
          </a:p>
        </p:txBody>
      </p:sp>
      <p:sp>
        <p:nvSpPr>
          <p:cNvPr id="165" name="Rectangle 164">
            <a:extLst>
              <a:ext uri="{FF2B5EF4-FFF2-40B4-BE49-F238E27FC236}">
                <a16:creationId xmlns:a16="http://schemas.microsoft.com/office/drawing/2014/main" id="{2707CFB6-05A1-4562-8AB4-2CDC865ADFA4}"/>
              </a:ext>
            </a:extLst>
          </p:cNvPr>
          <p:cNvSpPr/>
          <p:nvPr/>
        </p:nvSpPr>
        <p:spPr>
          <a:xfrm>
            <a:off x="10063028" y="4169073"/>
            <a:ext cx="429865" cy="286064"/>
          </a:xfrm>
          <a:prstGeom prst="rect">
            <a:avLst/>
          </a:prstGeom>
        </p:spPr>
        <p:txBody>
          <a:bodyPr wrap="non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dirty="0">
                <a:ln>
                  <a:noFill/>
                </a:ln>
                <a:solidFill>
                  <a:srgbClr val="DC3C00"/>
                </a:solidFill>
                <a:effectLst/>
                <a:uLnTx/>
                <a:uFillTx/>
                <a:latin typeface="Segoe UI Semibold" panose="020B0702040204020203" pitchFamily="34" charset="0"/>
                <a:ea typeface="+mn-ea"/>
                <a:cs typeface="Segoe UI Semibold" panose="020B0702040204020203" pitchFamily="34" charset="0"/>
              </a:rPr>
              <a:t>No</a:t>
            </a:r>
          </a:p>
        </p:txBody>
      </p:sp>
      <p:sp>
        <p:nvSpPr>
          <p:cNvPr id="166" name="Rectangle 165">
            <a:extLst>
              <a:ext uri="{FF2B5EF4-FFF2-40B4-BE49-F238E27FC236}">
                <a16:creationId xmlns:a16="http://schemas.microsoft.com/office/drawing/2014/main" id="{4056D430-5E5D-4715-85F6-D41EA965FEB7}"/>
              </a:ext>
            </a:extLst>
          </p:cNvPr>
          <p:cNvSpPr/>
          <p:nvPr/>
        </p:nvSpPr>
        <p:spPr>
          <a:xfrm>
            <a:off x="11110100" y="4885192"/>
            <a:ext cx="444354" cy="286064"/>
          </a:xfrm>
          <a:prstGeom prst="rect">
            <a:avLst/>
          </a:prstGeom>
        </p:spPr>
        <p:txBody>
          <a:bodyPr wrap="non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dirty="0">
                <a:ln>
                  <a:noFill/>
                </a:ln>
                <a:solidFill>
                  <a:srgbClr val="008272"/>
                </a:solidFill>
                <a:effectLst/>
                <a:uLnTx/>
                <a:uFillTx/>
                <a:latin typeface="Segoe UI Semibold" panose="020B0702040204020203" pitchFamily="34" charset="0"/>
                <a:ea typeface="+mn-ea"/>
                <a:cs typeface="Segoe UI Semibold" panose="020B0702040204020203" pitchFamily="34" charset="0"/>
              </a:rPr>
              <a:t>Yes</a:t>
            </a:r>
          </a:p>
        </p:txBody>
      </p:sp>
      <p:sp>
        <p:nvSpPr>
          <p:cNvPr id="167" name="Rectangle 166">
            <a:extLst>
              <a:ext uri="{FF2B5EF4-FFF2-40B4-BE49-F238E27FC236}">
                <a16:creationId xmlns:a16="http://schemas.microsoft.com/office/drawing/2014/main" id="{8B037DD9-EC2C-4996-8856-383FE08264B9}"/>
              </a:ext>
            </a:extLst>
          </p:cNvPr>
          <p:cNvSpPr/>
          <p:nvPr/>
        </p:nvSpPr>
        <p:spPr>
          <a:xfrm rot="16200000" flipH="1">
            <a:off x="3614924" y="3329029"/>
            <a:ext cx="1231228" cy="507759"/>
          </a:xfrm>
          <a:prstGeom prst="rect">
            <a:avLst/>
          </a:prstGeom>
        </p:spPr>
        <p:txBody>
          <a:bodyPr wrap="square" lIns="0" rIns="0">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Draft create or Draft create-pack (if specific artifacts exist)</a:t>
            </a:r>
          </a:p>
        </p:txBody>
      </p:sp>
      <p:cxnSp>
        <p:nvCxnSpPr>
          <p:cNvPr id="168" name="Straight Arrow Connector 167">
            <a:extLst>
              <a:ext uri="{FF2B5EF4-FFF2-40B4-BE49-F238E27FC236}">
                <a16:creationId xmlns:a16="http://schemas.microsoft.com/office/drawing/2014/main" id="{9269C8D3-A35C-4A72-9FA9-F783B29FBB24}"/>
              </a:ext>
            </a:extLst>
          </p:cNvPr>
          <p:cNvCxnSpPr>
            <a:cxnSpLocks/>
          </p:cNvCxnSpPr>
          <p:nvPr/>
        </p:nvCxnSpPr>
        <p:spPr>
          <a:xfrm flipH="1">
            <a:off x="3661242" y="3423942"/>
            <a:ext cx="28271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76" name="Rectangle 175">
            <a:extLst>
              <a:ext uri="{FF2B5EF4-FFF2-40B4-BE49-F238E27FC236}">
                <a16:creationId xmlns:a16="http://schemas.microsoft.com/office/drawing/2014/main" id="{53F3865F-595D-4C86-96BC-61AB1E85A105}"/>
              </a:ext>
            </a:extLst>
          </p:cNvPr>
          <p:cNvSpPr/>
          <p:nvPr/>
        </p:nvSpPr>
        <p:spPr>
          <a:xfrm>
            <a:off x="4647657" y="1651229"/>
            <a:ext cx="652423" cy="228076"/>
          </a:xfrm>
          <a:prstGeom prst="rect">
            <a:avLst/>
          </a:prstGeom>
        </p:spPr>
        <p:txBody>
          <a:bodyPr wrap="none" lIns="0" rIns="0">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Draft create</a:t>
            </a:r>
          </a:p>
        </p:txBody>
      </p:sp>
      <p:cxnSp>
        <p:nvCxnSpPr>
          <p:cNvPr id="177" name="Straight Arrow Connector 176">
            <a:extLst>
              <a:ext uri="{FF2B5EF4-FFF2-40B4-BE49-F238E27FC236}">
                <a16:creationId xmlns:a16="http://schemas.microsoft.com/office/drawing/2014/main" id="{BE1658C1-5502-4CBD-9239-813D9D9C6078}"/>
              </a:ext>
            </a:extLst>
          </p:cNvPr>
          <p:cNvCxnSpPr>
            <a:cxnSpLocks/>
          </p:cNvCxnSpPr>
          <p:nvPr/>
        </p:nvCxnSpPr>
        <p:spPr>
          <a:xfrm>
            <a:off x="4809512" y="1936034"/>
            <a:ext cx="0" cy="547893"/>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67813C6D-C919-4466-8D27-D46E11AD3D61}"/>
              </a:ext>
            </a:extLst>
          </p:cNvPr>
          <p:cNvSpPr/>
          <p:nvPr/>
        </p:nvSpPr>
        <p:spPr>
          <a:xfrm rot="16200000" flipH="1">
            <a:off x="3649145" y="4665005"/>
            <a:ext cx="1162791" cy="507759"/>
          </a:xfrm>
          <a:prstGeom prst="rect">
            <a:avLst/>
          </a:prstGeom>
        </p:spPr>
        <p:txBody>
          <a:bodyPr wrap="square" lIns="0" rIns="0">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Actual development, Draft up/connect iteration</a:t>
            </a:r>
          </a:p>
        </p:txBody>
      </p:sp>
      <p:cxnSp>
        <p:nvCxnSpPr>
          <p:cNvPr id="180" name="Straight Arrow Connector 179">
            <a:extLst>
              <a:ext uri="{FF2B5EF4-FFF2-40B4-BE49-F238E27FC236}">
                <a16:creationId xmlns:a16="http://schemas.microsoft.com/office/drawing/2014/main" id="{16069889-5205-4C49-989A-BFC3261E1183}"/>
              </a:ext>
            </a:extLst>
          </p:cNvPr>
          <p:cNvCxnSpPr>
            <a:cxnSpLocks/>
          </p:cNvCxnSpPr>
          <p:nvPr/>
        </p:nvCxnSpPr>
        <p:spPr>
          <a:xfrm flipH="1">
            <a:off x="3661242" y="4553138"/>
            <a:ext cx="28271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81" name="Rectangle 180">
            <a:extLst>
              <a:ext uri="{FF2B5EF4-FFF2-40B4-BE49-F238E27FC236}">
                <a16:creationId xmlns:a16="http://schemas.microsoft.com/office/drawing/2014/main" id="{36687258-B8EE-4200-A0B8-5C1806399865}"/>
              </a:ext>
            </a:extLst>
          </p:cNvPr>
          <p:cNvSpPr/>
          <p:nvPr/>
        </p:nvSpPr>
        <p:spPr>
          <a:xfrm>
            <a:off x="3943952" y="6428155"/>
            <a:ext cx="1256754" cy="228076"/>
          </a:xfrm>
          <a:prstGeom prst="rect">
            <a:avLst/>
          </a:prstGeom>
        </p:spPr>
        <p:txBody>
          <a:bodyPr wrap="none" lIns="0" rIns="0">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Code/artifacts ready</a:t>
            </a:r>
          </a:p>
        </p:txBody>
      </p:sp>
      <p:cxnSp>
        <p:nvCxnSpPr>
          <p:cNvPr id="184" name="Connector: Elbow 183">
            <a:extLst>
              <a:ext uri="{FF2B5EF4-FFF2-40B4-BE49-F238E27FC236}">
                <a16:creationId xmlns:a16="http://schemas.microsoft.com/office/drawing/2014/main" id="{FE343272-309A-4908-826F-B645A882FE00}"/>
              </a:ext>
            </a:extLst>
          </p:cNvPr>
          <p:cNvCxnSpPr>
            <a:cxnSpLocks/>
            <a:stCxn id="181" idx="1"/>
          </p:cNvCxnSpPr>
          <p:nvPr/>
        </p:nvCxnSpPr>
        <p:spPr>
          <a:xfrm rot="10800000">
            <a:off x="3661244" y="6169465"/>
            <a:ext cx="282708" cy="372728"/>
          </a:xfrm>
          <a:prstGeom prst="bentConnector2">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0" name="Rectangle 189">
            <a:extLst>
              <a:ext uri="{FF2B5EF4-FFF2-40B4-BE49-F238E27FC236}">
                <a16:creationId xmlns:a16="http://schemas.microsoft.com/office/drawing/2014/main" id="{EE668816-89FF-4643-9DFF-9C76DFD9C72F}"/>
              </a:ext>
            </a:extLst>
          </p:cNvPr>
          <p:cNvSpPr/>
          <p:nvPr/>
        </p:nvSpPr>
        <p:spPr>
          <a:xfrm rot="16200000" flipH="1">
            <a:off x="4979473" y="4692945"/>
            <a:ext cx="2446373" cy="226294"/>
          </a:xfrm>
          <a:prstGeom prst="rect">
            <a:avLst/>
          </a:prstGeom>
        </p:spPr>
        <p:txBody>
          <a:bodyPr wrap="square" lIns="0" rIns="0">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The building process: Brigade, Jenkins, VS TS</a:t>
            </a:r>
          </a:p>
        </p:txBody>
      </p:sp>
      <p:sp>
        <p:nvSpPr>
          <p:cNvPr id="192" name="Right Brace 191">
            <a:extLst>
              <a:ext uri="{FF2B5EF4-FFF2-40B4-BE49-F238E27FC236}">
                <a16:creationId xmlns:a16="http://schemas.microsoft.com/office/drawing/2014/main" id="{EDEF9A3F-5241-4E1F-B3EE-5E7372FDACC3}"/>
              </a:ext>
            </a:extLst>
          </p:cNvPr>
          <p:cNvSpPr/>
          <p:nvPr/>
        </p:nvSpPr>
        <p:spPr>
          <a:xfrm>
            <a:off x="5834734" y="3582907"/>
            <a:ext cx="185291" cy="2444492"/>
          </a:xfrm>
          <a:prstGeom prst="rightBrace">
            <a:avLst>
              <a:gd name="adj1" fmla="val 0"/>
              <a:gd name="adj2" fmla="val 87274"/>
            </a:avLst>
          </a:prstGeom>
          <a:ln w="12700"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cxnSp>
        <p:nvCxnSpPr>
          <p:cNvPr id="194" name="Straight Arrow Connector 193">
            <a:extLst>
              <a:ext uri="{FF2B5EF4-FFF2-40B4-BE49-F238E27FC236}">
                <a16:creationId xmlns:a16="http://schemas.microsoft.com/office/drawing/2014/main" id="{B81FCFB1-37EB-4873-9254-F11247280F60}"/>
              </a:ext>
            </a:extLst>
          </p:cNvPr>
          <p:cNvCxnSpPr>
            <a:cxnSpLocks/>
          </p:cNvCxnSpPr>
          <p:nvPr/>
        </p:nvCxnSpPr>
        <p:spPr>
          <a:xfrm flipH="1">
            <a:off x="7522962" y="4162460"/>
            <a:ext cx="28271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5" name="Rectangle 194">
            <a:extLst>
              <a:ext uri="{FF2B5EF4-FFF2-40B4-BE49-F238E27FC236}">
                <a16:creationId xmlns:a16="http://schemas.microsoft.com/office/drawing/2014/main" id="{B3D448D7-46C3-43D8-B8B8-FD04949D7255}"/>
              </a:ext>
            </a:extLst>
          </p:cNvPr>
          <p:cNvSpPr/>
          <p:nvPr/>
        </p:nvSpPr>
        <p:spPr>
          <a:xfrm>
            <a:off x="7909082" y="4049329"/>
            <a:ext cx="838371" cy="228076"/>
          </a:xfrm>
          <a:prstGeom prst="rect">
            <a:avLst/>
          </a:prstGeom>
        </p:spPr>
        <p:txBody>
          <a:bodyPr wrap="none" lIns="0" rIns="0">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CD: No staging</a:t>
            </a:r>
          </a:p>
        </p:txBody>
      </p:sp>
      <p:cxnSp>
        <p:nvCxnSpPr>
          <p:cNvPr id="196" name="Straight Arrow Connector 195">
            <a:extLst>
              <a:ext uri="{FF2B5EF4-FFF2-40B4-BE49-F238E27FC236}">
                <a16:creationId xmlns:a16="http://schemas.microsoft.com/office/drawing/2014/main" id="{68A01680-0A5C-4B0E-BA6C-494CE5F214A8}"/>
              </a:ext>
            </a:extLst>
          </p:cNvPr>
          <p:cNvCxnSpPr>
            <a:cxnSpLocks/>
          </p:cNvCxnSpPr>
          <p:nvPr/>
        </p:nvCxnSpPr>
        <p:spPr>
          <a:xfrm flipH="1">
            <a:off x="5634041" y="3297828"/>
            <a:ext cx="28271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7" name="Rectangle 196">
            <a:extLst>
              <a:ext uri="{FF2B5EF4-FFF2-40B4-BE49-F238E27FC236}">
                <a16:creationId xmlns:a16="http://schemas.microsoft.com/office/drawing/2014/main" id="{385CE6A0-8BE7-4B33-ABEE-10A1CF6FBD05}"/>
              </a:ext>
            </a:extLst>
          </p:cNvPr>
          <p:cNvSpPr/>
          <p:nvPr/>
        </p:nvSpPr>
        <p:spPr>
          <a:xfrm>
            <a:off x="6020159" y="3041681"/>
            <a:ext cx="1173496" cy="369279"/>
          </a:xfrm>
          <a:prstGeom prst="rect">
            <a:avLst/>
          </a:prstGeom>
        </p:spPr>
        <p:txBody>
          <a:bodyPr wrap="square" lIns="0" rIns="0" anchor="b">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Builds image/config. to be deployed</a:t>
            </a:r>
          </a:p>
        </p:txBody>
      </p:sp>
      <p:cxnSp>
        <p:nvCxnSpPr>
          <p:cNvPr id="198" name="Straight Arrow Connector 197">
            <a:extLst>
              <a:ext uri="{FF2B5EF4-FFF2-40B4-BE49-F238E27FC236}">
                <a16:creationId xmlns:a16="http://schemas.microsoft.com/office/drawing/2014/main" id="{3BF42A35-AC52-4BD3-B5A3-5439CFB7C488}"/>
              </a:ext>
            </a:extLst>
          </p:cNvPr>
          <p:cNvCxnSpPr>
            <a:cxnSpLocks/>
          </p:cNvCxnSpPr>
          <p:nvPr/>
        </p:nvCxnSpPr>
        <p:spPr>
          <a:xfrm>
            <a:off x="10313135" y="5356189"/>
            <a:ext cx="28271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DB6D34C7-8C89-4B77-877F-9C9F6A06698C}"/>
              </a:ext>
            </a:extLst>
          </p:cNvPr>
          <p:cNvSpPr/>
          <p:nvPr/>
        </p:nvSpPr>
        <p:spPr>
          <a:xfrm flipH="1">
            <a:off x="9321634" y="5243058"/>
            <a:ext cx="892480" cy="369279"/>
          </a:xfrm>
          <a:prstGeom prst="rect">
            <a:avLst/>
          </a:prstGeom>
        </p:spPr>
        <p:txBody>
          <a:bodyPr wrap="square" lIns="0" rIns="0">
            <a:spAutoFit/>
          </a:bodyPr>
          <a:lstStyle/>
          <a:p>
            <a:pPr marL="0" marR="0" lvl="0" indent="0" algn="r" defTabSz="913927"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2 factor authentication</a:t>
            </a:r>
          </a:p>
        </p:txBody>
      </p:sp>
      <p:sp>
        <p:nvSpPr>
          <p:cNvPr id="188" name="Rectangle 187">
            <a:extLst>
              <a:ext uri="{FF2B5EF4-FFF2-40B4-BE49-F238E27FC236}">
                <a16:creationId xmlns:a16="http://schemas.microsoft.com/office/drawing/2014/main" id="{80E09139-D78A-42A4-9829-047E4D1FCEF5}"/>
              </a:ext>
            </a:extLst>
          </p:cNvPr>
          <p:cNvSpPr/>
          <p:nvPr/>
        </p:nvSpPr>
        <p:spPr bwMode="auto">
          <a:xfrm>
            <a:off x="866" y="974"/>
            <a:ext cx="2091359" cy="68560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89" name="Straight Connector 188">
            <a:extLst>
              <a:ext uri="{FF2B5EF4-FFF2-40B4-BE49-F238E27FC236}">
                <a16:creationId xmlns:a16="http://schemas.microsoft.com/office/drawing/2014/main" id="{F6A109C6-9342-42AE-BA4F-87998CF54749}"/>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3" name="Rectangle: Rounded Corners 192">
            <a:extLst>
              <a:ext uri="{FF2B5EF4-FFF2-40B4-BE49-F238E27FC236}">
                <a16:creationId xmlns:a16="http://schemas.microsoft.com/office/drawing/2014/main" id="{B0601659-7328-43BE-BBD2-0A414BD8993A}"/>
              </a:ext>
            </a:extLst>
          </p:cNvPr>
          <p:cNvSpPr/>
          <p:nvPr/>
        </p:nvSpPr>
        <p:spPr bwMode="auto">
          <a:xfrm>
            <a:off x="380620" y="1637702"/>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Azure Container Instances (ACI)</a:t>
            </a:r>
          </a:p>
        </p:txBody>
      </p:sp>
      <p:sp>
        <p:nvSpPr>
          <p:cNvPr id="200" name="Rectangle: Rounded Corners 199">
            <a:extLst>
              <a:ext uri="{FF2B5EF4-FFF2-40B4-BE49-F238E27FC236}">
                <a16:creationId xmlns:a16="http://schemas.microsoft.com/office/drawing/2014/main" id="{58CB2C1D-F04E-411C-B417-FFF828844438}"/>
              </a:ext>
            </a:extLst>
          </p:cNvPr>
          <p:cNvSpPr/>
          <p:nvPr/>
        </p:nvSpPr>
        <p:spPr bwMode="auto">
          <a:xfrm>
            <a:off x="380620" y="2899670"/>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Azure Container Registry (ACR)</a:t>
            </a:r>
          </a:p>
        </p:txBody>
      </p:sp>
      <p:sp>
        <p:nvSpPr>
          <p:cNvPr id="202" name="Rectangle: Rounded Corners 201">
            <a:extLst>
              <a:ext uri="{FF2B5EF4-FFF2-40B4-BE49-F238E27FC236}">
                <a16:creationId xmlns:a16="http://schemas.microsoft.com/office/drawing/2014/main" id="{FA6B94B3-C9C9-46F0-BF0A-7D36618E4604}"/>
              </a:ext>
            </a:extLst>
          </p:cNvPr>
          <p:cNvSpPr/>
          <p:nvPr/>
        </p:nvSpPr>
        <p:spPr bwMode="auto">
          <a:xfrm>
            <a:off x="380620" y="5423605"/>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Release </a:t>
            </a:r>
            <a:br>
              <a:rPr kumimoji="0" lang="en-US" sz="1175"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175"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Automation Tools</a:t>
            </a:r>
          </a:p>
        </p:txBody>
      </p:sp>
      <p:grpSp>
        <p:nvGrpSpPr>
          <p:cNvPr id="225" name="Group 224">
            <a:extLst>
              <a:ext uri="{FF2B5EF4-FFF2-40B4-BE49-F238E27FC236}">
                <a16:creationId xmlns:a16="http://schemas.microsoft.com/office/drawing/2014/main" id="{7D43E2AF-7494-43B4-AD35-273240D2CA27}"/>
              </a:ext>
            </a:extLst>
          </p:cNvPr>
          <p:cNvGrpSpPr/>
          <p:nvPr/>
        </p:nvGrpSpPr>
        <p:grpSpPr>
          <a:xfrm>
            <a:off x="719745" y="1649706"/>
            <a:ext cx="573081" cy="508297"/>
            <a:chOff x="2878931" y="2940843"/>
            <a:chExt cx="1095375" cy="971550"/>
          </a:xfrm>
        </p:grpSpPr>
        <p:sp>
          <p:nvSpPr>
            <p:cNvPr id="226" name="Freeform: Shape 225">
              <a:extLst>
                <a:ext uri="{FF2B5EF4-FFF2-40B4-BE49-F238E27FC236}">
                  <a16:creationId xmlns:a16="http://schemas.microsoft.com/office/drawing/2014/main" id="{12B56B47-1762-48D3-93B5-D73A3F16380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7" name="Freeform: Shape 226">
              <a:extLst>
                <a:ext uri="{FF2B5EF4-FFF2-40B4-BE49-F238E27FC236}">
                  <a16:creationId xmlns:a16="http://schemas.microsoft.com/office/drawing/2014/main" id="{68C94D3F-BC3F-456A-8486-1894989FBAD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8" name="Freeform: Shape 227">
              <a:extLst>
                <a:ext uri="{FF2B5EF4-FFF2-40B4-BE49-F238E27FC236}">
                  <a16:creationId xmlns:a16="http://schemas.microsoft.com/office/drawing/2014/main" id="{F6736ED7-C13F-4B7E-83EC-5CA51FDB9DBF}"/>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9" name="Freeform: Shape 228">
              <a:extLst>
                <a:ext uri="{FF2B5EF4-FFF2-40B4-BE49-F238E27FC236}">
                  <a16:creationId xmlns:a16="http://schemas.microsoft.com/office/drawing/2014/main" id="{85AE17E4-D8CC-4130-A6CF-2BCA7304D89F}"/>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0" name="Freeform: Shape 229">
              <a:extLst>
                <a:ext uri="{FF2B5EF4-FFF2-40B4-BE49-F238E27FC236}">
                  <a16:creationId xmlns:a16="http://schemas.microsoft.com/office/drawing/2014/main" id="{22845220-0159-4E9C-9116-74AFA95899E1}"/>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1" name="Freeform: Shape 230">
              <a:extLst>
                <a:ext uri="{FF2B5EF4-FFF2-40B4-BE49-F238E27FC236}">
                  <a16:creationId xmlns:a16="http://schemas.microsoft.com/office/drawing/2014/main" id="{E3C5D663-0088-4AAC-9EDA-2E95B5D768B2}"/>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2" name="Freeform: Shape 231">
              <a:extLst>
                <a:ext uri="{FF2B5EF4-FFF2-40B4-BE49-F238E27FC236}">
                  <a16:creationId xmlns:a16="http://schemas.microsoft.com/office/drawing/2014/main" id="{1D9D2BA6-FEF0-4498-99C2-07C991FBD2F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33" name="Group 232">
            <a:extLst>
              <a:ext uri="{FF2B5EF4-FFF2-40B4-BE49-F238E27FC236}">
                <a16:creationId xmlns:a16="http://schemas.microsoft.com/office/drawing/2014/main" id="{25E7ED42-B502-487D-9574-A3471C36DCA9}"/>
              </a:ext>
            </a:extLst>
          </p:cNvPr>
          <p:cNvGrpSpPr/>
          <p:nvPr/>
        </p:nvGrpSpPr>
        <p:grpSpPr>
          <a:xfrm>
            <a:off x="751502" y="5448890"/>
            <a:ext cx="610183" cy="540674"/>
            <a:chOff x="4360069" y="2943701"/>
            <a:chExt cx="1095375" cy="970597"/>
          </a:xfrm>
        </p:grpSpPr>
        <p:sp>
          <p:nvSpPr>
            <p:cNvPr id="234" name="Freeform: Shape 233">
              <a:extLst>
                <a:ext uri="{FF2B5EF4-FFF2-40B4-BE49-F238E27FC236}">
                  <a16:creationId xmlns:a16="http://schemas.microsoft.com/office/drawing/2014/main" id="{4E28CB7B-54C8-460F-A31A-6462B85DD952}"/>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5" name="Freeform: Shape 234">
              <a:extLst>
                <a:ext uri="{FF2B5EF4-FFF2-40B4-BE49-F238E27FC236}">
                  <a16:creationId xmlns:a16="http://schemas.microsoft.com/office/drawing/2014/main" id="{75866B83-795C-470F-8CF9-589449A82F9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6" name="Freeform: Shape 235">
              <a:extLst>
                <a:ext uri="{FF2B5EF4-FFF2-40B4-BE49-F238E27FC236}">
                  <a16:creationId xmlns:a16="http://schemas.microsoft.com/office/drawing/2014/main" id="{E77290D5-61CC-416C-9682-79CE0D6B2E3E}"/>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7" name="Freeform: Shape 236">
              <a:extLst>
                <a:ext uri="{FF2B5EF4-FFF2-40B4-BE49-F238E27FC236}">
                  <a16:creationId xmlns:a16="http://schemas.microsoft.com/office/drawing/2014/main" id="{D36CF752-0CD2-4B7A-88C4-275CA68B2F7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8" name="Freeform: Shape 237">
              <a:extLst>
                <a:ext uri="{FF2B5EF4-FFF2-40B4-BE49-F238E27FC236}">
                  <a16:creationId xmlns:a16="http://schemas.microsoft.com/office/drawing/2014/main" id="{1F285304-0568-4DD9-A34A-1B0CE8645446}"/>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9" name="Freeform: Shape 238">
              <a:extLst>
                <a:ext uri="{FF2B5EF4-FFF2-40B4-BE49-F238E27FC236}">
                  <a16:creationId xmlns:a16="http://schemas.microsoft.com/office/drawing/2014/main" id="{48381105-C89F-404C-8E0A-AEA531B6C0A0}"/>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40" name="Group 239">
            <a:extLst>
              <a:ext uri="{FF2B5EF4-FFF2-40B4-BE49-F238E27FC236}">
                <a16:creationId xmlns:a16="http://schemas.microsoft.com/office/drawing/2014/main" id="{F63D6FA4-2B91-4033-8E1A-991835960668}"/>
              </a:ext>
            </a:extLst>
          </p:cNvPr>
          <p:cNvGrpSpPr/>
          <p:nvPr/>
        </p:nvGrpSpPr>
        <p:grpSpPr>
          <a:xfrm>
            <a:off x="690016" y="2921235"/>
            <a:ext cx="647285" cy="512999"/>
            <a:chOff x="3517678" y="3062050"/>
            <a:chExt cx="1225868" cy="971550"/>
          </a:xfrm>
        </p:grpSpPr>
        <p:sp>
          <p:nvSpPr>
            <p:cNvPr id="241" name="Freeform: Shape 240">
              <a:extLst>
                <a:ext uri="{FF2B5EF4-FFF2-40B4-BE49-F238E27FC236}">
                  <a16:creationId xmlns:a16="http://schemas.microsoft.com/office/drawing/2014/main" id="{80AFB37A-FA58-4F7F-8482-0ADF4DF507A1}"/>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2" name="Freeform: Shape 241">
              <a:extLst>
                <a:ext uri="{FF2B5EF4-FFF2-40B4-BE49-F238E27FC236}">
                  <a16:creationId xmlns:a16="http://schemas.microsoft.com/office/drawing/2014/main" id="{C3C08E0D-A189-47B3-98A4-4B248757E5B6}"/>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3" name="Freeform: Shape 242">
              <a:extLst>
                <a:ext uri="{FF2B5EF4-FFF2-40B4-BE49-F238E27FC236}">
                  <a16:creationId xmlns:a16="http://schemas.microsoft.com/office/drawing/2014/main" id="{B8AD5E9A-0A32-4058-8816-B8EB9315A08F}"/>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4" name="Freeform: Shape 243">
              <a:extLst>
                <a:ext uri="{FF2B5EF4-FFF2-40B4-BE49-F238E27FC236}">
                  <a16:creationId xmlns:a16="http://schemas.microsoft.com/office/drawing/2014/main" id="{2E6BE759-5AFC-4C87-8023-F2C791AFCD1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5" name="Freeform: Shape 244">
              <a:extLst>
                <a:ext uri="{FF2B5EF4-FFF2-40B4-BE49-F238E27FC236}">
                  <a16:creationId xmlns:a16="http://schemas.microsoft.com/office/drawing/2014/main" id="{9F5ED76A-96E2-4DC1-A2C6-63B1688B35D4}"/>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6" name="Freeform: Shape 245">
              <a:extLst>
                <a:ext uri="{FF2B5EF4-FFF2-40B4-BE49-F238E27FC236}">
                  <a16:creationId xmlns:a16="http://schemas.microsoft.com/office/drawing/2014/main" id="{0E7FEBCF-B420-4550-941C-78306AED2C7B}"/>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7" name="Freeform: Shape 246">
              <a:extLst>
                <a:ext uri="{FF2B5EF4-FFF2-40B4-BE49-F238E27FC236}">
                  <a16:creationId xmlns:a16="http://schemas.microsoft.com/office/drawing/2014/main" id="{E1FFE467-0BEB-49E4-9A5E-AECF17CE608F}"/>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8" name="Freeform: Shape 247">
              <a:extLst>
                <a:ext uri="{FF2B5EF4-FFF2-40B4-BE49-F238E27FC236}">
                  <a16:creationId xmlns:a16="http://schemas.microsoft.com/office/drawing/2014/main" id="{E30C8415-3104-4F02-B460-855F7D4B998D}"/>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9" name="Freeform: Shape 248">
              <a:extLst>
                <a:ext uri="{FF2B5EF4-FFF2-40B4-BE49-F238E27FC236}">
                  <a16:creationId xmlns:a16="http://schemas.microsoft.com/office/drawing/2014/main" id="{A4AACA68-0441-4523-8CFF-C1010E636777}"/>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0" name="Freeform: Shape 249">
              <a:extLst>
                <a:ext uri="{FF2B5EF4-FFF2-40B4-BE49-F238E27FC236}">
                  <a16:creationId xmlns:a16="http://schemas.microsoft.com/office/drawing/2014/main" id="{873889C9-CE50-456D-A4CF-7C5A00C7BBB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1" name="Freeform: Shape 250">
              <a:extLst>
                <a:ext uri="{FF2B5EF4-FFF2-40B4-BE49-F238E27FC236}">
                  <a16:creationId xmlns:a16="http://schemas.microsoft.com/office/drawing/2014/main" id="{240F676F-3C0D-435F-9ADA-CB04C12ACB1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2" name="Freeform: Shape 251">
              <a:extLst>
                <a:ext uri="{FF2B5EF4-FFF2-40B4-BE49-F238E27FC236}">
                  <a16:creationId xmlns:a16="http://schemas.microsoft.com/office/drawing/2014/main" id="{ACDCC1D8-2868-4387-AD3E-580162C7C100}"/>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3" name="Freeform: Shape 252">
              <a:extLst>
                <a:ext uri="{FF2B5EF4-FFF2-40B4-BE49-F238E27FC236}">
                  <a16:creationId xmlns:a16="http://schemas.microsoft.com/office/drawing/2014/main" id="{DC165B07-0E6D-41ED-8854-B9799BEE486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54" name="Graphic 253">
            <a:extLst>
              <a:ext uri="{FF2B5EF4-FFF2-40B4-BE49-F238E27FC236}">
                <a16:creationId xmlns:a16="http://schemas.microsoft.com/office/drawing/2014/main" id="{F9F7EF35-D6A4-468E-96F7-23250518326D}"/>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51801" y="4097375"/>
            <a:ext cx="595123" cy="601131"/>
          </a:xfrm>
          <a:prstGeom prst="rect">
            <a:avLst/>
          </a:prstGeom>
        </p:spPr>
      </p:pic>
      <p:sp>
        <p:nvSpPr>
          <p:cNvPr id="256" name="Rectangle 255">
            <a:hlinkClick r:id="rId5" action="ppaction://hlinksldjump"/>
            <a:extLst>
              <a:ext uri="{FF2B5EF4-FFF2-40B4-BE49-F238E27FC236}">
                <a16:creationId xmlns:a16="http://schemas.microsoft.com/office/drawing/2014/main" id="{AD66D0C2-727B-463A-B52E-0E6950A6B0D0}"/>
              </a:ext>
            </a:extLst>
          </p:cNvPr>
          <p:cNvSpPr/>
          <p:nvPr/>
        </p:nvSpPr>
        <p:spPr bwMode="auto">
          <a:xfrm>
            <a:off x="282113" y="1479179"/>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Rectangle 257">
            <a:hlinkClick r:id="rId6" action="ppaction://hlinksldjump"/>
            <a:extLst>
              <a:ext uri="{FF2B5EF4-FFF2-40B4-BE49-F238E27FC236}">
                <a16:creationId xmlns:a16="http://schemas.microsoft.com/office/drawing/2014/main" id="{4970E91B-3F8F-42FB-A9A5-F01E1F41BA18}"/>
              </a:ext>
            </a:extLst>
          </p:cNvPr>
          <p:cNvSpPr/>
          <p:nvPr/>
        </p:nvSpPr>
        <p:spPr bwMode="auto">
          <a:xfrm>
            <a:off x="270387" y="5307121"/>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Rectangle 258">
            <a:hlinkClick r:id="rId7" action="ppaction://hlinksldjump"/>
            <a:extLst>
              <a:ext uri="{FF2B5EF4-FFF2-40B4-BE49-F238E27FC236}">
                <a16:creationId xmlns:a16="http://schemas.microsoft.com/office/drawing/2014/main" id="{8BD197AB-0736-484A-B68E-FA40777533B6}"/>
              </a:ext>
            </a:extLst>
          </p:cNvPr>
          <p:cNvSpPr/>
          <p:nvPr/>
        </p:nvSpPr>
        <p:spPr bwMode="auto">
          <a:xfrm>
            <a:off x="297454" y="2769171"/>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Rectangle 134">
            <a:hlinkClick r:id="rId8" action="ppaction://hlinksldjump"/>
            <a:extLst>
              <a:ext uri="{FF2B5EF4-FFF2-40B4-BE49-F238E27FC236}">
                <a16:creationId xmlns:a16="http://schemas.microsoft.com/office/drawing/2014/main" id="{D1300A59-B9F2-4511-93D0-E57991EB8F45}"/>
              </a:ext>
            </a:extLst>
          </p:cNvPr>
          <p:cNvSpPr/>
          <p:nvPr/>
        </p:nvSpPr>
        <p:spPr bwMode="auto">
          <a:xfrm>
            <a:off x="284999" y="2528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Rectangle: Rounded Corners 135">
            <a:extLst>
              <a:ext uri="{FF2B5EF4-FFF2-40B4-BE49-F238E27FC236}">
                <a16:creationId xmlns:a16="http://schemas.microsoft.com/office/drawing/2014/main" id="{5DB49076-8351-4EF1-886E-2B9D56B03146}"/>
              </a:ext>
            </a:extLst>
          </p:cNvPr>
          <p:cNvSpPr/>
          <p:nvPr/>
        </p:nvSpPr>
        <p:spPr bwMode="auto">
          <a:xfrm>
            <a:off x="380620" y="375735"/>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ACS Engine</a:t>
            </a:r>
          </a:p>
        </p:txBody>
      </p:sp>
      <p:grpSp>
        <p:nvGrpSpPr>
          <p:cNvPr id="137" name="Group 136">
            <a:extLst>
              <a:ext uri="{FF2B5EF4-FFF2-40B4-BE49-F238E27FC236}">
                <a16:creationId xmlns:a16="http://schemas.microsoft.com/office/drawing/2014/main" id="{8234DAE8-62F1-45AC-86F5-8708B956B20B}"/>
              </a:ext>
            </a:extLst>
          </p:cNvPr>
          <p:cNvGrpSpPr/>
          <p:nvPr/>
        </p:nvGrpSpPr>
        <p:grpSpPr>
          <a:xfrm>
            <a:off x="772595" y="515342"/>
            <a:ext cx="547901" cy="528830"/>
            <a:chOff x="2368476" y="589018"/>
            <a:chExt cx="1012508" cy="977265"/>
          </a:xfrm>
        </p:grpSpPr>
        <p:sp>
          <p:nvSpPr>
            <p:cNvPr id="138" name="Freeform: Shape 137">
              <a:extLst>
                <a:ext uri="{FF2B5EF4-FFF2-40B4-BE49-F238E27FC236}">
                  <a16:creationId xmlns:a16="http://schemas.microsoft.com/office/drawing/2014/main" id="{4415B29B-1CFC-4DD1-A558-00F7D81AB8AD}"/>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54814899-F2DC-47BC-94E7-EA39603154D0}"/>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112765C3-50DE-4D44-B62C-B8B32A8DADBF}"/>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F87EE00B-127B-4A12-88F3-5785C3DE9768}"/>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CE506C4F-B2AF-4587-8152-6CA9F5F04BFF}"/>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10A1E3C7-160E-4472-8739-66100D6F5652}"/>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A702637C-B647-45D7-A4CC-36F0F0FFB6F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A5AFDFB4-E892-4F43-A7CE-69542AD507BB}"/>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C65B32C7-F61A-49FF-884E-AD7101F46EB7}"/>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C4917B08-8E35-4294-A494-2572E77511C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1A1F6966-7A13-4505-8879-BC9A430BA26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29A22317-3E0D-44FF-864B-0913780AB581}"/>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98E388D0-23A7-4B63-BC7C-312F504E895A}"/>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F7962E95-D3C4-430F-9ACA-383DAEEBF10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7A4D36B3-83A1-4094-B9FA-6FD2D0B1B4D9}"/>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59B22014-760E-43C3-94B5-9C30124AE898}"/>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852CD448-BF66-4E87-BA83-808B5E79D279}"/>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530C7900-13A9-4222-AB27-71320CB7D702}"/>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12103B7D-25A0-41E5-B4FD-05AED9E801A2}"/>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CFEC7AF8-9093-4801-AC85-2915E2783CE9}"/>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Shape 172">
              <a:extLst>
                <a:ext uri="{FF2B5EF4-FFF2-40B4-BE49-F238E27FC236}">
                  <a16:creationId xmlns:a16="http://schemas.microsoft.com/office/drawing/2014/main" id="{E77EE5E3-EF5B-4E34-96A3-1710AD44BEEA}"/>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74" name="Rectangle 173">
            <a:hlinkClick r:id="rId8" action="ppaction://hlinksldjump"/>
            <a:extLst>
              <a:ext uri="{FF2B5EF4-FFF2-40B4-BE49-F238E27FC236}">
                <a16:creationId xmlns:a16="http://schemas.microsoft.com/office/drawing/2014/main" id="{9C417551-1F78-409B-A46B-761BF050729E}"/>
              </a:ext>
            </a:extLst>
          </p:cNvPr>
          <p:cNvSpPr/>
          <p:nvPr/>
        </p:nvSpPr>
        <p:spPr bwMode="auto">
          <a:xfrm>
            <a:off x="325885" y="2528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Rectangle: Rounded Corners 170">
            <a:extLst>
              <a:ext uri="{FF2B5EF4-FFF2-40B4-BE49-F238E27FC236}">
                <a16:creationId xmlns:a16="http://schemas.microsoft.com/office/drawing/2014/main" id="{4AEE4D45-3C95-4AA8-8529-128D099D36B8}"/>
              </a:ext>
            </a:extLst>
          </p:cNvPr>
          <p:cNvSpPr/>
          <p:nvPr/>
        </p:nvSpPr>
        <p:spPr bwMode="auto">
          <a:xfrm>
            <a:off x="865" y="4723791"/>
            <a:ext cx="2091360" cy="496509"/>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Open Service Broker </a:t>
            </a:r>
            <a:br>
              <a:rPr kumimoji="0" lang="en-US" sz="1175"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5"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for Azure (OSBA)</a:t>
            </a:r>
          </a:p>
        </p:txBody>
      </p:sp>
    </p:spTree>
    <p:extLst>
      <p:ext uri="{BB962C8B-B14F-4D97-AF65-F5344CB8AC3E}">
        <p14:creationId xmlns:p14="http://schemas.microsoft.com/office/powerpoint/2010/main" val="1678536505"/>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p:txBody>
          <a:bodyPr/>
          <a:lstStyle/>
          <a:p>
            <a:r>
              <a:rPr lang="en-US" sz="4704" dirty="0">
                <a:solidFill>
                  <a:schemeClr val="tx1"/>
                </a:solidFill>
              </a:rPr>
              <a:t>Release automation tools</a:t>
            </a:r>
          </a:p>
        </p:txBody>
      </p:sp>
      <p:sp>
        <p:nvSpPr>
          <p:cNvPr id="2" name="Text Placeholder 1">
            <a:extLst>
              <a:ext uri="{FF2B5EF4-FFF2-40B4-BE49-F238E27FC236}">
                <a16:creationId xmlns:a16="http://schemas.microsoft.com/office/drawing/2014/main" id="{0C176C11-75FA-4830-A70E-B7DED7D0F48B}"/>
              </a:ext>
            </a:extLst>
          </p:cNvPr>
          <p:cNvSpPr>
            <a:spLocks noGrp="1"/>
          </p:cNvSpPr>
          <p:nvPr>
            <p:ph type="body" sz="quarter" idx="10"/>
          </p:nvPr>
        </p:nvSpPr>
        <p:spPr>
          <a:xfrm>
            <a:off x="2689257" y="1191052"/>
            <a:ext cx="8712889" cy="506901"/>
          </a:xfrm>
        </p:spPr>
        <p:txBody>
          <a:bodyPr/>
          <a:lstStyle/>
          <a:p>
            <a:r>
              <a:rPr lang="en-US" dirty="0"/>
              <a:t>Simplifying the Kubernetes experience</a:t>
            </a:r>
          </a:p>
        </p:txBody>
      </p:sp>
      <p:pic>
        <p:nvPicPr>
          <p:cNvPr id="19" name="Picture 18">
            <a:extLst>
              <a:ext uri="{FF2B5EF4-FFF2-40B4-BE49-F238E27FC236}">
                <a16:creationId xmlns:a16="http://schemas.microsoft.com/office/drawing/2014/main" id="{013C52FC-E1B8-48A0-AA88-E3D39158547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74573" y="2594205"/>
            <a:ext cx="1170715" cy="1219088"/>
          </a:xfrm>
          <a:prstGeom prst="rect">
            <a:avLst/>
          </a:prstGeom>
        </p:spPr>
      </p:pic>
      <p:pic>
        <p:nvPicPr>
          <p:cNvPr id="20" name="Picture 19">
            <a:extLst>
              <a:ext uri="{FF2B5EF4-FFF2-40B4-BE49-F238E27FC236}">
                <a16:creationId xmlns:a16="http://schemas.microsoft.com/office/drawing/2014/main" id="{61B41731-05F4-4DCF-81B1-E2E4B58C711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1405" t="8665" r="11405"/>
          <a:stretch/>
        </p:blipFill>
        <p:spPr>
          <a:xfrm>
            <a:off x="3727975" y="2795534"/>
            <a:ext cx="1799297" cy="1053849"/>
          </a:xfrm>
          <a:prstGeom prst="rect">
            <a:avLst/>
          </a:prstGeom>
        </p:spPr>
      </p:pic>
      <p:pic>
        <p:nvPicPr>
          <p:cNvPr id="21" name="Picture 20">
            <a:extLst>
              <a:ext uri="{FF2B5EF4-FFF2-40B4-BE49-F238E27FC236}">
                <a16:creationId xmlns:a16="http://schemas.microsoft.com/office/drawing/2014/main" id="{B8186FA5-3A83-47F0-9614-25062B8693A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92592" y="2665469"/>
            <a:ext cx="1769072" cy="1076553"/>
          </a:xfrm>
          <a:prstGeom prst="rect">
            <a:avLst/>
          </a:prstGeom>
        </p:spPr>
      </p:pic>
      <p:sp>
        <p:nvSpPr>
          <p:cNvPr id="50" name="Oval 49">
            <a:extLst>
              <a:ext uri="{FF2B5EF4-FFF2-40B4-BE49-F238E27FC236}">
                <a16:creationId xmlns:a16="http://schemas.microsoft.com/office/drawing/2014/main" id="{AD7D2A3F-BCD0-4073-B492-0E51BD04B1EA}"/>
              </a:ext>
            </a:extLst>
          </p:cNvPr>
          <p:cNvSpPr/>
          <p:nvPr/>
        </p:nvSpPr>
        <p:spPr bwMode="auto">
          <a:xfrm rot="16200000">
            <a:off x="4570732" y="5448651"/>
            <a:ext cx="144003" cy="14400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marL="0" marR="0" lvl="0" indent="0" algn="ctr" defTabSz="895922" rtl="0" eaLnBrk="1" fontAlgn="base" latinLnBrk="0" hangingPunct="1">
              <a:lnSpc>
                <a:spcPct val="100000"/>
              </a:lnSpc>
              <a:spcBef>
                <a:spcPct val="0"/>
              </a:spcBef>
              <a:spcAft>
                <a:spcPct val="0"/>
              </a:spcAft>
              <a:buClrTx/>
              <a:buSzTx/>
              <a:buFontTx/>
              <a:buNone/>
              <a:tabLst/>
              <a:defRPr/>
            </a:pPr>
            <a:endParaRPr kumimoji="0" lang="en-US" sz="192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51" name="Straight Connector 50">
            <a:extLst>
              <a:ext uri="{FF2B5EF4-FFF2-40B4-BE49-F238E27FC236}">
                <a16:creationId xmlns:a16="http://schemas.microsoft.com/office/drawing/2014/main" id="{78C09310-A11D-4C6D-8502-C2E8312699D3}"/>
              </a:ext>
            </a:extLst>
          </p:cNvPr>
          <p:cNvCxnSpPr>
            <a:cxnSpLocks/>
          </p:cNvCxnSpPr>
          <p:nvPr/>
        </p:nvCxnSpPr>
        <p:spPr>
          <a:xfrm>
            <a:off x="4833584" y="5520651"/>
            <a:ext cx="183549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6A495169-0849-4BEC-8FB6-08DE686655BF}"/>
              </a:ext>
            </a:extLst>
          </p:cNvPr>
          <p:cNvSpPr/>
          <p:nvPr/>
        </p:nvSpPr>
        <p:spPr bwMode="auto">
          <a:xfrm rot="16200000">
            <a:off x="6787929" y="5448651"/>
            <a:ext cx="144003" cy="14400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marL="0" marR="0" lvl="0" indent="0" algn="ctr" defTabSz="895922" rtl="0" eaLnBrk="1" fontAlgn="base" latinLnBrk="0" hangingPunct="1">
              <a:lnSpc>
                <a:spcPct val="100000"/>
              </a:lnSpc>
              <a:spcBef>
                <a:spcPct val="0"/>
              </a:spcBef>
              <a:spcAft>
                <a:spcPct val="0"/>
              </a:spcAft>
              <a:buClrTx/>
              <a:buSzTx/>
              <a:buFontTx/>
              <a:buNone/>
              <a:tabLst/>
              <a:defRPr/>
            </a:pPr>
            <a:endParaRPr kumimoji="0" lang="en-US" sz="192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4" name="Oval 53">
            <a:extLst>
              <a:ext uri="{FF2B5EF4-FFF2-40B4-BE49-F238E27FC236}">
                <a16:creationId xmlns:a16="http://schemas.microsoft.com/office/drawing/2014/main" id="{FDC7E4DC-B4BA-4AFF-A9FC-13AB09A867B0}"/>
              </a:ext>
            </a:extLst>
          </p:cNvPr>
          <p:cNvSpPr/>
          <p:nvPr/>
        </p:nvSpPr>
        <p:spPr bwMode="auto">
          <a:xfrm rot="16200000">
            <a:off x="9005127" y="5448651"/>
            <a:ext cx="144003" cy="14400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marL="0" marR="0" lvl="0" indent="0" algn="ctr" defTabSz="895922" rtl="0" eaLnBrk="1" fontAlgn="base" latinLnBrk="0" hangingPunct="1">
              <a:lnSpc>
                <a:spcPct val="100000"/>
              </a:lnSpc>
              <a:spcBef>
                <a:spcPct val="0"/>
              </a:spcBef>
              <a:spcAft>
                <a:spcPct val="0"/>
              </a:spcAft>
              <a:buClrTx/>
              <a:buSzTx/>
              <a:buFontTx/>
              <a:buNone/>
              <a:tabLst/>
              <a:defRPr/>
            </a:pPr>
            <a:endParaRPr kumimoji="0" lang="en-US" sz="192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57" name="Straight Connector 56">
            <a:extLst>
              <a:ext uri="{FF2B5EF4-FFF2-40B4-BE49-F238E27FC236}">
                <a16:creationId xmlns:a16="http://schemas.microsoft.com/office/drawing/2014/main" id="{951642FA-9EC1-4098-BC5D-232C2B6E515A}"/>
              </a:ext>
            </a:extLst>
          </p:cNvPr>
          <p:cNvCxnSpPr>
            <a:cxnSpLocks/>
          </p:cNvCxnSpPr>
          <p:nvPr/>
        </p:nvCxnSpPr>
        <p:spPr>
          <a:xfrm>
            <a:off x="7050782" y="5520651"/>
            <a:ext cx="183549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9F2E3C7A-A87F-4BE1-8E37-ED21E72195DD}"/>
              </a:ext>
            </a:extLst>
          </p:cNvPr>
          <p:cNvSpPr txBox="1"/>
          <p:nvPr/>
        </p:nvSpPr>
        <p:spPr>
          <a:xfrm>
            <a:off x="3674790" y="4065360"/>
            <a:ext cx="1927780" cy="1120495"/>
          </a:xfrm>
          <a:prstGeom prst="rect">
            <a:avLst/>
          </a:prstGeom>
          <a:noFill/>
        </p:spPr>
        <p:txBody>
          <a:bodyPr wrap="square" lIns="143407" tIns="143407" rIns="143407" bIns="143407" rtlCol="0" anchor="t">
            <a:spAutoFit/>
          </a:bodyPr>
          <a:lstStyle/>
          <a:p>
            <a:pPr marL="0" marR="0" lvl="0" indent="0" algn="ctr" defTabSz="914192"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Streamlined Kubernetes development</a:t>
            </a:r>
          </a:p>
        </p:txBody>
      </p:sp>
      <p:sp>
        <p:nvSpPr>
          <p:cNvPr id="61" name="TextBox 60">
            <a:extLst>
              <a:ext uri="{FF2B5EF4-FFF2-40B4-BE49-F238E27FC236}">
                <a16:creationId xmlns:a16="http://schemas.microsoft.com/office/drawing/2014/main" id="{C032FE5A-0E89-4765-A86D-37422575F614}"/>
              </a:ext>
            </a:extLst>
          </p:cNvPr>
          <p:cNvSpPr txBox="1"/>
          <p:nvPr/>
        </p:nvSpPr>
        <p:spPr>
          <a:xfrm>
            <a:off x="5896040" y="4065360"/>
            <a:ext cx="1927780" cy="1120495"/>
          </a:xfrm>
          <a:prstGeom prst="rect">
            <a:avLst/>
          </a:prstGeom>
          <a:noFill/>
        </p:spPr>
        <p:txBody>
          <a:bodyPr wrap="square" lIns="143407" tIns="143407" rIns="143407" bIns="143407" rtlCol="0" anchor="t">
            <a:spAutoFit/>
          </a:bodyPr>
          <a:lstStyle/>
          <a:p>
            <a:pPr marL="0" marR="0" lvl="0" indent="0" algn="ctr" defTabSz="914192"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The package manager for Kubernetes</a:t>
            </a:r>
          </a:p>
        </p:txBody>
      </p:sp>
      <p:sp>
        <p:nvSpPr>
          <p:cNvPr id="64" name="TextBox 63">
            <a:extLst>
              <a:ext uri="{FF2B5EF4-FFF2-40B4-BE49-F238E27FC236}">
                <a16:creationId xmlns:a16="http://schemas.microsoft.com/office/drawing/2014/main" id="{38ED3468-A1A5-4826-A117-5DA393328050}"/>
              </a:ext>
            </a:extLst>
          </p:cNvPr>
          <p:cNvSpPr txBox="1"/>
          <p:nvPr/>
        </p:nvSpPr>
        <p:spPr>
          <a:xfrm>
            <a:off x="8113238" y="4065360"/>
            <a:ext cx="1927780" cy="1120495"/>
          </a:xfrm>
          <a:prstGeom prst="rect">
            <a:avLst/>
          </a:prstGeom>
          <a:noFill/>
        </p:spPr>
        <p:txBody>
          <a:bodyPr wrap="square" lIns="143407" tIns="143407" rIns="143407" bIns="143407" rtlCol="0" anchor="t">
            <a:spAutoFit/>
          </a:bodyPr>
          <a:lstStyle/>
          <a:p>
            <a:pPr marL="0" marR="0" lvl="0" indent="0" algn="ctr" defTabSz="914192"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Event-driven scripting for Kubernetes</a:t>
            </a:r>
          </a:p>
        </p:txBody>
      </p:sp>
      <p:sp>
        <p:nvSpPr>
          <p:cNvPr id="85" name="Rectangle 84">
            <a:extLst>
              <a:ext uri="{FF2B5EF4-FFF2-40B4-BE49-F238E27FC236}">
                <a16:creationId xmlns:a16="http://schemas.microsoft.com/office/drawing/2014/main" id="{6B152645-2708-42C4-A6C1-EE93A3414657}"/>
              </a:ext>
            </a:extLst>
          </p:cNvPr>
          <p:cNvSpPr/>
          <p:nvPr/>
        </p:nvSpPr>
        <p:spPr bwMode="auto">
          <a:xfrm>
            <a:off x="866" y="974"/>
            <a:ext cx="2091359" cy="68560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6" name="Straight Connector 85">
            <a:extLst>
              <a:ext uri="{FF2B5EF4-FFF2-40B4-BE49-F238E27FC236}">
                <a16:creationId xmlns:a16="http://schemas.microsoft.com/office/drawing/2014/main" id="{CFF9EA35-EBE2-48C3-8A0B-ED6464D2D4A5}"/>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8" name="Rectangle: Rounded Corners 87">
            <a:extLst>
              <a:ext uri="{FF2B5EF4-FFF2-40B4-BE49-F238E27FC236}">
                <a16:creationId xmlns:a16="http://schemas.microsoft.com/office/drawing/2014/main" id="{54C9F7EF-1D0F-4C16-8B67-BCDF820BE44B}"/>
              </a:ext>
            </a:extLst>
          </p:cNvPr>
          <p:cNvSpPr/>
          <p:nvPr/>
        </p:nvSpPr>
        <p:spPr bwMode="auto">
          <a:xfrm>
            <a:off x="380620" y="1637702"/>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Azure Container Instances (ACI)</a:t>
            </a:r>
          </a:p>
        </p:txBody>
      </p:sp>
      <p:sp>
        <p:nvSpPr>
          <p:cNvPr id="89" name="Rectangle: Rounded Corners 88">
            <a:extLst>
              <a:ext uri="{FF2B5EF4-FFF2-40B4-BE49-F238E27FC236}">
                <a16:creationId xmlns:a16="http://schemas.microsoft.com/office/drawing/2014/main" id="{2EF72A5F-7A82-4A0E-ABFB-14C4633BB5B6}"/>
              </a:ext>
            </a:extLst>
          </p:cNvPr>
          <p:cNvSpPr/>
          <p:nvPr/>
        </p:nvSpPr>
        <p:spPr bwMode="auto">
          <a:xfrm>
            <a:off x="380620" y="2899670"/>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Azure Container Registry (ACR)</a:t>
            </a:r>
          </a:p>
        </p:txBody>
      </p:sp>
      <p:sp>
        <p:nvSpPr>
          <p:cNvPr id="91" name="Rectangle: Rounded Corners 90">
            <a:extLst>
              <a:ext uri="{FF2B5EF4-FFF2-40B4-BE49-F238E27FC236}">
                <a16:creationId xmlns:a16="http://schemas.microsoft.com/office/drawing/2014/main" id="{C715C2C2-1946-467C-9527-71D357E307F9}"/>
              </a:ext>
            </a:extLst>
          </p:cNvPr>
          <p:cNvSpPr/>
          <p:nvPr/>
        </p:nvSpPr>
        <p:spPr bwMode="auto">
          <a:xfrm>
            <a:off x="380620" y="5423605"/>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Release </a:t>
            </a:r>
            <a:br>
              <a:rPr kumimoji="0" lang="en-US" sz="1175"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175"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Automation Tools</a:t>
            </a:r>
          </a:p>
        </p:txBody>
      </p:sp>
      <p:grpSp>
        <p:nvGrpSpPr>
          <p:cNvPr id="173" name="Group 172">
            <a:extLst>
              <a:ext uri="{FF2B5EF4-FFF2-40B4-BE49-F238E27FC236}">
                <a16:creationId xmlns:a16="http://schemas.microsoft.com/office/drawing/2014/main" id="{C7B214C5-B191-4204-9912-6FA759A15F1B}"/>
              </a:ext>
            </a:extLst>
          </p:cNvPr>
          <p:cNvGrpSpPr/>
          <p:nvPr/>
        </p:nvGrpSpPr>
        <p:grpSpPr>
          <a:xfrm>
            <a:off x="719745" y="1649706"/>
            <a:ext cx="573081" cy="508297"/>
            <a:chOff x="2878931" y="2940843"/>
            <a:chExt cx="1095375" cy="971550"/>
          </a:xfrm>
        </p:grpSpPr>
        <p:sp>
          <p:nvSpPr>
            <p:cNvPr id="174" name="Freeform: Shape 173">
              <a:extLst>
                <a:ext uri="{FF2B5EF4-FFF2-40B4-BE49-F238E27FC236}">
                  <a16:creationId xmlns:a16="http://schemas.microsoft.com/office/drawing/2014/main" id="{C0EA7DC4-8841-4B6C-818E-CA3AEF192E2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5" name="Freeform: Shape 174">
              <a:extLst>
                <a:ext uri="{FF2B5EF4-FFF2-40B4-BE49-F238E27FC236}">
                  <a16:creationId xmlns:a16="http://schemas.microsoft.com/office/drawing/2014/main" id="{9331DAE2-420C-4F40-8BA5-E4D786F855DD}"/>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6" name="Freeform: Shape 175">
              <a:extLst>
                <a:ext uri="{FF2B5EF4-FFF2-40B4-BE49-F238E27FC236}">
                  <a16:creationId xmlns:a16="http://schemas.microsoft.com/office/drawing/2014/main" id="{D0CED9FC-3752-473A-99BA-39A88831EBF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Shape 176">
              <a:extLst>
                <a:ext uri="{FF2B5EF4-FFF2-40B4-BE49-F238E27FC236}">
                  <a16:creationId xmlns:a16="http://schemas.microsoft.com/office/drawing/2014/main" id="{06EC13E2-0D5B-4D99-A30C-5412D6D50E2E}"/>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E5E17B84-BFA0-46FD-93AE-47F7DF68CD74}"/>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C49EB769-2316-4BD1-93B6-751B1266DD9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63041DB3-9021-4F31-95F8-9CFD7B6A0AB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81" name="Group 180">
            <a:extLst>
              <a:ext uri="{FF2B5EF4-FFF2-40B4-BE49-F238E27FC236}">
                <a16:creationId xmlns:a16="http://schemas.microsoft.com/office/drawing/2014/main" id="{74D12328-5A87-4FF4-BDC5-7CF83B31CC3F}"/>
              </a:ext>
            </a:extLst>
          </p:cNvPr>
          <p:cNvGrpSpPr/>
          <p:nvPr/>
        </p:nvGrpSpPr>
        <p:grpSpPr>
          <a:xfrm>
            <a:off x="751502" y="5448890"/>
            <a:ext cx="610183" cy="540674"/>
            <a:chOff x="4360069" y="2943701"/>
            <a:chExt cx="1095375" cy="970597"/>
          </a:xfrm>
        </p:grpSpPr>
        <p:sp>
          <p:nvSpPr>
            <p:cNvPr id="182" name="Freeform: Shape 181">
              <a:extLst>
                <a:ext uri="{FF2B5EF4-FFF2-40B4-BE49-F238E27FC236}">
                  <a16:creationId xmlns:a16="http://schemas.microsoft.com/office/drawing/2014/main" id="{E76E4019-716B-4369-8321-4B92344A8B1F}"/>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EF7E9098-633C-4AA2-85E5-25B6F3CB45F2}"/>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Shape 183">
              <a:extLst>
                <a:ext uri="{FF2B5EF4-FFF2-40B4-BE49-F238E27FC236}">
                  <a16:creationId xmlns:a16="http://schemas.microsoft.com/office/drawing/2014/main" id="{883533D7-6157-4EBB-9E60-47E0C7509D0F}"/>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Shape 184">
              <a:extLst>
                <a:ext uri="{FF2B5EF4-FFF2-40B4-BE49-F238E27FC236}">
                  <a16:creationId xmlns:a16="http://schemas.microsoft.com/office/drawing/2014/main" id="{54956096-79F5-4F40-8B0E-853FF5CFBE36}"/>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BB93CF84-E909-4F01-B944-26E11CE9038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41204377-67DC-4A79-9FF5-C0AFD4BAA9C1}"/>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88" name="Group 187">
            <a:extLst>
              <a:ext uri="{FF2B5EF4-FFF2-40B4-BE49-F238E27FC236}">
                <a16:creationId xmlns:a16="http://schemas.microsoft.com/office/drawing/2014/main" id="{2DC480B6-A7EE-4788-8BAF-8A283F43693C}"/>
              </a:ext>
            </a:extLst>
          </p:cNvPr>
          <p:cNvGrpSpPr/>
          <p:nvPr/>
        </p:nvGrpSpPr>
        <p:grpSpPr>
          <a:xfrm>
            <a:off x="690016" y="2921235"/>
            <a:ext cx="647285" cy="512999"/>
            <a:chOff x="3517678" y="3062050"/>
            <a:chExt cx="1225868" cy="971550"/>
          </a:xfrm>
        </p:grpSpPr>
        <p:sp>
          <p:nvSpPr>
            <p:cNvPr id="189" name="Freeform: Shape 188">
              <a:extLst>
                <a:ext uri="{FF2B5EF4-FFF2-40B4-BE49-F238E27FC236}">
                  <a16:creationId xmlns:a16="http://schemas.microsoft.com/office/drawing/2014/main" id="{1F016A21-0447-401A-902B-7B344D3766F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F33893F2-EB6D-495C-8078-C6D5C48D5A13}"/>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Shape 190">
              <a:extLst>
                <a:ext uri="{FF2B5EF4-FFF2-40B4-BE49-F238E27FC236}">
                  <a16:creationId xmlns:a16="http://schemas.microsoft.com/office/drawing/2014/main" id="{ADE88901-87A5-4335-84B4-9E41189B51A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Shape 191">
              <a:extLst>
                <a:ext uri="{FF2B5EF4-FFF2-40B4-BE49-F238E27FC236}">
                  <a16:creationId xmlns:a16="http://schemas.microsoft.com/office/drawing/2014/main" id="{82B344FD-84D6-4652-9EAF-507A4248832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902A6EE1-CD2E-4494-8EF3-745D28E95CF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B820F95F-E7BB-4BA8-A7E1-917DC752631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5565BCC9-B357-437C-95F5-C3A95256693B}"/>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E68B4195-D434-4A1A-913C-88F8BB1966ED}"/>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E8C81F7B-8F0D-4D7A-B7AB-554C8DFA981D}"/>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3A17A365-8739-4B23-B201-A9022404A09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A4CCD8D7-2E3B-44A2-BA86-75393AB86EE0}"/>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169D33D3-9923-42A6-B376-165B9CDAE7D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2F64B0EC-589B-4E83-99FB-543DB67C4C51}"/>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02" name="Graphic 201">
            <a:extLst>
              <a:ext uri="{FF2B5EF4-FFF2-40B4-BE49-F238E27FC236}">
                <a16:creationId xmlns:a16="http://schemas.microsoft.com/office/drawing/2014/main" id="{2BC6B518-FD78-4587-92CD-1484F9EF4A9E}"/>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51801" y="4097375"/>
            <a:ext cx="595123" cy="601131"/>
          </a:xfrm>
          <a:prstGeom prst="rect">
            <a:avLst/>
          </a:prstGeom>
        </p:spPr>
      </p:pic>
      <p:sp>
        <p:nvSpPr>
          <p:cNvPr id="209" name="Rectangle 208">
            <a:hlinkClick r:id="rId8" action="ppaction://hlinksldjump"/>
            <a:extLst>
              <a:ext uri="{FF2B5EF4-FFF2-40B4-BE49-F238E27FC236}">
                <a16:creationId xmlns:a16="http://schemas.microsoft.com/office/drawing/2014/main" id="{42488AE9-4492-4626-BCD7-AF9140895E18}"/>
              </a:ext>
            </a:extLst>
          </p:cNvPr>
          <p:cNvSpPr/>
          <p:nvPr/>
        </p:nvSpPr>
        <p:spPr bwMode="auto">
          <a:xfrm>
            <a:off x="282113" y="1479179"/>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Rectangle 210">
            <a:hlinkClick r:id="rId9" action="ppaction://hlinksldjump"/>
            <a:extLst>
              <a:ext uri="{FF2B5EF4-FFF2-40B4-BE49-F238E27FC236}">
                <a16:creationId xmlns:a16="http://schemas.microsoft.com/office/drawing/2014/main" id="{6BF322D4-0A91-469C-A797-DC06873B3A90}"/>
              </a:ext>
            </a:extLst>
          </p:cNvPr>
          <p:cNvSpPr/>
          <p:nvPr/>
        </p:nvSpPr>
        <p:spPr bwMode="auto">
          <a:xfrm>
            <a:off x="270387" y="5307121"/>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Rectangle 211">
            <a:hlinkClick r:id="rId10" action="ppaction://hlinksldjump"/>
            <a:extLst>
              <a:ext uri="{FF2B5EF4-FFF2-40B4-BE49-F238E27FC236}">
                <a16:creationId xmlns:a16="http://schemas.microsoft.com/office/drawing/2014/main" id="{3BB7507C-C63C-41A6-8B7F-6D86258F0FC8}"/>
              </a:ext>
            </a:extLst>
          </p:cNvPr>
          <p:cNvSpPr/>
          <p:nvPr/>
        </p:nvSpPr>
        <p:spPr bwMode="auto">
          <a:xfrm>
            <a:off x="297454" y="2769171"/>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Rectangle 82">
            <a:hlinkClick r:id="rId11" action="ppaction://hlinksldjump"/>
            <a:extLst>
              <a:ext uri="{FF2B5EF4-FFF2-40B4-BE49-F238E27FC236}">
                <a16:creationId xmlns:a16="http://schemas.microsoft.com/office/drawing/2014/main" id="{A9B1B6A4-EEB8-43A9-B48C-5E54165A9BDC}"/>
              </a:ext>
            </a:extLst>
          </p:cNvPr>
          <p:cNvSpPr/>
          <p:nvPr/>
        </p:nvSpPr>
        <p:spPr bwMode="auto">
          <a:xfrm>
            <a:off x="284999" y="2528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Rectangle: Rounded Corners 83">
            <a:extLst>
              <a:ext uri="{FF2B5EF4-FFF2-40B4-BE49-F238E27FC236}">
                <a16:creationId xmlns:a16="http://schemas.microsoft.com/office/drawing/2014/main" id="{2AD47BE4-BD2A-436B-B15F-F1D437983592}"/>
              </a:ext>
            </a:extLst>
          </p:cNvPr>
          <p:cNvSpPr/>
          <p:nvPr/>
        </p:nvSpPr>
        <p:spPr bwMode="auto">
          <a:xfrm>
            <a:off x="380620" y="375735"/>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ACS Engine</a:t>
            </a:r>
          </a:p>
        </p:txBody>
      </p:sp>
      <p:grpSp>
        <p:nvGrpSpPr>
          <p:cNvPr id="111" name="Group 110">
            <a:extLst>
              <a:ext uri="{FF2B5EF4-FFF2-40B4-BE49-F238E27FC236}">
                <a16:creationId xmlns:a16="http://schemas.microsoft.com/office/drawing/2014/main" id="{03DCA1AC-1809-469C-9185-935727B12832}"/>
              </a:ext>
            </a:extLst>
          </p:cNvPr>
          <p:cNvGrpSpPr/>
          <p:nvPr/>
        </p:nvGrpSpPr>
        <p:grpSpPr>
          <a:xfrm>
            <a:off x="772595" y="515342"/>
            <a:ext cx="547901" cy="528830"/>
            <a:chOff x="2368476" y="589018"/>
            <a:chExt cx="1012508" cy="977265"/>
          </a:xfrm>
        </p:grpSpPr>
        <p:sp>
          <p:nvSpPr>
            <p:cNvPr id="112" name="Freeform: Shape 111">
              <a:extLst>
                <a:ext uri="{FF2B5EF4-FFF2-40B4-BE49-F238E27FC236}">
                  <a16:creationId xmlns:a16="http://schemas.microsoft.com/office/drawing/2014/main" id="{F9F26AFB-C2CF-4132-8498-2228DE7AD348}"/>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621DBB4B-E9D4-42D6-A7C3-E224CA4D5B94}"/>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507765E8-BBFB-45D9-A45D-90BD5C65ACEC}"/>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F9AD4015-E0A8-4496-95B7-DCA2A9D10D2A}"/>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9AE34ACC-86F2-42FC-988C-C2D82C597CE9}"/>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C416ACF8-BCAB-411C-B151-35649328AEF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77176324-FD0E-4BF8-9C3B-A91C2E9A6F0D}"/>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6A48F80E-2318-4008-A0DC-3734CC162D6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6E38B3B7-0F29-4838-99F8-54D471738BE1}"/>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BD600A24-89BA-4B13-94D7-661F516E87C3}"/>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AA000345-F491-4A82-BDD5-4932A288FCDB}"/>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355A691F-136F-45DF-AA18-5039636C49FB}"/>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66D2D1F9-2099-4634-84FB-DC954C2AB0BA}"/>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87434F4D-C1BD-4E88-9A2A-0F1382A7A79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D51B5145-5826-4B59-A369-CA33399F5BF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BB4BF25F-C8F6-4800-B6A5-31EAC9AF5673}"/>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9766102A-ACB0-4248-85EA-F5AF27801371}"/>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F4B348E8-C049-46AE-9FBA-D83F8B7080D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35D0C036-4FD9-4315-8B14-1ACB2314B130}"/>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947626BC-DD46-426E-98B8-4D9185DD5CDD}"/>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2DD5DAA1-A831-4E77-B6F5-5916D8F32967}"/>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33" name="Rectangle 132">
            <a:hlinkClick r:id="rId11" action="ppaction://hlinksldjump"/>
            <a:extLst>
              <a:ext uri="{FF2B5EF4-FFF2-40B4-BE49-F238E27FC236}">
                <a16:creationId xmlns:a16="http://schemas.microsoft.com/office/drawing/2014/main" id="{814BE424-F18F-4E08-ABB2-E265F293FCBC}"/>
              </a:ext>
            </a:extLst>
          </p:cNvPr>
          <p:cNvSpPr/>
          <p:nvPr/>
        </p:nvSpPr>
        <p:spPr bwMode="auto">
          <a:xfrm>
            <a:off x="325885" y="2528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Rectangle: Rounded Corners 170">
            <a:extLst>
              <a:ext uri="{FF2B5EF4-FFF2-40B4-BE49-F238E27FC236}">
                <a16:creationId xmlns:a16="http://schemas.microsoft.com/office/drawing/2014/main" id="{4AEE4D45-3C95-4AA8-8529-128D099D36B8}"/>
              </a:ext>
            </a:extLst>
          </p:cNvPr>
          <p:cNvSpPr/>
          <p:nvPr/>
        </p:nvSpPr>
        <p:spPr bwMode="auto">
          <a:xfrm>
            <a:off x="865" y="4723791"/>
            <a:ext cx="2091360" cy="496509"/>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Open Service Broker </a:t>
            </a:r>
            <a:br>
              <a:rPr kumimoji="0" lang="en-US" sz="1175"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5"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for Azure (OSBA)</a:t>
            </a:r>
          </a:p>
        </p:txBody>
      </p:sp>
    </p:spTree>
    <p:extLst>
      <p:ext uri="{BB962C8B-B14F-4D97-AF65-F5344CB8AC3E}">
        <p14:creationId xmlns:p14="http://schemas.microsoft.com/office/powerpoint/2010/main" val="354493131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p:txBody>
          <a:bodyPr/>
          <a:lstStyle/>
          <a:p>
            <a:r>
              <a:rPr lang="en-US" sz="4704" dirty="0">
                <a:solidFill>
                  <a:schemeClr val="tx1"/>
                </a:solidFill>
              </a:rPr>
              <a:t>Helm</a:t>
            </a:r>
          </a:p>
        </p:txBody>
      </p:sp>
      <p:sp>
        <p:nvSpPr>
          <p:cNvPr id="2" name="Text Placeholder 1">
            <a:extLst>
              <a:ext uri="{FF2B5EF4-FFF2-40B4-BE49-F238E27FC236}">
                <a16:creationId xmlns:a16="http://schemas.microsoft.com/office/drawing/2014/main" id="{B1A14DAB-D702-4565-9BB6-5B0173246192}"/>
              </a:ext>
            </a:extLst>
          </p:cNvPr>
          <p:cNvSpPr>
            <a:spLocks noGrp="1"/>
          </p:cNvSpPr>
          <p:nvPr>
            <p:ph type="body" sz="quarter" idx="10"/>
          </p:nvPr>
        </p:nvSpPr>
        <p:spPr>
          <a:xfrm>
            <a:off x="2689257" y="1191052"/>
            <a:ext cx="8712889" cy="832764"/>
          </a:xfrm>
        </p:spPr>
        <p:txBody>
          <a:bodyPr/>
          <a:lstStyle/>
          <a:p>
            <a:r>
              <a:rPr lang="en-US" dirty="0"/>
              <a:t>The best way to find, share, and use software built </a:t>
            </a:r>
            <a:br>
              <a:rPr lang="en-US" dirty="0"/>
            </a:br>
            <a:r>
              <a:rPr lang="en-US" dirty="0"/>
              <a:t>for Kubernetes</a:t>
            </a:r>
          </a:p>
        </p:txBody>
      </p:sp>
      <p:sp>
        <p:nvSpPr>
          <p:cNvPr id="43" name="Oval 42">
            <a:extLst>
              <a:ext uri="{FF2B5EF4-FFF2-40B4-BE49-F238E27FC236}">
                <a16:creationId xmlns:a16="http://schemas.microsoft.com/office/drawing/2014/main" id="{267CBD44-2EA4-4CAC-9CD8-037F29348667}"/>
              </a:ext>
            </a:extLst>
          </p:cNvPr>
          <p:cNvSpPr/>
          <p:nvPr/>
        </p:nvSpPr>
        <p:spPr bwMode="auto">
          <a:xfrm rot="16200000">
            <a:off x="3743879" y="5722720"/>
            <a:ext cx="144003" cy="14400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marL="0" marR="0" lvl="0" indent="0" algn="ctr" defTabSz="895922" rtl="0" eaLnBrk="1" fontAlgn="base" latinLnBrk="0" hangingPunct="1">
              <a:lnSpc>
                <a:spcPct val="100000"/>
              </a:lnSpc>
              <a:spcBef>
                <a:spcPct val="0"/>
              </a:spcBef>
              <a:spcAft>
                <a:spcPct val="0"/>
              </a:spcAft>
              <a:buClrTx/>
              <a:buSzTx/>
              <a:buFontTx/>
              <a:buNone/>
              <a:tabLst/>
              <a:defRPr/>
            </a:pPr>
            <a:endParaRPr kumimoji="0" lang="en-US" sz="192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44" name="Straight Connector 43">
            <a:extLst>
              <a:ext uri="{FF2B5EF4-FFF2-40B4-BE49-F238E27FC236}">
                <a16:creationId xmlns:a16="http://schemas.microsoft.com/office/drawing/2014/main" id="{6FD31A0F-9F0A-4B19-89D1-7341C45400E2}"/>
              </a:ext>
            </a:extLst>
          </p:cNvPr>
          <p:cNvCxnSpPr>
            <a:cxnSpLocks/>
          </p:cNvCxnSpPr>
          <p:nvPr/>
        </p:nvCxnSpPr>
        <p:spPr>
          <a:xfrm>
            <a:off x="4006731" y="5794720"/>
            <a:ext cx="183549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FA42C43A-1C5C-48A4-94EF-9076F2B793B5}"/>
              </a:ext>
            </a:extLst>
          </p:cNvPr>
          <p:cNvSpPr/>
          <p:nvPr/>
        </p:nvSpPr>
        <p:spPr bwMode="auto">
          <a:xfrm rot="16200000">
            <a:off x="5961076" y="5722720"/>
            <a:ext cx="144003" cy="14400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marL="0" marR="0" lvl="0" indent="0" algn="ctr" defTabSz="895922" rtl="0" eaLnBrk="1" fontAlgn="base" latinLnBrk="0" hangingPunct="1">
              <a:lnSpc>
                <a:spcPct val="100000"/>
              </a:lnSpc>
              <a:spcBef>
                <a:spcPct val="0"/>
              </a:spcBef>
              <a:spcAft>
                <a:spcPct val="0"/>
              </a:spcAft>
              <a:buClrTx/>
              <a:buSzTx/>
              <a:buFontTx/>
              <a:buNone/>
              <a:tabLst/>
              <a:defRPr/>
            </a:pPr>
            <a:endParaRPr kumimoji="0" lang="en-US" sz="192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9" name="Oval 48">
            <a:extLst>
              <a:ext uri="{FF2B5EF4-FFF2-40B4-BE49-F238E27FC236}">
                <a16:creationId xmlns:a16="http://schemas.microsoft.com/office/drawing/2014/main" id="{55DA4F1E-1741-4201-A1E1-3746F453BA03}"/>
              </a:ext>
            </a:extLst>
          </p:cNvPr>
          <p:cNvSpPr/>
          <p:nvPr/>
        </p:nvSpPr>
        <p:spPr bwMode="auto">
          <a:xfrm rot="16200000">
            <a:off x="8178274" y="5722720"/>
            <a:ext cx="144003" cy="14400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marL="0" marR="0" lvl="0" indent="0" algn="ctr" defTabSz="895922" rtl="0" eaLnBrk="1" fontAlgn="base" latinLnBrk="0" hangingPunct="1">
              <a:lnSpc>
                <a:spcPct val="100000"/>
              </a:lnSpc>
              <a:spcBef>
                <a:spcPct val="0"/>
              </a:spcBef>
              <a:spcAft>
                <a:spcPct val="0"/>
              </a:spcAft>
              <a:buClrTx/>
              <a:buSzTx/>
              <a:buFontTx/>
              <a:buNone/>
              <a:tabLst/>
              <a:defRPr/>
            </a:pPr>
            <a:endParaRPr kumimoji="0" lang="en-US" sz="192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Oval 49">
            <a:extLst>
              <a:ext uri="{FF2B5EF4-FFF2-40B4-BE49-F238E27FC236}">
                <a16:creationId xmlns:a16="http://schemas.microsoft.com/office/drawing/2014/main" id="{88CAF43D-5766-4023-B78B-6AEFECA1BB2B}"/>
              </a:ext>
            </a:extLst>
          </p:cNvPr>
          <p:cNvSpPr/>
          <p:nvPr/>
        </p:nvSpPr>
        <p:spPr bwMode="auto">
          <a:xfrm rot="16200000">
            <a:off x="10395471" y="5722720"/>
            <a:ext cx="144003" cy="14400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marL="0" marR="0" lvl="0" indent="0" algn="ctr" defTabSz="895922" rtl="0" eaLnBrk="1" fontAlgn="base" latinLnBrk="0" hangingPunct="1">
              <a:lnSpc>
                <a:spcPct val="100000"/>
              </a:lnSpc>
              <a:spcBef>
                <a:spcPct val="0"/>
              </a:spcBef>
              <a:spcAft>
                <a:spcPct val="0"/>
              </a:spcAft>
              <a:buClrTx/>
              <a:buSzTx/>
              <a:buFontTx/>
              <a:buNone/>
              <a:tabLst/>
              <a:defRPr/>
            </a:pPr>
            <a:endParaRPr kumimoji="0" lang="en-US" sz="192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51" name="Straight Connector 50">
            <a:extLst>
              <a:ext uri="{FF2B5EF4-FFF2-40B4-BE49-F238E27FC236}">
                <a16:creationId xmlns:a16="http://schemas.microsoft.com/office/drawing/2014/main" id="{D408DDEA-B752-472C-B933-B625ABF33666}"/>
              </a:ext>
            </a:extLst>
          </p:cNvPr>
          <p:cNvCxnSpPr>
            <a:cxnSpLocks/>
          </p:cNvCxnSpPr>
          <p:nvPr/>
        </p:nvCxnSpPr>
        <p:spPr>
          <a:xfrm>
            <a:off x="6223929" y="5794720"/>
            <a:ext cx="183549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B3ACC2B-AACD-4AE1-B666-C11CBF832676}"/>
              </a:ext>
            </a:extLst>
          </p:cNvPr>
          <p:cNvCxnSpPr>
            <a:cxnSpLocks/>
          </p:cNvCxnSpPr>
          <p:nvPr/>
        </p:nvCxnSpPr>
        <p:spPr>
          <a:xfrm>
            <a:off x="8441127" y="5794720"/>
            <a:ext cx="183549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39E74B4-07E6-4A83-8473-3ED83F8A3FE5}"/>
              </a:ext>
            </a:extLst>
          </p:cNvPr>
          <p:cNvSpPr txBox="1"/>
          <p:nvPr/>
        </p:nvSpPr>
        <p:spPr>
          <a:xfrm>
            <a:off x="2562049" y="3937371"/>
            <a:ext cx="2507663" cy="1450634"/>
          </a:xfrm>
          <a:prstGeom prst="rect">
            <a:avLst/>
          </a:prstGeom>
          <a:noFill/>
        </p:spPr>
        <p:txBody>
          <a:bodyPr wrap="square" lIns="143407" tIns="143407" rIns="143407" bIns="143407" rtlCol="0" anchor="t">
            <a:spAutoFit/>
          </a:bodyPr>
          <a:lstStyle/>
          <a:p>
            <a:pPr marL="0" marR="0" lvl="0" indent="0" algn="ctr" defTabSz="914192" rtl="0" eaLnBrk="1" fontAlgn="auto" latinLnBrk="0" hangingPunct="1">
              <a:lnSpc>
                <a:spcPct val="100000"/>
              </a:lnSpc>
              <a:spcBef>
                <a:spcPts val="0"/>
              </a:spcBef>
              <a:spcAft>
                <a:spcPts val="588"/>
              </a:spcAft>
              <a:buClrTx/>
              <a:buSzTx/>
              <a:buFontTx/>
              <a:buNone/>
              <a:tabLst/>
              <a:defRPr/>
            </a:pPr>
            <a:r>
              <a:rPr kumimoji="0" lang="en-US" sz="1567"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Manage complexity</a:t>
            </a:r>
          </a:p>
          <a:p>
            <a:pPr marL="0" marR="0" lvl="0" indent="0" algn="ctr" defTabSz="914192" rtl="0" eaLnBrk="1" fontAlgn="auto" latinLnBrk="0" hangingPunct="1">
              <a:lnSpc>
                <a:spcPct val="100000"/>
              </a:lnSpc>
              <a:spcBef>
                <a:spcPts val="0"/>
              </a:spcBef>
              <a:spcAft>
                <a:spcPts val="588"/>
              </a:spcAft>
              <a:buClrTx/>
              <a:buSzTx/>
              <a:buFontTx/>
              <a:buNone/>
              <a:tabLst/>
              <a:defRPr/>
            </a:pPr>
            <a:r>
              <a:rPr kumimoji="0" lang="en-US" sz="1371" b="0" i="0" u="none" strike="noStrike" kern="1200" cap="none" spc="0" normalizeH="0" baseline="0" noProof="0" dirty="0">
                <a:ln>
                  <a:noFill/>
                </a:ln>
                <a:solidFill>
                  <a:srgbClr val="505050"/>
                </a:solidFill>
                <a:effectLst/>
                <a:uLnTx/>
                <a:uFillTx/>
                <a:latin typeface="Segoe UI"/>
                <a:ea typeface="+mn-ea"/>
                <a:cs typeface="+mn-cs"/>
              </a:rPr>
              <a:t>Charts can describe complex apps; provide repeatable app installs, and serve as a single point of authority</a:t>
            </a:r>
            <a:endParaRPr kumimoji="0" lang="en-US" sz="1371"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61" name="TextBox 60">
            <a:extLst>
              <a:ext uri="{FF2B5EF4-FFF2-40B4-BE49-F238E27FC236}">
                <a16:creationId xmlns:a16="http://schemas.microsoft.com/office/drawing/2014/main" id="{81A93C18-3FD3-44DC-B294-529AF1D76172}"/>
              </a:ext>
            </a:extLst>
          </p:cNvPr>
          <p:cNvSpPr txBox="1"/>
          <p:nvPr/>
        </p:nvSpPr>
        <p:spPr>
          <a:xfrm>
            <a:off x="5007118" y="3937371"/>
            <a:ext cx="2009592" cy="1481266"/>
          </a:xfrm>
          <a:prstGeom prst="rect">
            <a:avLst/>
          </a:prstGeom>
          <a:noFill/>
        </p:spPr>
        <p:txBody>
          <a:bodyPr wrap="square" lIns="143407" tIns="143407" rIns="143407" bIns="143407" rtlCol="0" anchor="t">
            <a:spAutoFit/>
          </a:bodyPr>
          <a:lstStyle/>
          <a:p>
            <a:pPr marL="0" marR="0" lvl="0" indent="0" algn="ctr" defTabSz="914192" rtl="0" eaLnBrk="1" fontAlgn="auto" latinLnBrk="0" hangingPunct="1">
              <a:lnSpc>
                <a:spcPct val="100000"/>
              </a:lnSpc>
              <a:spcBef>
                <a:spcPts val="0"/>
              </a:spcBef>
              <a:spcAft>
                <a:spcPts val="588"/>
              </a:spcAft>
              <a:buClrTx/>
              <a:buSzTx/>
              <a:buFontTx/>
              <a:buNone/>
              <a:tabLst/>
              <a:defRPr/>
            </a:pPr>
            <a:r>
              <a:rPr kumimoji="0" lang="en-US" sz="1567"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Easy updates</a:t>
            </a:r>
          </a:p>
          <a:p>
            <a:pPr marL="0" marR="0" lvl="0" indent="0" algn="ctr" defTabSz="914192" rtl="0" eaLnBrk="1" fontAlgn="auto" latinLnBrk="0" hangingPunct="1">
              <a:lnSpc>
                <a:spcPct val="100000"/>
              </a:lnSpc>
              <a:spcBef>
                <a:spcPts val="0"/>
              </a:spcBef>
              <a:spcAft>
                <a:spcPts val="588"/>
              </a:spcAft>
              <a:buClrTx/>
              <a:buSzTx/>
              <a:buFontTx/>
              <a:buNone/>
              <a:tabLst/>
              <a:defRPr/>
            </a:pPr>
            <a:r>
              <a:rPr kumimoji="0" lang="en-US" sz="1371" b="0" i="0" u="none" strike="noStrike" kern="1200" cap="none" spc="0" normalizeH="0" baseline="0" noProof="0" dirty="0">
                <a:ln>
                  <a:noFill/>
                </a:ln>
                <a:solidFill>
                  <a:srgbClr val="505050"/>
                </a:solidFill>
                <a:effectLst/>
                <a:uLnTx/>
                <a:uFillTx/>
                <a:latin typeface="Segoe UI"/>
                <a:ea typeface="+mn-ea"/>
                <a:cs typeface="+mn-cs"/>
              </a:rPr>
              <a:t>Take the pain out </a:t>
            </a:r>
            <a:br>
              <a:rPr kumimoji="0" lang="en-US" sz="1371" b="0" i="0" u="none" strike="noStrike" kern="1200" cap="none" spc="0" normalizeH="0" baseline="0" noProof="0" dirty="0">
                <a:ln>
                  <a:noFill/>
                </a:ln>
                <a:solidFill>
                  <a:srgbClr val="505050"/>
                </a:solidFill>
                <a:effectLst/>
                <a:uLnTx/>
                <a:uFillTx/>
                <a:latin typeface="Segoe UI"/>
                <a:ea typeface="+mn-ea"/>
                <a:cs typeface="+mn-cs"/>
              </a:rPr>
            </a:br>
            <a:r>
              <a:rPr kumimoji="0" lang="en-US" sz="1371" b="0" i="0" u="none" strike="noStrike" kern="1200" cap="none" spc="0" normalizeH="0" baseline="0" noProof="0" dirty="0">
                <a:ln>
                  <a:noFill/>
                </a:ln>
                <a:solidFill>
                  <a:srgbClr val="505050"/>
                </a:solidFill>
                <a:effectLst/>
                <a:uLnTx/>
                <a:uFillTx/>
                <a:latin typeface="Segoe UI"/>
                <a:ea typeface="+mn-ea"/>
                <a:cs typeface="+mn-cs"/>
              </a:rPr>
              <a:t>of updates with in-place upgrades and custom hooks</a:t>
            </a:r>
            <a:endParaRPr kumimoji="0" lang="en-US" sz="1371"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65" name="TextBox 64">
            <a:extLst>
              <a:ext uri="{FF2B5EF4-FFF2-40B4-BE49-F238E27FC236}">
                <a16:creationId xmlns:a16="http://schemas.microsoft.com/office/drawing/2014/main" id="{B619CEA6-295C-4B98-AD4C-0FDF455E2A09}"/>
              </a:ext>
            </a:extLst>
          </p:cNvPr>
          <p:cNvSpPr txBox="1"/>
          <p:nvPr/>
        </p:nvSpPr>
        <p:spPr>
          <a:xfrm>
            <a:off x="7175298" y="3937371"/>
            <a:ext cx="2149956" cy="1481266"/>
          </a:xfrm>
          <a:prstGeom prst="rect">
            <a:avLst/>
          </a:prstGeom>
          <a:noFill/>
        </p:spPr>
        <p:txBody>
          <a:bodyPr wrap="square" lIns="143407" tIns="143407" rIns="143407" bIns="143407" rtlCol="0" anchor="t">
            <a:spAutoFit/>
          </a:bodyPr>
          <a:lstStyle/>
          <a:p>
            <a:pPr marL="0" marR="0" lvl="0" indent="0" algn="ctr" defTabSz="914192" rtl="0" eaLnBrk="1" fontAlgn="auto" latinLnBrk="0" hangingPunct="1">
              <a:lnSpc>
                <a:spcPct val="100000"/>
              </a:lnSpc>
              <a:spcBef>
                <a:spcPts val="0"/>
              </a:spcBef>
              <a:spcAft>
                <a:spcPts val="588"/>
              </a:spcAft>
              <a:buClrTx/>
              <a:buSzTx/>
              <a:buFontTx/>
              <a:buNone/>
              <a:tabLst/>
              <a:defRPr/>
            </a:pPr>
            <a:r>
              <a:rPr kumimoji="0" lang="en-US" sz="1567"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Simple sharing</a:t>
            </a:r>
          </a:p>
          <a:p>
            <a:pPr marL="0" marR="0" lvl="0" indent="0" algn="ctr" defTabSz="914192" rtl="0" eaLnBrk="1" fontAlgn="auto" latinLnBrk="0" hangingPunct="1">
              <a:lnSpc>
                <a:spcPct val="100000"/>
              </a:lnSpc>
              <a:spcBef>
                <a:spcPts val="0"/>
              </a:spcBef>
              <a:spcAft>
                <a:spcPts val="588"/>
              </a:spcAft>
              <a:buClrTx/>
              <a:buSzTx/>
              <a:buFontTx/>
              <a:buNone/>
              <a:tabLst/>
              <a:defRPr/>
            </a:pPr>
            <a:r>
              <a:rPr kumimoji="0" lang="en-US" sz="1371" b="0" i="0" u="none" strike="noStrike" kern="1200" cap="none" spc="0" normalizeH="0" baseline="0" noProof="0" dirty="0">
                <a:ln>
                  <a:noFill/>
                </a:ln>
                <a:solidFill>
                  <a:srgbClr val="505050"/>
                </a:solidFill>
                <a:effectLst/>
                <a:uLnTx/>
                <a:uFillTx/>
                <a:latin typeface="Segoe UI"/>
                <a:ea typeface="+mn-ea"/>
                <a:cs typeface="+mn-cs"/>
              </a:rPr>
              <a:t>Charts are easy to version, share, and host on public or private servers</a:t>
            </a:r>
          </a:p>
        </p:txBody>
      </p:sp>
      <p:sp>
        <p:nvSpPr>
          <p:cNvPr id="66" name="TextBox 65">
            <a:extLst>
              <a:ext uri="{FF2B5EF4-FFF2-40B4-BE49-F238E27FC236}">
                <a16:creationId xmlns:a16="http://schemas.microsoft.com/office/drawing/2014/main" id="{B3E44C7B-68A0-4809-B599-6B34C68B52C2}"/>
              </a:ext>
            </a:extLst>
          </p:cNvPr>
          <p:cNvSpPr txBox="1"/>
          <p:nvPr/>
        </p:nvSpPr>
        <p:spPr>
          <a:xfrm>
            <a:off x="9417756" y="3937371"/>
            <a:ext cx="2097643" cy="1481266"/>
          </a:xfrm>
          <a:prstGeom prst="rect">
            <a:avLst/>
          </a:prstGeom>
          <a:noFill/>
        </p:spPr>
        <p:txBody>
          <a:bodyPr wrap="square" lIns="143407" tIns="143407" rIns="143407" bIns="143407" rtlCol="0" anchor="t">
            <a:spAutoFit/>
          </a:bodyPr>
          <a:lstStyle/>
          <a:p>
            <a:pPr marL="0" marR="0" lvl="0" indent="0" algn="ctr" defTabSz="914192" rtl="0" eaLnBrk="1" fontAlgn="auto" latinLnBrk="0" hangingPunct="1">
              <a:lnSpc>
                <a:spcPct val="100000"/>
              </a:lnSpc>
              <a:spcBef>
                <a:spcPts val="0"/>
              </a:spcBef>
              <a:spcAft>
                <a:spcPts val="588"/>
              </a:spcAft>
              <a:buClrTx/>
              <a:buSzTx/>
              <a:buFontTx/>
              <a:buNone/>
              <a:tabLst/>
              <a:defRPr/>
            </a:pPr>
            <a:r>
              <a:rPr kumimoji="0" lang="en-US" sz="1567"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Rollbacks</a:t>
            </a:r>
          </a:p>
          <a:p>
            <a:pPr marL="0" marR="0" lvl="0" indent="0" algn="ctr" defTabSz="914192" rtl="0" eaLnBrk="1" fontAlgn="auto" latinLnBrk="0" hangingPunct="1">
              <a:lnSpc>
                <a:spcPct val="100000"/>
              </a:lnSpc>
              <a:spcBef>
                <a:spcPts val="0"/>
              </a:spcBef>
              <a:spcAft>
                <a:spcPts val="588"/>
              </a:spcAft>
              <a:buClrTx/>
              <a:buSzTx/>
              <a:buFontTx/>
              <a:buNone/>
              <a:tabLst/>
              <a:defRPr/>
            </a:pPr>
            <a:r>
              <a:rPr kumimoji="0" lang="en-US" sz="1371" b="0" i="0" u="none" strike="noStrike" kern="1200" cap="none" spc="0" normalizeH="0" baseline="0" noProof="0" dirty="0">
                <a:ln>
                  <a:noFill/>
                </a:ln>
                <a:solidFill>
                  <a:srgbClr val="505050"/>
                </a:solidFill>
                <a:effectLst/>
                <a:uLnTx/>
                <a:uFillTx/>
                <a:latin typeface="Segoe UI"/>
                <a:ea typeface="+mn-ea"/>
                <a:cs typeface="+mn-cs"/>
              </a:rPr>
              <a:t>Use </a:t>
            </a:r>
            <a:r>
              <a:rPr kumimoji="0" lang="en-US" sz="1371" b="0" i="0" u="none" strike="noStrike" kern="1200" cap="none" spc="0" normalizeH="0" baseline="0" noProof="0" dirty="0">
                <a:ln>
                  <a:noFill/>
                </a:ln>
                <a:solidFill>
                  <a:srgbClr val="505050"/>
                </a:solidFill>
                <a:effectLst/>
                <a:highlight>
                  <a:srgbClr val="F2F2F2"/>
                </a:highlight>
                <a:uLnTx/>
                <a:uFillTx/>
                <a:latin typeface="Consolas" panose="020B0609020204030204" pitchFamily="49" charset="0"/>
                <a:ea typeface="+mn-ea"/>
                <a:cs typeface="+mn-cs"/>
              </a:rPr>
              <a:t>helm rollback</a:t>
            </a:r>
            <a:r>
              <a:rPr kumimoji="0" lang="en-US" sz="1371"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r>
              <a:rPr kumimoji="0" lang="en-US" sz="1371" b="0" i="0" u="none" strike="noStrike" kern="1200" cap="none" spc="0" normalizeH="0" baseline="0" noProof="0" dirty="0">
                <a:ln>
                  <a:noFill/>
                </a:ln>
                <a:solidFill>
                  <a:srgbClr val="505050"/>
                </a:solidFill>
                <a:effectLst/>
                <a:uLnTx/>
                <a:uFillTx/>
                <a:latin typeface="Segoe UI"/>
                <a:ea typeface="+mn-ea"/>
                <a:cs typeface="+mn-cs"/>
              </a:rPr>
              <a:t>to roll back to an older version of a release with ease</a:t>
            </a:r>
          </a:p>
        </p:txBody>
      </p:sp>
      <p:grpSp>
        <p:nvGrpSpPr>
          <p:cNvPr id="63" name="Group 62">
            <a:extLst>
              <a:ext uri="{FF2B5EF4-FFF2-40B4-BE49-F238E27FC236}">
                <a16:creationId xmlns:a16="http://schemas.microsoft.com/office/drawing/2014/main" id="{DB9D5B14-1341-432C-8A01-5642123C74D5}"/>
              </a:ext>
            </a:extLst>
          </p:cNvPr>
          <p:cNvGrpSpPr/>
          <p:nvPr/>
        </p:nvGrpSpPr>
        <p:grpSpPr>
          <a:xfrm>
            <a:off x="7799840" y="2679284"/>
            <a:ext cx="900870" cy="1079291"/>
            <a:chOff x="7463439" y="-702007"/>
            <a:chExt cx="919064" cy="1101089"/>
          </a:xfrm>
        </p:grpSpPr>
        <p:grpSp>
          <p:nvGrpSpPr>
            <p:cNvPr id="70" name="Group 69">
              <a:extLst>
                <a:ext uri="{FF2B5EF4-FFF2-40B4-BE49-F238E27FC236}">
                  <a16:creationId xmlns:a16="http://schemas.microsoft.com/office/drawing/2014/main" id="{577E1A36-8BE1-4A3D-A338-4EB3D701CE6D}"/>
                </a:ext>
              </a:extLst>
            </p:cNvPr>
            <p:cNvGrpSpPr/>
            <p:nvPr/>
          </p:nvGrpSpPr>
          <p:grpSpPr>
            <a:xfrm>
              <a:off x="7463439" y="-702007"/>
              <a:ext cx="734377" cy="972502"/>
              <a:chOff x="7289959" y="2943701"/>
              <a:chExt cx="734377" cy="972502"/>
            </a:xfrm>
          </p:grpSpPr>
          <p:sp>
            <p:nvSpPr>
              <p:cNvPr id="71" name="Freeform: Shape 70">
                <a:extLst>
                  <a:ext uri="{FF2B5EF4-FFF2-40B4-BE49-F238E27FC236}">
                    <a16:creationId xmlns:a16="http://schemas.microsoft.com/office/drawing/2014/main" id="{17E3C3AB-8527-4DDD-903D-4335D3EA741C}"/>
                  </a:ext>
                </a:extLst>
              </p:cNvPr>
              <p:cNvSpPr/>
              <p:nvPr/>
            </p:nvSpPr>
            <p:spPr>
              <a:xfrm>
                <a:off x="7289959" y="2944653"/>
                <a:ext cx="733425" cy="971550"/>
              </a:xfrm>
              <a:custGeom>
                <a:avLst/>
                <a:gdLst/>
                <a:ahLst/>
                <a:cxnLst/>
                <a:rect l="0" t="0" r="0" b="0"/>
                <a:pathLst>
                  <a:path w="733425" h="971550">
                    <a:moveTo>
                      <a:pt x="714851" y="274796"/>
                    </a:moveTo>
                    <a:lnTo>
                      <a:pt x="714851" y="903446"/>
                    </a:lnTo>
                    <a:cubicBezTo>
                      <a:pt x="714851" y="932021"/>
                      <a:pt x="691991" y="954881"/>
                      <a:pt x="663416" y="954881"/>
                    </a:cubicBezTo>
                    <a:lnTo>
                      <a:pt x="72866" y="954881"/>
                    </a:lnTo>
                    <a:cubicBezTo>
                      <a:pt x="44291" y="954881"/>
                      <a:pt x="21431" y="932021"/>
                      <a:pt x="21431" y="903446"/>
                    </a:cubicBezTo>
                    <a:lnTo>
                      <a:pt x="21431" y="72866"/>
                    </a:lnTo>
                    <a:cubicBezTo>
                      <a:pt x="21431" y="44291"/>
                      <a:pt x="44291" y="21431"/>
                      <a:pt x="72866" y="21431"/>
                    </a:cubicBezTo>
                    <a:lnTo>
                      <a:pt x="460534" y="21431"/>
                    </a:lnTo>
                  </a:path>
                </a:pathLst>
              </a:custGeom>
              <a:noFill/>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B66ECE45-ED8C-4041-B401-DB8E79913CE9}"/>
                  </a:ext>
                </a:extLst>
              </p:cNvPr>
              <p:cNvSpPr/>
              <p:nvPr/>
            </p:nvSpPr>
            <p:spPr>
              <a:xfrm>
                <a:off x="7729061" y="2943701"/>
                <a:ext cx="295275" cy="295275"/>
              </a:xfrm>
              <a:custGeom>
                <a:avLst/>
                <a:gdLst/>
                <a:ahLst/>
                <a:cxnLst/>
                <a:rect l="0" t="0" r="0" b="0"/>
                <a:pathLst>
                  <a:path w="295275" h="295275">
                    <a:moveTo>
                      <a:pt x="21431" y="21431"/>
                    </a:moveTo>
                    <a:lnTo>
                      <a:pt x="21431" y="275749"/>
                    </a:lnTo>
                    <a:lnTo>
                      <a:pt x="275749" y="275749"/>
                    </a:lnTo>
                    <a:close/>
                  </a:path>
                </a:pathLst>
              </a:custGeom>
              <a:noFill/>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3B589087-D314-4D4E-B489-8713F4CB6926}"/>
                  </a:ext>
                </a:extLst>
              </p:cNvPr>
              <p:cNvSpPr/>
              <p:nvPr/>
            </p:nvSpPr>
            <p:spPr>
              <a:xfrm>
                <a:off x="7416641" y="32046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6735CC77-DE24-409B-92E0-C047C9D007D0}"/>
                  </a:ext>
                </a:extLst>
              </p:cNvPr>
              <p:cNvSpPr/>
              <p:nvPr/>
            </p:nvSpPr>
            <p:spPr>
              <a:xfrm>
                <a:off x="7416641" y="3371373"/>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F003C54B-7AA4-475C-8D79-4C79710B9A52}"/>
                  </a:ext>
                </a:extLst>
              </p:cNvPr>
              <p:cNvSpPr/>
              <p:nvPr/>
            </p:nvSpPr>
            <p:spPr>
              <a:xfrm>
                <a:off x="7416641" y="3538061"/>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C69A0FB9-6C27-4F02-8946-A200846CD4DF}"/>
                  </a:ext>
                </a:extLst>
              </p:cNvPr>
              <p:cNvSpPr/>
              <p:nvPr/>
            </p:nvSpPr>
            <p:spPr>
              <a:xfrm>
                <a:off x="7416641" y="3687603"/>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2" name="Group 61">
              <a:extLst>
                <a:ext uri="{FF2B5EF4-FFF2-40B4-BE49-F238E27FC236}">
                  <a16:creationId xmlns:a16="http://schemas.microsoft.com/office/drawing/2014/main" id="{CFF15DDD-4FE5-4DDE-A2DF-B32EDA9E5C38}"/>
                </a:ext>
              </a:extLst>
            </p:cNvPr>
            <p:cNvGrpSpPr/>
            <p:nvPr/>
          </p:nvGrpSpPr>
          <p:grpSpPr>
            <a:xfrm>
              <a:off x="7941237" y="-42184"/>
              <a:ext cx="441266" cy="441266"/>
              <a:chOff x="5570191" y="-110223"/>
              <a:chExt cx="441266" cy="441266"/>
            </a:xfrm>
          </p:grpSpPr>
          <p:sp>
            <p:nvSpPr>
              <p:cNvPr id="54" name="Oval 17">
                <a:extLst>
                  <a:ext uri="{FF2B5EF4-FFF2-40B4-BE49-F238E27FC236}">
                    <a16:creationId xmlns:a16="http://schemas.microsoft.com/office/drawing/2014/main" id="{3F5BF546-C60D-4167-9569-B2700773812E}"/>
                  </a:ext>
                </a:extLst>
              </p:cNvPr>
              <p:cNvSpPr>
                <a:spLocks noChangeArrowheads="1"/>
              </p:cNvSpPr>
              <p:nvPr/>
            </p:nvSpPr>
            <p:spPr bwMode="auto">
              <a:xfrm>
                <a:off x="5570191" y="-110223"/>
                <a:ext cx="441266" cy="441266"/>
              </a:xfrm>
              <a:prstGeom prst="ellipse">
                <a:avLst/>
              </a:prstGeom>
              <a:solidFill>
                <a:schemeClr val="bg1"/>
              </a:solidFill>
              <a:ln w="28575" cap="rnd">
                <a:solidFill>
                  <a:schemeClr val="tx1"/>
                </a:solid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11" name="Group 10">
                <a:extLst>
                  <a:ext uri="{FF2B5EF4-FFF2-40B4-BE49-F238E27FC236}">
                    <a16:creationId xmlns:a16="http://schemas.microsoft.com/office/drawing/2014/main" id="{D8DDA33C-B252-4405-97AB-DC462662E133}"/>
                  </a:ext>
                </a:extLst>
              </p:cNvPr>
              <p:cNvGrpSpPr/>
              <p:nvPr/>
            </p:nvGrpSpPr>
            <p:grpSpPr>
              <a:xfrm>
                <a:off x="5661306" y="-26463"/>
                <a:ext cx="225688" cy="273747"/>
                <a:chOff x="6707188" y="-552450"/>
                <a:chExt cx="760413" cy="922338"/>
              </a:xfrm>
            </p:grpSpPr>
            <p:sp>
              <p:nvSpPr>
                <p:cNvPr id="6" name="Oval 5">
                  <a:extLst>
                    <a:ext uri="{FF2B5EF4-FFF2-40B4-BE49-F238E27FC236}">
                      <a16:creationId xmlns:a16="http://schemas.microsoft.com/office/drawing/2014/main" id="{47B04750-DB46-4B0B-8A5E-C9A32D4F8427}"/>
                    </a:ext>
                  </a:extLst>
                </p:cNvPr>
                <p:cNvSpPr>
                  <a:spLocks noChangeArrowheads="1"/>
                </p:cNvSpPr>
                <p:nvPr/>
              </p:nvSpPr>
              <p:spPr bwMode="auto">
                <a:xfrm>
                  <a:off x="7185026" y="-552450"/>
                  <a:ext cx="282575"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 name="Oval 6">
                  <a:extLst>
                    <a:ext uri="{FF2B5EF4-FFF2-40B4-BE49-F238E27FC236}">
                      <a16:creationId xmlns:a16="http://schemas.microsoft.com/office/drawing/2014/main" id="{E2AC0E7C-7FAF-4DEE-B6A2-4230326EA717}"/>
                    </a:ext>
                  </a:extLst>
                </p:cNvPr>
                <p:cNvSpPr>
                  <a:spLocks noChangeArrowheads="1"/>
                </p:cNvSpPr>
                <p:nvPr/>
              </p:nvSpPr>
              <p:spPr bwMode="auto">
                <a:xfrm>
                  <a:off x="7185026" y="87313"/>
                  <a:ext cx="282575"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 name="Oval 7">
                  <a:extLst>
                    <a:ext uri="{FF2B5EF4-FFF2-40B4-BE49-F238E27FC236}">
                      <a16:creationId xmlns:a16="http://schemas.microsoft.com/office/drawing/2014/main" id="{F8737615-68ED-4A03-9117-66DE0A43B5A9}"/>
                    </a:ext>
                  </a:extLst>
                </p:cNvPr>
                <p:cNvSpPr>
                  <a:spLocks noChangeArrowheads="1"/>
                </p:cNvSpPr>
                <p:nvPr/>
              </p:nvSpPr>
              <p:spPr bwMode="auto">
                <a:xfrm>
                  <a:off x="6707188" y="-233362"/>
                  <a:ext cx="284163"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 name="Line 8">
                  <a:extLst>
                    <a:ext uri="{FF2B5EF4-FFF2-40B4-BE49-F238E27FC236}">
                      <a16:creationId xmlns:a16="http://schemas.microsoft.com/office/drawing/2014/main" id="{765BADF6-580D-4A7F-B9D0-858B24B33ABC}"/>
                    </a:ext>
                  </a:extLst>
                </p:cNvPr>
                <p:cNvSpPr>
                  <a:spLocks noChangeShapeType="1"/>
                </p:cNvSpPr>
                <p:nvPr/>
              </p:nvSpPr>
              <p:spPr bwMode="auto">
                <a:xfrm flipH="1">
                  <a:off x="6967538" y="-331787"/>
                  <a:ext cx="241300" cy="16192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 name="Line 9">
                  <a:extLst>
                    <a:ext uri="{FF2B5EF4-FFF2-40B4-BE49-F238E27FC236}">
                      <a16:creationId xmlns:a16="http://schemas.microsoft.com/office/drawing/2014/main" id="{1462C15C-BADC-430C-83DA-630F3D2B0B09}"/>
                    </a:ext>
                  </a:extLst>
                </p:cNvPr>
                <p:cNvSpPr>
                  <a:spLocks noChangeShapeType="1"/>
                </p:cNvSpPr>
                <p:nvPr/>
              </p:nvSpPr>
              <p:spPr bwMode="auto">
                <a:xfrm flipH="1" flipV="1">
                  <a:off x="6967538" y="-12700"/>
                  <a:ext cx="241300" cy="16192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90" name="Group 89">
            <a:extLst>
              <a:ext uri="{FF2B5EF4-FFF2-40B4-BE49-F238E27FC236}">
                <a16:creationId xmlns:a16="http://schemas.microsoft.com/office/drawing/2014/main" id="{D1A46AA3-6D47-4AA2-B2E2-68BD2440B915}"/>
              </a:ext>
            </a:extLst>
          </p:cNvPr>
          <p:cNvGrpSpPr/>
          <p:nvPr/>
        </p:nvGrpSpPr>
        <p:grpSpPr>
          <a:xfrm>
            <a:off x="5575603" y="2709668"/>
            <a:ext cx="872627" cy="1043904"/>
            <a:chOff x="7051367" y="2533650"/>
            <a:chExt cx="890251" cy="1064987"/>
          </a:xfrm>
        </p:grpSpPr>
        <p:sp>
          <p:nvSpPr>
            <p:cNvPr id="64" name="Rectangle: Rounded Corners 63">
              <a:extLst>
                <a:ext uri="{FF2B5EF4-FFF2-40B4-BE49-F238E27FC236}">
                  <a16:creationId xmlns:a16="http://schemas.microsoft.com/office/drawing/2014/main" id="{841FB3AB-49E3-4ACB-9995-8008A5DFA23B}"/>
                </a:ext>
              </a:extLst>
            </p:cNvPr>
            <p:cNvSpPr/>
            <p:nvPr/>
          </p:nvSpPr>
          <p:spPr bwMode="auto">
            <a:xfrm>
              <a:off x="7051367" y="2533650"/>
              <a:ext cx="684321" cy="920839"/>
            </a:xfrm>
            <a:prstGeom prst="roundRect">
              <a:avLst>
                <a:gd name="adj" fmla="val 9244"/>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Freeform: Shape 84">
              <a:extLst>
                <a:ext uri="{FF2B5EF4-FFF2-40B4-BE49-F238E27FC236}">
                  <a16:creationId xmlns:a16="http://schemas.microsoft.com/office/drawing/2014/main" id="{F35870A2-5AD6-47E3-B853-A6DD60ADC47B}"/>
                </a:ext>
              </a:extLst>
            </p:cNvPr>
            <p:cNvSpPr/>
            <p:nvPr/>
          </p:nvSpPr>
          <p:spPr>
            <a:xfrm>
              <a:off x="7149236" y="2931556"/>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344D44AF-4E0B-4EA6-BD8B-64D2F10F7E0C}"/>
                </a:ext>
              </a:extLst>
            </p:cNvPr>
            <p:cNvSpPr/>
            <p:nvPr/>
          </p:nvSpPr>
          <p:spPr>
            <a:xfrm>
              <a:off x="7149236" y="3098244"/>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9EBAB315-699F-480C-A350-D04300F8D8F4}"/>
                </a:ext>
              </a:extLst>
            </p:cNvPr>
            <p:cNvSpPr/>
            <p:nvPr/>
          </p:nvSpPr>
          <p:spPr>
            <a:xfrm>
              <a:off x="7149236" y="32477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43718FA3-4E6D-4343-ADF1-CCCE8D8F42E0}"/>
                </a:ext>
              </a:extLst>
            </p:cNvPr>
            <p:cNvSpPr/>
            <p:nvPr/>
          </p:nvSpPr>
          <p:spPr>
            <a:xfrm>
              <a:off x="7149236" y="2763636"/>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32" name="Group 31">
              <a:extLst>
                <a:ext uri="{FF2B5EF4-FFF2-40B4-BE49-F238E27FC236}">
                  <a16:creationId xmlns:a16="http://schemas.microsoft.com/office/drawing/2014/main" id="{AF28D116-B570-4C80-9869-C7BF7878AAFB}"/>
                </a:ext>
              </a:extLst>
            </p:cNvPr>
            <p:cNvGrpSpPr/>
            <p:nvPr/>
          </p:nvGrpSpPr>
          <p:grpSpPr>
            <a:xfrm>
              <a:off x="7500352" y="3157371"/>
              <a:ext cx="441266" cy="441266"/>
              <a:chOff x="4942302" y="-110223"/>
              <a:chExt cx="441266" cy="441266"/>
            </a:xfrm>
          </p:grpSpPr>
          <p:sp>
            <p:nvSpPr>
              <p:cNvPr id="47" name="Oval 17">
                <a:extLst>
                  <a:ext uri="{FF2B5EF4-FFF2-40B4-BE49-F238E27FC236}">
                    <a16:creationId xmlns:a16="http://schemas.microsoft.com/office/drawing/2014/main" id="{31F17251-5857-4F59-852A-23768CFAE176}"/>
                  </a:ext>
                </a:extLst>
              </p:cNvPr>
              <p:cNvSpPr>
                <a:spLocks noChangeArrowheads="1"/>
              </p:cNvSpPr>
              <p:nvPr/>
            </p:nvSpPr>
            <p:spPr bwMode="auto">
              <a:xfrm>
                <a:off x="4942302" y="-110223"/>
                <a:ext cx="441266" cy="441266"/>
              </a:xfrm>
              <a:prstGeom prst="ellipse">
                <a:avLst/>
              </a:prstGeom>
              <a:solidFill>
                <a:srgbClr val="FFFFFF"/>
              </a:solidFill>
              <a:ln w="28575" cap="rnd">
                <a:solidFill>
                  <a:schemeClr val="tx1"/>
                </a:solid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16">
                <a:extLst>
                  <a:ext uri="{FF2B5EF4-FFF2-40B4-BE49-F238E27FC236}">
                    <a16:creationId xmlns:a16="http://schemas.microsoft.com/office/drawing/2014/main" id="{66C3193D-7814-4118-BCBA-00067FA2DC7B}"/>
                  </a:ext>
                </a:extLst>
              </p:cNvPr>
              <p:cNvSpPr>
                <a:spLocks/>
              </p:cNvSpPr>
              <p:nvPr/>
            </p:nvSpPr>
            <p:spPr bwMode="auto">
              <a:xfrm>
                <a:off x="5033473" y="28356"/>
                <a:ext cx="257102" cy="164107"/>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08" name="Group 107">
            <a:extLst>
              <a:ext uri="{FF2B5EF4-FFF2-40B4-BE49-F238E27FC236}">
                <a16:creationId xmlns:a16="http://schemas.microsoft.com/office/drawing/2014/main" id="{9B95E927-CC8C-4CA7-A408-2893FFAAE385}"/>
              </a:ext>
            </a:extLst>
          </p:cNvPr>
          <p:cNvGrpSpPr/>
          <p:nvPr/>
        </p:nvGrpSpPr>
        <p:grpSpPr>
          <a:xfrm>
            <a:off x="9921032" y="2748321"/>
            <a:ext cx="1091089" cy="1019109"/>
            <a:chOff x="4869346" y="-393050"/>
            <a:chExt cx="1113126" cy="1039691"/>
          </a:xfrm>
        </p:grpSpPr>
        <p:grpSp>
          <p:nvGrpSpPr>
            <p:cNvPr id="91" name="Group 90">
              <a:extLst>
                <a:ext uri="{FF2B5EF4-FFF2-40B4-BE49-F238E27FC236}">
                  <a16:creationId xmlns:a16="http://schemas.microsoft.com/office/drawing/2014/main" id="{078032B6-FC3C-487F-AC94-50C5355B2978}"/>
                </a:ext>
              </a:extLst>
            </p:cNvPr>
            <p:cNvGrpSpPr/>
            <p:nvPr/>
          </p:nvGrpSpPr>
          <p:grpSpPr>
            <a:xfrm>
              <a:off x="4869346" y="-393050"/>
              <a:ext cx="933450" cy="970598"/>
              <a:chOff x="5161693" y="3063002"/>
              <a:chExt cx="933450" cy="970598"/>
            </a:xfrm>
          </p:grpSpPr>
          <p:sp>
            <p:nvSpPr>
              <p:cNvPr id="92" name="Freeform: Shape 91">
                <a:extLst>
                  <a:ext uri="{FF2B5EF4-FFF2-40B4-BE49-F238E27FC236}">
                    <a16:creationId xmlns:a16="http://schemas.microsoft.com/office/drawing/2014/main" id="{442B7A4C-CCC3-4498-9D05-DCA534698020}"/>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D02BD2AA-5AE4-4D32-97B6-71700F85C7D9}"/>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DC3FC9B1-F91B-4330-87C0-770D335E0F7A}"/>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677EC21B-836C-4F8E-91CF-19EF45992615}"/>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7C1801E5-B7F7-45BB-96E7-510DF23ADA92}"/>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2F79B3D1-9191-4E1D-BDFA-082582C448E8}"/>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A7EB3744-2988-494E-BD67-9F235B87E5F5}"/>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B6AFAC7-D78E-4519-B155-98090998BC5F}"/>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526804E3-57EF-495D-A074-F2CBD4985327}"/>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504AB10A-9D9B-4F93-A78A-97F557E3D971}"/>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0B4B4B-E600-41F5-99FB-87A49FB3AB24}"/>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ABA89CB3-9745-4558-9728-2F296782F2AB}"/>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FDC0ACA9-61D8-4792-BE86-172DF036C79E}"/>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195B34CE-EAB9-4866-A5AB-E8ED732202D4}"/>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1A73264E-BEDE-4A41-9471-AD22DCC09C8D}"/>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7" name="Group 106">
              <a:extLst>
                <a:ext uri="{FF2B5EF4-FFF2-40B4-BE49-F238E27FC236}">
                  <a16:creationId xmlns:a16="http://schemas.microsoft.com/office/drawing/2014/main" id="{30054084-2920-417B-B1F3-0203690D4BD0}"/>
                </a:ext>
              </a:extLst>
            </p:cNvPr>
            <p:cNvGrpSpPr/>
            <p:nvPr/>
          </p:nvGrpSpPr>
          <p:grpSpPr>
            <a:xfrm>
              <a:off x="5541206" y="205375"/>
              <a:ext cx="441266" cy="441266"/>
              <a:chOff x="6218237" y="-110223"/>
              <a:chExt cx="441266" cy="441266"/>
            </a:xfrm>
          </p:grpSpPr>
          <p:sp>
            <p:nvSpPr>
              <p:cNvPr id="59" name="Oval 17">
                <a:extLst>
                  <a:ext uri="{FF2B5EF4-FFF2-40B4-BE49-F238E27FC236}">
                    <a16:creationId xmlns:a16="http://schemas.microsoft.com/office/drawing/2014/main" id="{86BE657A-3577-494C-999C-67B7E966311F}"/>
                  </a:ext>
                </a:extLst>
              </p:cNvPr>
              <p:cNvSpPr>
                <a:spLocks noChangeArrowheads="1"/>
              </p:cNvSpPr>
              <p:nvPr/>
            </p:nvSpPr>
            <p:spPr bwMode="auto">
              <a:xfrm>
                <a:off x="6218237" y="-110223"/>
                <a:ext cx="441266" cy="441266"/>
              </a:xfrm>
              <a:prstGeom prst="ellipse">
                <a:avLst/>
              </a:prstGeom>
              <a:solidFill>
                <a:srgbClr val="FFFFFF"/>
              </a:solidFill>
              <a:ln w="28575" cap="rnd">
                <a:solidFill>
                  <a:schemeClr val="tx1"/>
                </a:solid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F48C8100-D167-4E0D-B14A-E6F1D5867A01}"/>
                  </a:ext>
                </a:extLst>
              </p:cNvPr>
              <p:cNvGrpSpPr/>
              <p:nvPr/>
            </p:nvGrpSpPr>
            <p:grpSpPr>
              <a:xfrm rot="14251129">
                <a:off x="6344367" y="1929"/>
                <a:ext cx="198530" cy="226486"/>
                <a:chOff x="7070725" y="-727075"/>
                <a:chExt cx="665163" cy="758825"/>
              </a:xfrm>
            </p:grpSpPr>
            <p:sp>
              <p:nvSpPr>
                <p:cNvPr id="21" name="Line 13">
                  <a:extLst>
                    <a:ext uri="{FF2B5EF4-FFF2-40B4-BE49-F238E27FC236}">
                      <a16:creationId xmlns:a16="http://schemas.microsoft.com/office/drawing/2014/main" id="{E6BD79AE-BBE9-4577-975A-F7472E94D756}"/>
                    </a:ext>
                  </a:extLst>
                </p:cNvPr>
                <p:cNvSpPr>
                  <a:spLocks noChangeShapeType="1"/>
                </p:cNvSpPr>
                <p:nvPr/>
              </p:nvSpPr>
              <p:spPr bwMode="auto">
                <a:xfrm flipH="1">
                  <a:off x="7524750" y="-517525"/>
                  <a:ext cx="2095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 name="Line 14">
                  <a:extLst>
                    <a:ext uri="{FF2B5EF4-FFF2-40B4-BE49-F238E27FC236}">
                      <a16:creationId xmlns:a16="http://schemas.microsoft.com/office/drawing/2014/main" id="{4AE3E240-61A1-4D5E-BD07-999E4F6B6CA0}"/>
                    </a:ext>
                  </a:extLst>
                </p:cNvPr>
                <p:cNvSpPr>
                  <a:spLocks noChangeShapeType="1"/>
                </p:cNvSpPr>
                <p:nvPr/>
              </p:nvSpPr>
              <p:spPr bwMode="auto">
                <a:xfrm flipV="1">
                  <a:off x="7735888" y="-727075"/>
                  <a:ext cx="0" cy="20955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15">
                  <a:extLst>
                    <a:ext uri="{FF2B5EF4-FFF2-40B4-BE49-F238E27FC236}">
                      <a16:creationId xmlns:a16="http://schemas.microsoft.com/office/drawing/2014/main" id="{9EDD3F57-DCD4-4D52-A411-71C6EEABF751}"/>
                    </a:ext>
                  </a:extLst>
                </p:cNvPr>
                <p:cNvSpPr>
                  <a:spLocks/>
                </p:cNvSpPr>
                <p:nvPr/>
              </p:nvSpPr>
              <p:spPr bwMode="auto">
                <a:xfrm>
                  <a:off x="7070725" y="-687388"/>
                  <a:ext cx="657225" cy="719138"/>
                </a:xfrm>
                <a:custGeom>
                  <a:avLst/>
                  <a:gdLst>
                    <a:gd name="T0" fmla="*/ 213 w 232"/>
                    <a:gd name="T1" fmla="*/ 219 h 254"/>
                    <a:gd name="T2" fmla="*/ 126 w 232"/>
                    <a:gd name="T3" fmla="*/ 254 h 254"/>
                    <a:gd name="T4" fmla="*/ 0 w 232"/>
                    <a:gd name="T5" fmla="*/ 127 h 254"/>
                    <a:gd name="T6" fmla="*/ 126 w 232"/>
                    <a:gd name="T7" fmla="*/ 0 h 254"/>
                    <a:gd name="T8" fmla="*/ 232 w 232"/>
                    <a:gd name="T9" fmla="*/ 56 h 254"/>
                  </a:gdLst>
                  <a:ahLst/>
                  <a:cxnLst>
                    <a:cxn ang="0">
                      <a:pos x="T0" y="T1"/>
                    </a:cxn>
                    <a:cxn ang="0">
                      <a:pos x="T2" y="T3"/>
                    </a:cxn>
                    <a:cxn ang="0">
                      <a:pos x="T4" y="T5"/>
                    </a:cxn>
                    <a:cxn ang="0">
                      <a:pos x="T6" y="T7"/>
                    </a:cxn>
                    <a:cxn ang="0">
                      <a:pos x="T8" y="T9"/>
                    </a:cxn>
                  </a:cxnLst>
                  <a:rect l="0" t="0" r="r" b="b"/>
                  <a:pathLst>
                    <a:path w="232" h="254">
                      <a:moveTo>
                        <a:pt x="213" y="219"/>
                      </a:moveTo>
                      <a:cubicBezTo>
                        <a:pt x="191" y="241"/>
                        <a:pt x="160" y="254"/>
                        <a:pt x="126" y="254"/>
                      </a:cubicBezTo>
                      <a:cubicBezTo>
                        <a:pt x="56" y="254"/>
                        <a:pt x="0" y="197"/>
                        <a:pt x="0" y="127"/>
                      </a:cubicBezTo>
                      <a:cubicBezTo>
                        <a:pt x="0" y="57"/>
                        <a:pt x="56" y="0"/>
                        <a:pt x="126" y="0"/>
                      </a:cubicBezTo>
                      <a:cubicBezTo>
                        <a:pt x="170" y="0"/>
                        <a:pt x="209" y="22"/>
                        <a:pt x="232" y="56"/>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14" name="Group 113">
            <a:extLst>
              <a:ext uri="{FF2B5EF4-FFF2-40B4-BE49-F238E27FC236}">
                <a16:creationId xmlns:a16="http://schemas.microsoft.com/office/drawing/2014/main" id="{81241787-4BA3-470D-A3CD-863268359433}"/>
              </a:ext>
            </a:extLst>
          </p:cNvPr>
          <p:cNvGrpSpPr/>
          <p:nvPr/>
        </p:nvGrpSpPr>
        <p:grpSpPr>
          <a:xfrm>
            <a:off x="3195856" y="2748320"/>
            <a:ext cx="1276111" cy="886074"/>
            <a:chOff x="3259520" y="2573083"/>
            <a:chExt cx="1301884" cy="903970"/>
          </a:xfrm>
        </p:grpSpPr>
        <p:grpSp>
          <p:nvGrpSpPr>
            <p:cNvPr id="18" name="Group 17">
              <a:extLst>
                <a:ext uri="{FF2B5EF4-FFF2-40B4-BE49-F238E27FC236}">
                  <a16:creationId xmlns:a16="http://schemas.microsoft.com/office/drawing/2014/main" id="{3115F341-E9DB-4900-8A0C-DF146DB8439B}"/>
                </a:ext>
              </a:extLst>
            </p:cNvPr>
            <p:cNvGrpSpPr/>
            <p:nvPr/>
          </p:nvGrpSpPr>
          <p:grpSpPr>
            <a:xfrm>
              <a:off x="3259520" y="2573083"/>
              <a:ext cx="1301884" cy="903970"/>
              <a:chOff x="2691816" y="270495"/>
              <a:chExt cx="1174322" cy="705871"/>
            </a:xfrm>
          </p:grpSpPr>
          <p:sp>
            <p:nvSpPr>
              <p:cNvPr id="12" name="Rectangle: Rounded Corners 11">
                <a:extLst>
                  <a:ext uri="{FF2B5EF4-FFF2-40B4-BE49-F238E27FC236}">
                    <a16:creationId xmlns:a16="http://schemas.microsoft.com/office/drawing/2014/main" id="{C1B0AB00-A861-4044-84D0-BC2843BAA5BD}"/>
                  </a:ext>
                </a:extLst>
              </p:cNvPr>
              <p:cNvSpPr/>
              <p:nvPr/>
            </p:nvSpPr>
            <p:spPr bwMode="auto">
              <a:xfrm>
                <a:off x="3033318" y="270495"/>
                <a:ext cx="491318" cy="26999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5DF3191F-EF89-4358-BDA3-5F5208860923}"/>
                  </a:ext>
                </a:extLst>
              </p:cNvPr>
              <p:cNvSpPr/>
              <p:nvPr/>
            </p:nvSpPr>
            <p:spPr bwMode="auto">
              <a:xfrm>
                <a:off x="2691816" y="748392"/>
                <a:ext cx="491318" cy="22797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30EAFFF6-BE1D-4D42-9CB2-137BCF946BAC}"/>
                  </a:ext>
                </a:extLst>
              </p:cNvPr>
              <p:cNvSpPr/>
              <p:nvPr/>
            </p:nvSpPr>
            <p:spPr bwMode="auto">
              <a:xfrm>
                <a:off x="3374820" y="748392"/>
                <a:ext cx="491318" cy="22797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 name="Connector: Elbow 13">
                <a:extLst>
                  <a:ext uri="{FF2B5EF4-FFF2-40B4-BE49-F238E27FC236}">
                    <a16:creationId xmlns:a16="http://schemas.microsoft.com/office/drawing/2014/main" id="{7F6843AF-6DD7-4195-883C-B715C11B8FF8}"/>
                  </a:ext>
                </a:extLst>
              </p:cNvPr>
              <p:cNvCxnSpPr>
                <a:stCxn id="12" idx="2"/>
                <a:endCxn id="56" idx="0"/>
              </p:cNvCxnSpPr>
              <p:nvPr/>
            </p:nvCxnSpPr>
            <p:spPr>
              <a:xfrm rot="5400000">
                <a:off x="3004275" y="473689"/>
                <a:ext cx="207903" cy="341502"/>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C2D5B669-DC34-4831-94B5-6C639A7C0A0E}"/>
                  </a:ext>
                </a:extLst>
              </p:cNvPr>
              <p:cNvCxnSpPr>
                <a:cxnSpLocks/>
                <a:stCxn id="12" idx="2"/>
                <a:endCxn id="57" idx="0"/>
              </p:cNvCxnSpPr>
              <p:nvPr/>
            </p:nvCxnSpPr>
            <p:spPr>
              <a:xfrm rot="16200000" flipH="1">
                <a:off x="3345777" y="473689"/>
                <a:ext cx="207903" cy="341502"/>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4F1DD41F-3F5D-4144-AAA8-D125773DF44F}"/>
                </a:ext>
              </a:extLst>
            </p:cNvPr>
            <p:cNvGrpSpPr/>
            <p:nvPr/>
          </p:nvGrpSpPr>
          <p:grpSpPr>
            <a:xfrm>
              <a:off x="3721328" y="2683573"/>
              <a:ext cx="257175" cy="110490"/>
              <a:chOff x="10867283" y="2818828"/>
              <a:chExt cx="257175" cy="110490"/>
            </a:xfrm>
          </p:grpSpPr>
          <p:sp>
            <p:nvSpPr>
              <p:cNvPr id="109" name="Freeform: Shape 108">
                <a:extLst>
                  <a:ext uri="{FF2B5EF4-FFF2-40B4-BE49-F238E27FC236}">
                    <a16:creationId xmlns:a16="http://schemas.microsoft.com/office/drawing/2014/main" id="{543338E3-8D3F-40B7-8A99-2AED3FD6BCEF}"/>
                  </a:ext>
                </a:extLst>
              </p:cNvPr>
              <p:cNvSpPr/>
              <p:nvPr/>
            </p:nvSpPr>
            <p:spPr>
              <a:xfrm>
                <a:off x="10867283" y="2818828"/>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C26B5449-1FB9-4596-B2B0-9717A5D69EA8}"/>
                  </a:ext>
                </a:extLst>
              </p:cNvPr>
              <p:cNvSpPr/>
              <p:nvPr/>
            </p:nvSpPr>
            <p:spPr>
              <a:xfrm>
                <a:off x="10867283" y="2891218"/>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2" name="Freeform: Shape 111">
              <a:extLst>
                <a:ext uri="{FF2B5EF4-FFF2-40B4-BE49-F238E27FC236}">
                  <a16:creationId xmlns:a16="http://schemas.microsoft.com/office/drawing/2014/main" id="{5DD7AA4F-D484-425A-8ACE-86591C6EBA99}"/>
                </a:ext>
              </a:extLst>
            </p:cNvPr>
            <p:cNvSpPr/>
            <p:nvPr/>
          </p:nvSpPr>
          <p:spPr>
            <a:xfrm>
              <a:off x="3334208" y="326813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948050B5-D703-4C9E-B6A7-0FE20F5F35CB}"/>
                </a:ext>
              </a:extLst>
            </p:cNvPr>
            <p:cNvSpPr/>
            <p:nvPr/>
          </p:nvSpPr>
          <p:spPr>
            <a:xfrm>
              <a:off x="4090952" y="326813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78" name="Rectangle 177">
            <a:extLst>
              <a:ext uri="{FF2B5EF4-FFF2-40B4-BE49-F238E27FC236}">
                <a16:creationId xmlns:a16="http://schemas.microsoft.com/office/drawing/2014/main" id="{CECAA300-1C8F-4FAF-B5DD-6A38C7A04467}"/>
              </a:ext>
            </a:extLst>
          </p:cNvPr>
          <p:cNvSpPr/>
          <p:nvPr/>
        </p:nvSpPr>
        <p:spPr bwMode="auto">
          <a:xfrm>
            <a:off x="866" y="974"/>
            <a:ext cx="2091359" cy="68560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79" name="Straight Connector 178">
            <a:extLst>
              <a:ext uri="{FF2B5EF4-FFF2-40B4-BE49-F238E27FC236}">
                <a16:creationId xmlns:a16="http://schemas.microsoft.com/office/drawing/2014/main" id="{616A5E79-39DB-4AE2-A386-252219054CAD}"/>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2" name="Rectangle: Rounded Corners 181">
            <a:extLst>
              <a:ext uri="{FF2B5EF4-FFF2-40B4-BE49-F238E27FC236}">
                <a16:creationId xmlns:a16="http://schemas.microsoft.com/office/drawing/2014/main" id="{C5DD6BCF-DE1D-4B5C-B5AE-FBB7BB79797B}"/>
              </a:ext>
            </a:extLst>
          </p:cNvPr>
          <p:cNvSpPr/>
          <p:nvPr/>
        </p:nvSpPr>
        <p:spPr bwMode="auto">
          <a:xfrm>
            <a:off x="380620" y="1637702"/>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Azure Container Instances (ACI)</a:t>
            </a:r>
          </a:p>
        </p:txBody>
      </p:sp>
      <p:sp>
        <p:nvSpPr>
          <p:cNvPr id="183" name="Rectangle: Rounded Corners 182">
            <a:extLst>
              <a:ext uri="{FF2B5EF4-FFF2-40B4-BE49-F238E27FC236}">
                <a16:creationId xmlns:a16="http://schemas.microsoft.com/office/drawing/2014/main" id="{6D7E854E-BC19-4730-8307-92B8964B45EB}"/>
              </a:ext>
            </a:extLst>
          </p:cNvPr>
          <p:cNvSpPr/>
          <p:nvPr/>
        </p:nvSpPr>
        <p:spPr bwMode="auto">
          <a:xfrm>
            <a:off x="380620" y="2899670"/>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Azure Container Registry (ACR)</a:t>
            </a:r>
          </a:p>
        </p:txBody>
      </p:sp>
      <p:sp>
        <p:nvSpPr>
          <p:cNvPr id="184" name="Rectangle: Rounded Corners 183">
            <a:extLst>
              <a:ext uri="{FF2B5EF4-FFF2-40B4-BE49-F238E27FC236}">
                <a16:creationId xmlns:a16="http://schemas.microsoft.com/office/drawing/2014/main" id="{468E58B0-8CC3-41E9-B52B-BCADC2E520CE}"/>
              </a:ext>
            </a:extLst>
          </p:cNvPr>
          <p:cNvSpPr/>
          <p:nvPr/>
        </p:nvSpPr>
        <p:spPr bwMode="auto">
          <a:xfrm>
            <a:off x="380620" y="5423605"/>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Release </a:t>
            </a:r>
            <a:br>
              <a:rPr kumimoji="0" lang="en-US" sz="1175"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175"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Automation Tools</a:t>
            </a:r>
          </a:p>
        </p:txBody>
      </p:sp>
      <p:grpSp>
        <p:nvGrpSpPr>
          <p:cNvPr id="185" name="Group 184">
            <a:extLst>
              <a:ext uri="{FF2B5EF4-FFF2-40B4-BE49-F238E27FC236}">
                <a16:creationId xmlns:a16="http://schemas.microsoft.com/office/drawing/2014/main" id="{E71CEA77-3847-46D2-9791-84C9C1D80C4B}"/>
              </a:ext>
            </a:extLst>
          </p:cNvPr>
          <p:cNvGrpSpPr/>
          <p:nvPr/>
        </p:nvGrpSpPr>
        <p:grpSpPr>
          <a:xfrm>
            <a:off x="719745" y="1649706"/>
            <a:ext cx="573081" cy="508297"/>
            <a:chOff x="2878931" y="2940843"/>
            <a:chExt cx="1095375" cy="971550"/>
          </a:xfrm>
        </p:grpSpPr>
        <p:sp>
          <p:nvSpPr>
            <p:cNvPr id="186" name="Freeform: Shape 185">
              <a:extLst>
                <a:ext uri="{FF2B5EF4-FFF2-40B4-BE49-F238E27FC236}">
                  <a16:creationId xmlns:a16="http://schemas.microsoft.com/office/drawing/2014/main" id="{0DEF846A-0973-4C79-BE26-094BF53EBD80}"/>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FDA1EC3C-97C4-4A80-9D23-A8F91D53671B}"/>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57AA1EB2-1FC4-4139-AAA3-A823D854312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CBC4059D-ECA6-4522-B419-510C15345BA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1EE946F4-958F-4697-AFA1-5178AFC01AE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Shape 190">
              <a:extLst>
                <a:ext uri="{FF2B5EF4-FFF2-40B4-BE49-F238E27FC236}">
                  <a16:creationId xmlns:a16="http://schemas.microsoft.com/office/drawing/2014/main" id="{632262A2-1F87-4729-8A1B-90E65E0DC71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Shape 191">
              <a:extLst>
                <a:ext uri="{FF2B5EF4-FFF2-40B4-BE49-F238E27FC236}">
                  <a16:creationId xmlns:a16="http://schemas.microsoft.com/office/drawing/2014/main" id="{6237E3B3-CBF3-443C-A475-762165678562}"/>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3" name="Group 192">
            <a:extLst>
              <a:ext uri="{FF2B5EF4-FFF2-40B4-BE49-F238E27FC236}">
                <a16:creationId xmlns:a16="http://schemas.microsoft.com/office/drawing/2014/main" id="{95C46787-C8E7-4EEB-8536-948EFACA10B9}"/>
              </a:ext>
            </a:extLst>
          </p:cNvPr>
          <p:cNvGrpSpPr/>
          <p:nvPr/>
        </p:nvGrpSpPr>
        <p:grpSpPr>
          <a:xfrm>
            <a:off x="751502" y="5448890"/>
            <a:ext cx="610183" cy="540674"/>
            <a:chOff x="4360069" y="2943701"/>
            <a:chExt cx="1095375" cy="970597"/>
          </a:xfrm>
        </p:grpSpPr>
        <p:sp>
          <p:nvSpPr>
            <p:cNvPr id="194" name="Freeform: Shape 193">
              <a:extLst>
                <a:ext uri="{FF2B5EF4-FFF2-40B4-BE49-F238E27FC236}">
                  <a16:creationId xmlns:a16="http://schemas.microsoft.com/office/drawing/2014/main" id="{076737A2-945A-418A-AE22-CAEDDFAFFD8D}"/>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FE5A8F17-C8CB-4919-A2DB-9209E3253E3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78BECC12-8A8F-4A5F-9A6B-2479F62F9B16}"/>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889B3ECA-DEB0-40D3-8CD7-CE1C3EA4FD59}"/>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760CA35D-2328-4B8D-838B-326F2891CC43}"/>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1916F47F-2092-428B-886C-2A3F5DC3971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00" name="Group 199">
            <a:extLst>
              <a:ext uri="{FF2B5EF4-FFF2-40B4-BE49-F238E27FC236}">
                <a16:creationId xmlns:a16="http://schemas.microsoft.com/office/drawing/2014/main" id="{C784592D-1DDE-4301-964D-2D0358080026}"/>
              </a:ext>
            </a:extLst>
          </p:cNvPr>
          <p:cNvGrpSpPr/>
          <p:nvPr/>
        </p:nvGrpSpPr>
        <p:grpSpPr>
          <a:xfrm>
            <a:off x="690016" y="2921235"/>
            <a:ext cx="647285" cy="512999"/>
            <a:chOff x="3517678" y="3062050"/>
            <a:chExt cx="1225868" cy="971550"/>
          </a:xfrm>
        </p:grpSpPr>
        <p:sp>
          <p:nvSpPr>
            <p:cNvPr id="201" name="Freeform: Shape 200">
              <a:extLst>
                <a:ext uri="{FF2B5EF4-FFF2-40B4-BE49-F238E27FC236}">
                  <a16:creationId xmlns:a16="http://schemas.microsoft.com/office/drawing/2014/main" id="{BA94C40A-7976-4777-A25A-C92AA62ED2F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C9AAFF56-2229-4C47-A467-7285EE377CCE}"/>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6F9988C4-C010-46F3-88C5-65EF72FE1F20}"/>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2B70A656-6C85-4729-9C70-C8F5237DD3D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5" name="Freeform: Shape 204">
              <a:extLst>
                <a:ext uri="{FF2B5EF4-FFF2-40B4-BE49-F238E27FC236}">
                  <a16:creationId xmlns:a16="http://schemas.microsoft.com/office/drawing/2014/main" id="{1D1F9DF7-BC60-435A-B84E-86CB2F14D8FA}"/>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6" name="Freeform: Shape 205">
              <a:extLst>
                <a:ext uri="{FF2B5EF4-FFF2-40B4-BE49-F238E27FC236}">
                  <a16:creationId xmlns:a16="http://schemas.microsoft.com/office/drawing/2014/main" id="{043ABA09-4427-42CC-A399-D3B4BC573BED}"/>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7" name="Freeform: Shape 206">
              <a:extLst>
                <a:ext uri="{FF2B5EF4-FFF2-40B4-BE49-F238E27FC236}">
                  <a16:creationId xmlns:a16="http://schemas.microsoft.com/office/drawing/2014/main" id="{9A734521-4D86-42E6-B9C2-323DA9AA452E}"/>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8" name="Freeform: Shape 207">
              <a:extLst>
                <a:ext uri="{FF2B5EF4-FFF2-40B4-BE49-F238E27FC236}">
                  <a16:creationId xmlns:a16="http://schemas.microsoft.com/office/drawing/2014/main" id="{A40B0FE2-06A3-4990-A9FD-F2B99110C1B5}"/>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9" name="Freeform: Shape 208">
              <a:extLst>
                <a:ext uri="{FF2B5EF4-FFF2-40B4-BE49-F238E27FC236}">
                  <a16:creationId xmlns:a16="http://schemas.microsoft.com/office/drawing/2014/main" id="{5DA699EF-98BE-4361-A832-A83716068FA6}"/>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5FFB99B9-C50E-44F6-A1DF-E4E6B2340C34}"/>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1" name="Freeform: Shape 210">
              <a:extLst>
                <a:ext uri="{FF2B5EF4-FFF2-40B4-BE49-F238E27FC236}">
                  <a16:creationId xmlns:a16="http://schemas.microsoft.com/office/drawing/2014/main" id="{B10FAEAB-5A86-4154-A3BD-FA427CD3FC10}"/>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2" name="Freeform: Shape 211">
              <a:extLst>
                <a:ext uri="{FF2B5EF4-FFF2-40B4-BE49-F238E27FC236}">
                  <a16:creationId xmlns:a16="http://schemas.microsoft.com/office/drawing/2014/main" id="{FC3C0FE1-215A-4321-9235-02FAE4206C2E}"/>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3" name="Freeform: Shape 212">
              <a:extLst>
                <a:ext uri="{FF2B5EF4-FFF2-40B4-BE49-F238E27FC236}">
                  <a16:creationId xmlns:a16="http://schemas.microsoft.com/office/drawing/2014/main" id="{B4D50466-6788-4594-898C-25A520BEB557}"/>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14" name="Graphic 213">
            <a:extLst>
              <a:ext uri="{FF2B5EF4-FFF2-40B4-BE49-F238E27FC236}">
                <a16:creationId xmlns:a16="http://schemas.microsoft.com/office/drawing/2014/main" id="{2BCB6D2C-02ED-4A73-AC09-B8AC1BF41D0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51801" y="4097375"/>
            <a:ext cx="595123" cy="601131"/>
          </a:xfrm>
          <a:prstGeom prst="rect">
            <a:avLst/>
          </a:prstGeom>
        </p:spPr>
      </p:pic>
      <p:sp>
        <p:nvSpPr>
          <p:cNvPr id="215" name="Rectangle 214">
            <a:hlinkClick r:id="rId5" action="ppaction://hlinksldjump"/>
            <a:extLst>
              <a:ext uri="{FF2B5EF4-FFF2-40B4-BE49-F238E27FC236}">
                <a16:creationId xmlns:a16="http://schemas.microsoft.com/office/drawing/2014/main" id="{7BE1A354-5D6F-437C-A68D-B6D55E5D5AE7}"/>
              </a:ext>
            </a:extLst>
          </p:cNvPr>
          <p:cNvSpPr/>
          <p:nvPr/>
        </p:nvSpPr>
        <p:spPr bwMode="auto">
          <a:xfrm>
            <a:off x="282113" y="1479179"/>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Rectangle 215">
            <a:hlinkClick r:id="rId6" action="ppaction://hlinksldjump"/>
            <a:extLst>
              <a:ext uri="{FF2B5EF4-FFF2-40B4-BE49-F238E27FC236}">
                <a16:creationId xmlns:a16="http://schemas.microsoft.com/office/drawing/2014/main" id="{1D2A196D-A24B-4C8D-B33E-2A5D8AB9A3E5}"/>
              </a:ext>
            </a:extLst>
          </p:cNvPr>
          <p:cNvSpPr/>
          <p:nvPr/>
        </p:nvSpPr>
        <p:spPr bwMode="auto">
          <a:xfrm>
            <a:off x="270387" y="5307121"/>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Rectangle 216">
            <a:hlinkClick r:id="rId7" action="ppaction://hlinksldjump"/>
            <a:extLst>
              <a:ext uri="{FF2B5EF4-FFF2-40B4-BE49-F238E27FC236}">
                <a16:creationId xmlns:a16="http://schemas.microsoft.com/office/drawing/2014/main" id="{74BA545C-50CE-4511-BBE4-D8C8244B5640}"/>
              </a:ext>
            </a:extLst>
          </p:cNvPr>
          <p:cNvSpPr/>
          <p:nvPr/>
        </p:nvSpPr>
        <p:spPr bwMode="auto">
          <a:xfrm>
            <a:off x="297454" y="2769171"/>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Rectangle 217">
            <a:hlinkClick r:id="rId8" action="ppaction://hlinksldjump"/>
            <a:extLst>
              <a:ext uri="{FF2B5EF4-FFF2-40B4-BE49-F238E27FC236}">
                <a16:creationId xmlns:a16="http://schemas.microsoft.com/office/drawing/2014/main" id="{DF0BCD9F-BD6E-43FA-B8C2-5EBEC28972D0}"/>
              </a:ext>
            </a:extLst>
          </p:cNvPr>
          <p:cNvSpPr/>
          <p:nvPr/>
        </p:nvSpPr>
        <p:spPr bwMode="auto">
          <a:xfrm>
            <a:off x="284999" y="2528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9" name="Rectangle: Rounded Corners 218">
            <a:extLst>
              <a:ext uri="{FF2B5EF4-FFF2-40B4-BE49-F238E27FC236}">
                <a16:creationId xmlns:a16="http://schemas.microsoft.com/office/drawing/2014/main" id="{C6AA5A8D-F0A2-4ACA-BD20-264A92DF5CDD}"/>
              </a:ext>
            </a:extLst>
          </p:cNvPr>
          <p:cNvSpPr/>
          <p:nvPr/>
        </p:nvSpPr>
        <p:spPr bwMode="auto">
          <a:xfrm>
            <a:off x="380620" y="375735"/>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ACS Engine</a:t>
            </a:r>
          </a:p>
        </p:txBody>
      </p:sp>
      <p:grpSp>
        <p:nvGrpSpPr>
          <p:cNvPr id="220" name="Group 219">
            <a:extLst>
              <a:ext uri="{FF2B5EF4-FFF2-40B4-BE49-F238E27FC236}">
                <a16:creationId xmlns:a16="http://schemas.microsoft.com/office/drawing/2014/main" id="{4AF47F2E-3421-4E6B-AA15-D2117E5119BD}"/>
              </a:ext>
            </a:extLst>
          </p:cNvPr>
          <p:cNvGrpSpPr/>
          <p:nvPr/>
        </p:nvGrpSpPr>
        <p:grpSpPr>
          <a:xfrm>
            <a:off x="772595" y="515342"/>
            <a:ext cx="547901" cy="528830"/>
            <a:chOff x="2368476" y="589018"/>
            <a:chExt cx="1012508" cy="977265"/>
          </a:xfrm>
        </p:grpSpPr>
        <p:sp>
          <p:nvSpPr>
            <p:cNvPr id="221" name="Freeform: Shape 220">
              <a:extLst>
                <a:ext uri="{FF2B5EF4-FFF2-40B4-BE49-F238E27FC236}">
                  <a16:creationId xmlns:a16="http://schemas.microsoft.com/office/drawing/2014/main" id="{BDBAF768-8E67-455E-9C08-E207607F690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2" name="Freeform: Shape 221">
              <a:extLst>
                <a:ext uri="{FF2B5EF4-FFF2-40B4-BE49-F238E27FC236}">
                  <a16:creationId xmlns:a16="http://schemas.microsoft.com/office/drawing/2014/main" id="{39E1A9B0-2A52-4D17-89FF-1700894DAE00}"/>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3" name="Freeform: Shape 222">
              <a:extLst>
                <a:ext uri="{FF2B5EF4-FFF2-40B4-BE49-F238E27FC236}">
                  <a16:creationId xmlns:a16="http://schemas.microsoft.com/office/drawing/2014/main" id="{C28FECC4-515F-4D41-AD63-9DEE9CA04C91}"/>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4" name="Freeform: Shape 223">
              <a:extLst>
                <a:ext uri="{FF2B5EF4-FFF2-40B4-BE49-F238E27FC236}">
                  <a16:creationId xmlns:a16="http://schemas.microsoft.com/office/drawing/2014/main" id="{561A3B77-BC6F-4F44-8C84-EA55BC6E2C4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5" name="Freeform: Shape 224">
              <a:extLst>
                <a:ext uri="{FF2B5EF4-FFF2-40B4-BE49-F238E27FC236}">
                  <a16:creationId xmlns:a16="http://schemas.microsoft.com/office/drawing/2014/main" id="{3DECAC95-303B-4157-A3CE-F8B50BFD6C3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6" name="Freeform: Shape 225">
              <a:extLst>
                <a:ext uri="{FF2B5EF4-FFF2-40B4-BE49-F238E27FC236}">
                  <a16:creationId xmlns:a16="http://schemas.microsoft.com/office/drawing/2014/main" id="{ED288931-5D97-4804-9554-4008425A2BE4}"/>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7" name="Freeform: Shape 226">
              <a:extLst>
                <a:ext uri="{FF2B5EF4-FFF2-40B4-BE49-F238E27FC236}">
                  <a16:creationId xmlns:a16="http://schemas.microsoft.com/office/drawing/2014/main" id="{A7173426-9967-4EF5-A0D9-3CF6D0F32ED7}"/>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8" name="Freeform: Shape 227">
              <a:extLst>
                <a:ext uri="{FF2B5EF4-FFF2-40B4-BE49-F238E27FC236}">
                  <a16:creationId xmlns:a16="http://schemas.microsoft.com/office/drawing/2014/main" id="{138E6180-B0D0-43F1-8C79-3499FB624D2A}"/>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9" name="Freeform: Shape 228">
              <a:extLst>
                <a:ext uri="{FF2B5EF4-FFF2-40B4-BE49-F238E27FC236}">
                  <a16:creationId xmlns:a16="http://schemas.microsoft.com/office/drawing/2014/main" id="{CB6D46F0-5BEA-405B-A73F-D236B94DE80B}"/>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0" name="Freeform: Shape 229">
              <a:extLst>
                <a:ext uri="{FF2B5EF4-FFF2-40B4-BE49-F238E27FC236}">
                  <a16:creationId xmlns:a16="http://schemas.microsoft.com/office/drawing/2014/main" id="{FFCB75CA-F3A4-472E-93C4-E31CEBABA4B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1" name="Freeform: Shape 230">
              <a:extLst>
                <a:ext uri="{FF2B5EF4-FFF2-40B4-BE49-F238E27FC236}">
                  <a16:creationId xmlns:a16="http://schemas.microsoft.com/office/drawing/2014/main" id="{1FFA4291-11B2-49A4-B9F5-C4B662A7FA99}"/>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2" name="Freeform: Shape 231">
              <a:extLst>
                <a:ext uri="{FF2B5EF4-FFF2-40B4-BE49-F238E27FC236}">
                  <a16:creationId xmlns:a16="http://schemas.microsoft.com/office/drawing/2014/main" id="{8F42CAE7-C6D8-47B0-84C4-F1968630284E}"/>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3" name="Freeform: Shape 232">
              <a:extLst>
                <a:ext uri="{FF2B5EF4-FFF2-40B4-BE49-F238E27FC236}">
                  <a16:creationId xmlns:a16="http://schemas.microsoft.com/office/drawing/2014/main" id="{8C1692F5-697F-4906-8CC1-FB3F590F08A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4" name="Freeform: Shape 233">
              <a:extLst>
                <a:ext uri="{FF2B5EF4-FFF2-40B4-BE49-F238E27FC236}">
                  <a16:creationId xmlns:a16="http://schemas.microsoft.com/office/drawing/2014/main" id="{7A9C0D15-3EAF-4276-B13D-578227DD45E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5" name="Freeform: Shape 234">
              <a:extLst>
                <a:ext uri="{FF2B5EF4-FFF2-40B4-BE49-F238E27FC236}">
                  <a16:creationId xmlns:a16="http://schemas.microsoft.com/office/drawing/2014/main" id="{0278F928-CC42-49F7-8F6A-973F5FE27CC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6" name="Freeform: Shape 235">
              <a:extLst>
                <a:ext uri="{FF2B5EF4-FFF2-40B4-BE49-F238E27FC236}">
                  <a16:creationId xmlns:a16="http://schemas.microsoft.com/office/drawing/2014/main" id="{8D11860F-2A84-424D-8FBA-FEDF5C78014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7" name="Freeform: Shape 236">
              <a:extLst>
                <a:ext uri="{FF2B5EF4-FFF2-40B4-BE49-F238E27FC236}">
                  <a16:creationId xmlns:a16="http://schemas.microsoft.com/office/drawing/2014/main" id="{FE5E9A67-E3BE-4A6F-B875-021F7257852B}"/>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8" name="Freeform: Shape 237">
              <a:extLst>
                <a:ext uri="{FF2B5EF4-FFF2-40B4-BE49-F238E27FC236}">
                  <a16:creationId xmlns:a16="http://schemas.microsoft.com/office/drawing/2014/main" id="{07741CE6-1EFA-4DA5-9A6D-8E4945F2EA5C}"/>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9" name="Freeform: Shape 238">
              <a:extLst>
                <a:ext uri="{FF2B5EF4-FFF2-40B4-BE49-F238E27FC236}">
                  <a16:creationId xmlns:a16="http://schemas.microsoft.com/office/drawing/2014/main" id="{0890BFBD-A902-4055-8F0F-CDD081DE71E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0" name="Freeform: Shape 239">
              <a:extLst>
                <a:ext uri="{FF2B5EF4-FFF2-40B4-BE49-F238E27FC236}">
                  <a16:creationId xmlns:a16="http://schemas.microsoft.com/office/drawing/2014/main" id="{50948A6F-B9A9-4061-A013-B685CBA5A130}"/>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1" name="Freeform: Shape 240">
              <a:extLst>
                <a:ext uri="{FF2B5EF4-FFF2-40B4-BE49-F238E27FC236}">
                  <a16:creationId xmlns:a16="http://schemas.microsoft.com/office/drawing/2014/main" id="{B5DC874D-AD22-4E8D-B1CE-F677D4E719E3}"/>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242" name="Rectangle 241">
            <a:hlinkClick r:id="rId8" action="ppaction://hlinksldjump"/>
            <a:extLst>
              <a:ext uri="{FF2B5EF4-FFF2-40B4-BE49-F238E27FC236}">
                <a16:creationId xmlns:a16="http://schemas.microsoft.com/office/drawing/2014/main" id="{69CB9076-9BF1-4822-BD20-1B2830DFFB6B}"/>
              </a:ext>
            </a:extLst>
          </p:cNvPr>
          <p:cNvSpPr/>
          <p:nvPr/>
        </p:nvSpPr>
        <p:spPr bwMode="auto">
          <a:xfrm>
            <a:off x="325885" y="2528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Rectangle: Rounded Corners 170">
            <a:extLst>
              <a:ext uri="{FF2B5EF4-FFF2-40B4-BE49-F238E27FC236}">
                <a16:creationId xmlns:a16="http://schemas.microsoft.com/office/drawing/2014/main" id="{83616A30-CEFE-490A-B5EB-37022D81850E}"/>
              </a:ext>
            </a:extLst>
          </p:cNvPr>
          <p:cNvSpPr/>
          <p:nvPr/>
        </p:nvSpPr>
        <p:spPr bwMode="auto">
          <a:xfrm>
            <a:off x="865" y="4723791"/>
            <a:ext cx="2091360" cy="496509"/>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Open Service Broker </a:t>
            </a:r>
            <a:br>
              <a:rPr kumimoji="0" lang="en-US" sz="1175"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5"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for Azure (OSBA)</a:t>
            </a:r>
          </a:p>
        </p:txBody>
      </p:sp>
    </p:spTree>
    <p:extLst>
      <p:ext uri="{BB962C8B-B14F-4D97-AF65-F5344CB8AC3E}">
        <p14:creationId xmlns:p14="http://schemas.microsoft.com/office/powerpoint/2010/main" val="78076772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p:txBody>
          <a:bodyPr/>
          <a:lstStyle/>
          <a:p>
            <a:r>
              <a:rPr lang="en-US" sz="4704" dirty="0">
                <a:solidFill>
                  <a:schemeClr val="tx1"/>
                </a:solidFill>
              </a:rPr>
              <a:t>Helm</a:t>
            </a:r>
          </a:p>
        </p:txBody>
      </p:sp>
      <p:sp>
        <p:nvSpPr>
          <p:cNvPr id="3" name="Text Placeholder 2">
            <a:extLst>
              <a:ext uri="{FF2B5EF4-FFF2-40B4-BE49-F238E27FC236}">
                <a16:creationId xmlns:a16="http://schemas.microsoft.com/office/drawing/2014/main" id="{EE896443-8191-4B26-BF9B-74745A01C254}"/>
              </a:ext>
            </a:extLst>
          </p:cNvPr>
          <p:cNvSpPr>
            <a:spLocks noGrp="1"/>
          </p:cNvSpPr>
          <p:nvPr>
            <p:ph type="body" sz="quarter" idx="10"/>
          </p:nvPr>
        </p:nvSpPr>
        <p:spPr>
          <a:xfrm>
            <a:off x="2689257" y="1191052"/>
            <a:ext cx="8712889" cy="832764"/>
          </a:xfrm>
        </p:spPr>
        <p:txBody>
          <a:bodyPr/>
          <a:lstStyle/>
          <a:p>
            <a:r>
              <a:rPr lang="en-US" dirty="0"/>
              <a:t>Helm Charts helps you define, install, and upgrade even the most complex Kubernetes application</a:t>
            </a:r>
          </a:p>
        </p:txBody>
      </p:sp>
      <p:sp>
        <p:nvSpPr>
          <p:cNvPr id="130" name="Rectangle: Rounded Corners 129">
            <a:extLst>
              <a:ext uri="{FF2B5EF4-FFF2-40B4-BE49-F238E27FC236}">
                <a16:creationId xmlns:a16="http://schemas.microsoft.com/office/drawing/2014/main" id="{B6A250E8-FD16-4C35-B185-FFBB233A3CE1}"/>
              </a:ext>
            </a:extLst>
          </p:cNvPr>
          <p:cNvSpPr/>
          <p:nvPr/>
        </p:nvSpPr>
        <p:spPr bwMode="auto">
          <a:xfrm>
            <a:off x="9249697" y="2939005"/>
            <a:ext cx="1028808" cy="396775"/>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endParaRPr>
          </a:p>
        </p:txBody>
      </p:sp>
      <p:sp>
        <p:nvSpPr>
          <p:cNvPr id="126" name="Rectangle: Rounded Corners 125">
            <a:extLst>
              <a:ext uri="{FF2B5EF4-FFF2-40B4-BE49-F238E27FC236}">
                <a16:creationId xmlns:a16="http://schemas.microsoft.com/office/drawing/2014/main" id="{5D154851-5D6D-4A0A-8287-32430997164C}"/>
              </a:ext>
            </a:extLst>
          </p:cNvPr>
          <p:cNvSpPr/>
          <p:nvPr/>
        </p:nvSpPr>
        <p:spPr bwMode="auto">
          <a:xfrm>
            <a:off x="6956000" y="2955190"/>
            <a:ext cx="1243080" cy="396775"/>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solidFill>
                  <a:srgbClr val="505050">
                    <a:lumMod val="40000"/>
                    <a:lumOff val="60000"/>
                  </a:srgbClr>
                </a:solidFill>
                <a:effectLst/>
                <a:uLnTx/>
                <a:uFillTx/>
                <a:latin typeface="Consolas" panose="020B0609020204030204" pitchFamily="49" charset="0"/>
                <a:ea typeface="Segoe UI" pitchFamily="34" charset="0"/>
                <a:cs typeface="Segoe UI" pitchFamily="34" charset="0"/>
              </a:rPr>
              <a:t>custom</a:t>
            </a:r>
          </a:p>
        </p:txBody>
      </p:sp>
      <p:sp>
        <p:nvSpPr>
          <p:cNvPr id="122" name="Rectangle: Rounded Corners 121">
            <a:extLst>
              <a:ext uri="{FF2B5EF4-FFF2-40B4-BE49-F238E27FC236}">
                <a16:creationId xmlns:a16="http://schemas.microsoft.com/office/drawing/2014/main" id="{A8F3DE52-7B2D-4BD3-A2C6-7CF426F488C5}"/>
              </a:ext>
            </a:extLst>
          </p:cNvPr>
          <p:cNvSpPr/>
          <p:nvPr/>
        </p:nvSpPr>
        <p:spPr bwMode="auto">
          <a:xfrm>
            <a:off x="7257135" y="2456217"/>
            <a:ext cx="1547142" cy="396775"/>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solidFill>
                  <a:srgbClr val="505050">
                    <a:lumMod val="40000"/>
                    <a:lumOff val="60000"/>
                  </a:srgbClr>
                </a:solidFill>
                <a:effectLst/>
                <a:uLnTx/>
                <a:uFillTx/>
                <a:latin typeface="Consolas" panose="020B0609020204030204" pitchFamily="49" charset="0"/>
                <a:ea typeface="Segoe UI" pitchFamily="34" charset="0"/>
                <a:cs typeface="Segoe UI" pitchFamily="34" charset="0"/>
              </a:rPr>
              <a:t>services</a:t>
            </a:r>
          </a:p>
        </p:txBody>
      </p:sp>
      <p:sp>
        <p:nvSpPr>
          <p:cNvPr id="6" name="Rectangle: Rounded Corners 5">
            <a:extLst>
              <a:ext uri="{FF2B5EF4-FFF2-40B4-BE49-F238E27FC236}">
                <a16:creationId xmlns:a16="http://schemas.microsoft.com/office/drawing/2014/main" id="{21716A30-47FD-4C7A-945E-D075E83DFB12}"/>
              </a:ext>
            </a:extLst>
          </p:cNvPr>
          <p:cNvSpPr/>
          <p:nvPr/>
        </p:nvSpPr>
        <p:spPr bwMode="auto">
          <a:xfrm>
            <a:off x="7523988" y="5597093"/>
            <a:ext cx="2608414" cy="293328"/>
          </a:xfrm>
          <a:prstGeom prst="roundRect">
            <a:avLst>
              <a:gd name="adj" fmla="val 8874"/>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C7A5D967-BF78-459C-98B7-C09276360F6F}"/>
              </a:ext>
            </a:extLst>
          </p:cNvPr>
          <p:cNvSpPr/>
          <p:nvPr/>
        </p:nvSpPr>
        <p:spPr bwMode="auto">
          <a:xfrm>
            <a:off x="7523988" y="6007717"/>
            <a:ext cx="2608414" cy="452633"/>
          </a:xfrm>
          <a:prstGeom prst="roundRect">
            <a:avLst>
              <a:gd name="adj" fmla="val 8874"/>
            </a:avLst>
          </a:prstGeom>
          <a:solidFill>
            <a:srgbClr val="E0E0E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6C72A286-8335-4E04-B643-61FC3D20CDBB}"/>
              </a:ext>
            </a:extLst>
          </p:cNvPr>
          <p:cNvSpPr/>
          <p:nvPr/>
        </p:nvSpPr>
        <p:spPr bwMode="auto">
          <a:xfrm>
            <a:off x="7734090" y="6174784"/>
            <a:ext cx="118500" cy="118499"/>
          </a:xfrm>
          <a:prstGeom prst="ellipse">
            <a:avLst/>
          </a:prstGeom>
          <a:solidFill>
            <a:schemeClr val="accent1">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670124B7-5BE1-46E2-9AF8-2E514C258258}"/>
              </a:ext>
            </a:extLst>
          </p:cNvPr>
          <p:cNvSpPr/>
          <p:nvPr/>
        </p:nvSpPr>
        <p:spPr bwMode="auto">
          <a:xfrm>
            <a:off x="8026633" y="6174784"/>
            <a:ext cx="118500" cy="118499"/>
          </a:xfrm>
          <a:prstGeom prst="ellipse">
            <a:avLst/>
          </a:prstGeom>
          <a:solidFill>
            <a:schemeClr val="accent1">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Freeform 5">
            <a:extLst>
              <a:ext uri="{FF2B5EF4-FFF2-40B4-BE49-F238E27FC236}">
                <a16:creationId xmlns:a16="http://schemas.microsoft.com/office/drawing/2014/main" id="{AE210ACD-E3A5-4922-86F7-BE41F8042207}"/>
              </a:ext>
            </a:extLst>
          </p:cNvPr>
          <p:cNvSpPr>
            <a:spLocks/>
          </p:cNvSpPr>
          <p:nvPr/>
        </p:nvSpPr>
        <p:spPr bwMode="auto">
          <a:xfrm>
            <a:off x="7523989" y="4846735"/>
            <a:ext cx="790625" cy="639288"/>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 name="Line 6">
            <a:extLst>
              <a:ext uri="{FF2B5EF4-FFF2-40B4-BE49-F238E27FC236}">
                <a16:creationId xmlns:a16="http://schemas.microsoft.com/office/drawing/2014/main" id="{197CC580-E28E-4AC4-A97B-DAF6A0399661}"/>
              </a:ext>
            </a:extLst>
          </p:cNvPr>
          <p:cNvSpPr>
            <a:spLocks noChangeShapeType="1"/>
          </p:cNvSpPr>
          <p:nvPr/>
        </p:nvSpPr>
        <p:spPr bwMode="auto">
          <a:xfrm>
            <a:off x="8314611" y="5006557"/>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 name="Line 7">
            <a:extLst>
              <a:ext uri="{FF2B5EF4-FFF2-40B4-BE49-F238E27FC236}">
                <a16:creationId xmlns:a16="http://schemas.microsoft.com/office/drawing/2014/main" id="{4F09C3AF-C3F3-405B-86AA-E608A83B4FC0}"/>
              </a:ext>
            </a:extLst>
          </p:cNvPr>
          <p:cNvSpPr>
            <a:spLocks noChangeShapeType="1"/>
          </p:cNvSpPr>
          <p:nvPr/>
        </p:nvSpPr>
        <p:spPr bwMode="auto">
          <a:xfrm>
            <a:off x="7523988" y="5041916"/>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 name="Oval 8">
            <a:extLst>
              <a:ext uri="{FF2B5EF4-FFF2-40B4-BE49-F238E27FC236}">
                <a16:creationId xmlns:a16="http://schemas.microsoft.com/office/drawing/2014/main" id="{155D392C-2880-442A-97DF-D1152859969F}"/>
              </a:ext>
            </a:extLst>
          </p:cNvPr>
          <p:cNvSpPr>
            <a:spLocks noChangeArrowheads="1"/>
          </p:cNvSpPr>
          <p:nvPr/>
        </p:nvSpPr>
        <p:spPr bwMode="auto">
          <a:xfrm>
            <a:off x="8034571" y="4910383"/>
            <a:ext cx="38187" cy="38187"/>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 name="Oval 9">
            <a:extLst>
              <a:ext uri="{FF2B5EF4-FFF2-40B4-BE49-F238E27FC236}">
                <a16:creationId xmlns:a16="http://schemas.microsoft.com/office/drawing/2014/main" id="{615ACFA1-7D0E-49CD-B899-9071FA312C26}"/>
              </a:ext>
            </a:extLst>
          </p:cNvPr>
          <p:cNvSpPr>
            <a:spLocks noChangeArrowheads="1"/>
          </p:cNvSpPr>
          <p:nvPr/>
        </p:nvSpPr>
        <p:spPr bwMode="auto">
          <a:xfrm>
            <a:off x="8123674" y="4910383"/>
            <a:ext cx="35359" cy="38187"/>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 name="Oval 10">
            <a:extLst>
              <a:ext uri="{FF2B5EF4-FFF2-40B4-BE49-F238E27FC236}">
                <a16:creationId xmlns:a16="http://schemas.microsoft.com/office/drawing/2014/main" id="{E360167D-A908-4E48-B6BC-59AA43035FE0}"/>
              </a:ext>
            </a:extLst>
          </p:cNvPr>
          <p:cNvSpPr>
            <a:spLocks noChangeArrowheads="1"/>
          </p:cNvSpPr>
          <p:nvPr/>
        </p:nvSpPr>
        <p:spPr bwMode="auto">
          <a:xfrm>
            <a:off x="8208538" y="4910383"/>
            <a:ext cx="38187" cy="38187"/>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 name="Line 11">
            <a:extLst>
              <a:ext uri="{FF2B5EF4-FFF2-40B4-BE49-F238E27FC236}">
                <a16:creationId xmlns:a16="http://schemas.microsoft.com/office/drawing/2014/main" id="{693D9CE3-64F2-4685-A9F9-0D281DC91B09}"/>
              </a:ext>
            </a:extLst>
          </p:cNvPr>
          <p:cNvSpPr>
            <a:spLocks noChangeShapeType="1"/>
          </p:cNvSpPr>
          <p:nvPr/>
        </p:nvSpPr>
        <p:spPr bwMode="auto">
          <a:xfrm>
            <a:off x="7523989" y="5023528"/>
            <a:ext cx="790625"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5">
            <a:extLst>
              <a:ext uri="{FF2B5EF4-FFF2-40B4-BE49-F238E27FC236}">
                <a16:creationId xmlns:a16="http://schemas.microsoft.com/office/drawing/2014/main" id="{33914496-181C-4848-A26D-15929A70EB5D}"/>
              </a:ext>
            </a:extLst>
          </p:cNvPr>
          <p:cNvSpPr>
            <a:spLocks/>
          </p:cNvSpPr>
          <p:nvPr/>
        </p:nvSpPr>
        <p:spPr bwMode="auto">
          <a:xfrm>
            <a:off x="8432884" y="4846735"/>
            <a:ext cx="790625" cy="639288"/>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8" name="Line 6">
            <a:extLst>
              <a:ext uri="{FF2B5EF4-FFF2-40B4-BE49-F238E27FC236}">
                <a16:creationId xmlns:a16="http://schemas.microsoft.com/office/drawing/2014/main" id="{C281C0EA-E711-498D-A495-FF507EA7274A}"/>
              </a:ext>
            </a:extLst>
          </p:cNvPr>
          <p:cNvSpPr>
            <a:spLocks noChangeShapeType="1"/>
          </p:cNvSpPr>
          <p:nvPr/>
        </p:nvSpPr>
        <p:spPr bwMode="auto">
          <a:xfrm>
            <a:off x="9223506" y="5006557"/>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9" name="Line 7">
            <a:extLst>
              <a:ext uri="{FF2B5EF4-FFF2-40B4-BE49-F238E27FC236}">
                <a16:creationId xmlns:a16="http://schemas.microsoft.com/office/drawing/2014/main" id="{95A0EB00-F8BC-420A-BF47-4C5A17551B02}"/>
              </a:ext>
            </a:extLst>
          </p:cNvPr>
          <p:cNvSpPr>
            <a:spLocks noChangeShapeType="1"/>
          </p:cNvSpPr>
          <p:nvPr/>
        </p:nvSpPr>
        <p:spPr bwMode="auto">
          <a:xfrm>
            <a:off x="8432883" y="5041916"/>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Oval 8">
            <a:extLst>
              <a:ext uri="{FF2B5EF4-FFF2-40B4-BE49-F238E27FC236}">
                <a16:creationId xmlns:a16="http://schemas.microsoft.com/office/drawing/2014/main" id="{147BEAF7-503C-49B5-B87D-56CA1EA87DF5}"/>
              </a:ext>
            </a:extLst>
          </p:cNvPr>
          <p:cNvSpPr>
            <a:spLocks noChangeArrowheads="1"/>
          </p:cNvSpPr>
          <p:nvPr/>
        </p:nvSpPr>
        <p:spPr bwMode="auto">
          <a:xfrm>
            <a:off x="8943466" y="4910383"/>
            <a:ext cx="38187" cy="38187"/>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Oval 9">
            <a:extLst>
              <a:ext uri="{FF2B5EF4-FFF2-40B4-BE49-F238E27FC236}">
                <a16:creationId xmlns:a16="http://schemas.microsoft.com/office/drawing/2014/main" id="{0E4F5C93-0CBB-47FE-883E-1E446968D5F2}"/>
              </a:ext>
            </a:extLst>
          </p:cNvPr>
          <p:cNvSpPr>
            <a:spLocks noChangeArrowheads="1"/>
          </p:cNvSpPr>
          <p:nvPr/>
        </p:nvSpPr>
        <p:spPr bwMode="auto">
          <a:xfrm>
            <a:off x="9032570" y="4910383"/>
            <a:ext cx="35359" cy="38187"/>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Oval 10">
            <a:extLst>
              <a:ext uri="{FF2B5EF4-FFF2-40B4-BE49-F238E27FC236}">
                <a16:creationId xmlns:a16="http://schemas.microsoft.com/office/drawing/2014/main" id="{7E070EA5-5223-425E-AD90-B40A506533B4}"/>
              </a:ext>
            </a:extLst>
          </p:cNvPr>
          <p:cNvSpPr>
            <a:spLocks noChangeArrowheads="1"/>
          </p:cNvSpPr>
          <p:nvPr/>
        </p:nvSpPr>
        <p:spPr bwMode="auto">
          <a:xfrm>
            <a:off x="9117433" y="4910383"/>
            <a:ext cx="38187" cy="38187"/>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Line 11">
            <a:extLst>
              <a:ext uri="{FF2B5EF4-FFF2-40B4-BE49-F238E27FC236}">
                <a16:creationId xmlns:a16="http://schemas.microsoft.com/office/drawing/2014/main" id="{3C1365C7-5C12-402A-A6E3-11631F4BFDA8}"/>
              </a:ext>
            </a:extLst>
          </p:cNvPr>
          <p:cNvSpPr>
            <a:spLocks noChangeShapeType="1"/>
          </p:cNvSpPr>
          <p:nvPr/>
        </p:nvSpPr>
        <p:spPr bwMode="auto">
          <a:xfrm>
            <a:off x="8432884" y="5023528"/>
            <a:ext cx="790625"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5">
            <a:extLst>
              <a:ext uri="{FF2B5EF4-FFF2-40B4-BE49-F238E27FC236}">
                <a16:creationId xmlns:a16="http://schemas.microsoft.com/office/drawing/2014/main" id="{6293D4EC-F6A1-4B46-80BD-EAD802A83F79}"/>
              </a:ext>
            </a:extLst>
          </p:cNvPr>
          <p:cNvSpPr>
            <a:spLocks/>
          </p:cNvSpPr>
          <p:nvPr/>
        </p:nvSpPr>
        <p:spPr bwMode="auto">
          <a:xfrm>
            <a:off x="9341778" y="4846735"/>
            <a:ext cx="790625" cy="639288"/>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Line 6">
            <a:extLst>
              <a:ext uri="{FF2B5EF4-FFF2-40B4-BE49-F238E27FC236}">
                <a16:creationId xmlns:a16="http://schemas.microsoft.com/office/drawing/2014/main" id="{46728477-7269-400C-8C60-4DB933A55BC0}"/>
              </a:ext>
            </a:extLst>
          </p:cNvPr>
          <p:cNvSpPr>
            <a:spLocks noChangeShapeType="1"/>
          </p:cNvSpPr>
          <p:nvPr/>
        </p:nvSpPr>
        <p:spPr bwMode="auto">
          <a:xfrm>
            <a:off x="10132401" y="5006557"/>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Line 7">
            <a:extLst>
              <a:ext uri="{FF2B5EF4-FFF2-40B4-BE49-F238E27FC236}">
                <a16:creationId xmlns:a16="http://schemas.microsoft.com/office/drawing/2014/main" id="{BFEF1F9B-630A-49B8-B2FB-89F76A30DA07}"/>
              </a:ext>
            </a:extLst>
          </p:cNvPr>
          <p:cNvSpPr>
            <a:spLocks noChangeShapeType="1"/>
          </p:cNvSpPr>
          <p:nvPr/>
        </p:nvSpPr>
        <p:spPr bwMode="auto">
          <a:xfrm>
            <a:off x="9341776" y="5041916"/>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Oval 8">
            <a:extLst>
              <a:ext uri="{FF2B5EF4-FFF2-40B4-BE49-F238E27FC236}">
                <a16:creationId xmlns:a16="http://schemas.microsoft.com/office/drawing/2014/main" id="{BE9995F7-840D-4C35-B1FB-E81BA7BB52FB}"/>
              </a:ext>
            </a:extLst>
          </p:cNvPr>
          <p:cNvSpPr>
            <a:spLocks noChangeArrowheads="1"/>
          </p:cNvSpPr>
          <p:nvPr/>
        </p:nvSpPr>
        <p:spPr bwMode="auto">
          <a:xfrm>
            <a:off x="9852361" y="4910383"/>
            <a:ext cx="38187" cy="38187"/>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Oval 9">
            <a:extLst>
              <a:ext uri="{FF2B5EF4-FFF2-40B4-BE49-F238E27FC236}">
                <a16:creationId xmlns:a16="http://schemas.microsoft.com/office/drawing/2014/main" id="{0A79CC72-28BA-4132-8BB4-30ACFA76738A}"/>
              </a:ext>
            </a:extLst>
          </p:cNvPr>
          <p:cNvSpPr>
            <a:spLocks noChangeArrowheads="1"/>
          </p:cNvSpPr>
          <p:nvPr/>
        </p:nvSpPr>
        <p:spPr bwMode="auto">
          <a:xfrm>
            <a:off x="9941463" y="4910383"/>
            <a:ext cx="35359" cy="38187"/>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Oval 10">
            <a:extLst>
              <a:ext uri="{FF2B5EF4-FFF2-40B4-BE49-F238E27FC236}">
                <a16:creationId xmlns:a16="http://schemas.microsoft.com/office/drawing/2014/main" id="{D8C32FF8-D7DF-4B1C-AAFE-5E1A0AB12603}"/>
              </a:ext>
            </a:extLst>
          </p:cNvPr>
          <p:cNvSpPr>
            <a:spLocks noChangeArrowheads="1"/>
          </p:cNvSpPr>
          <p:nvPr/>
        </p:nvSpPr>
        <p:spPr bwMode="auto">
          <a:xfrm>
            <a:off x="10026326" y="4910383"/>
            <a:ext cx="38187" cy="38187"/>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Line 11">
            <a:extLst>
              <a:ext uri="{FF2B5EF4-FFF2-40B4-BE49-F238E27FC236}">
                <a16:creationId xmlns:a16="http://schemas.microsoft.com/office/drawing/2014/main" id="{F5009D2C-8AEF-4E4B-8C32-BFCE63EF9353}"/>
              </a:ext>
            </a:extLst>
          </p:cNvPr>
          <p:cNvSpPr>
            <a:spLocks noChangeShapeType="1"/>
          </p:cNvSpPr>
          <p:nvPr/>
        </p:nvSpPr>
        <p:spPr bwMode="auto">
          <a:xfrm>
            <a:off x="9341778" y="5023528"/>
            <a:ext cx="790625"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Oval 71">
            <a:extLst>
              <a:ext uri="{FF2B5EF4-FFF2-40B4-BE49-F238E27FC236}">
                <a16:creationId xmlns:a16="http://schemas.microsoft.com/office/drawing/2014/main" id="{F0307519-B3CC-4B73-86DF-36309EAA1980}"/>
              </a:ext>
            </a:extLst>
          </p:cNvPr>
          <p:cNvSpPr/>
          <p:nvPr/>
        </p:nvSpPr>
        <p:spPr bwMode="auto">
          <a:xfrm>
            <a:off x="6076982" y="4839834"/>
            <a:ext cx="223131" cy="2231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21BAD21D-AC4E-453E-8A6C-A2F96E573AF7}"/>
              </a:ext>
            </a:extLst>
          </p:cNvPr>
          <p:cNvSpPr/>
          <p:nvPr/>
        </p:nvSpPr>
        <p:spPr bwMode="auto">
          <a:xfrm>
            <a:off x="6383544" y="4959728"/>
            <a:ext cx="149377" cy="149377"/>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reeform 5">
            <a:extLst>
              <a:ext uri="{FF2B5EF4-FFF2-40B4-BE49-F238E27FC236}">
                <a16:creationId xmlns:a16="http://schemas.microsoft.com/office/drawing/2014/main" id="{E9CD84CB-6AEA-4E05-8136-3FD905D56CE4}"/>
              </a:ext>
            </a:extLst>
          </p:cNvPr>
          <p:cNvSpPr>
            <a:spLocks/>
          </p:cNvSpPr>
          <p:nvPr/>
        </p:nvSpPr>
        <p:spPr bwMode="auto">
          <a:xfrm>
            <a:off x="5969613" y="5023528"/>
            <a:ext cx="790625" cy="462494"/>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71" name="Group 70">
            <a:extLst>
              <a:ext uri="{FF2B5EF4-FFF2-40B4-BE49-F238E27FC236}">
                <a16:creationId xmlns:a16="http://schemas.microsoft.com/office/drawing/2014/main" id="{11EC3FBA-CE55-4557-9967-0F279832C2CE}"/>
              </a:ext>
            </a:extLst>
          </p:cNvPr>
          <p:cNvGrpSpPr/>
          <p:nvPr/>
        </p:nvGrpSpPr>
        <p:grpSpPr>
          <a:xfrm rot="2415167">
            <a:off x="6116362" y="4612231"/>
            <a:ext cx="790625" cy="176795"/>
            <a:chOff x="6218237" y="4520119"/>
            <a:chExt cx="806593" cy="180366"/>
          </a:xfrm>
        </p:grpSpPr>
        <p:sp>
          <p:nvSpPr>
            <p:cNvPr id="70" name="Freeform 5">
              <a:extLst>
                <a:ext uri="{FF2B5EF4-FFF2-40B4-BE49-F238E27FC236}">
                  <a16:creationId xmlns:a16="http://schemas.microsoft.com/office/drawing/2014/main" id="{AE902A77-173C-4277-923A-12D6F6240200}"/>
                </a:ext>
              </a:extLst>
            </p:cNvPr>
            <p:cNvSpPr>
              <a:spLocks/>
            </p:cNvSpPr>
            <p:nvPr/>
          </p:nvSpPr>
          <p:spPr bwMode="auto">
            <a:xfrm>
              <a:off x="6218237" y="4520119"/>
              <a:ext cx="806593" cy="180366"/>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Oval 8">
              <a:extLst>
                <a:ext uri="{FF2B5EF4-FFF2-40B4-BE49-F238E27FC236}">
                  <a16:creationId xmlns:a16="http://schemas.microsoft.com/office/drawing/2014/main" id="{D9E92948-C8DC-4860-921A-04AC5B55D61E}"/>
                </a:ext>
              </a:extLst>
            </p:cNvPr>
            <p:cNvSpPr>
              <a:spLocks noChangeArrowheads="1"/>
            </p:cNvSpPr>
            <p:nvPr/>
          </p:nvSpPr>
          <p:spPr bwMode="auto">
            <a:xfrm>
              <a:off x="6739131" y="4585051"/>
              <a:ext cx="38959"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Oval 9">
              <a:extLst>
                <a:ext uri="{FF2B5EF4-FFF2-40B4-BE49-F238E27FC236}">
                  <a16:creationId xmlns:a16="http://schemas.microsoft.com/office/drawing/2014/main" id="{4180FFB5-CC4C-43C3-B483-F7227C403F49}"/>
                </a:ext>
              </a:extLst>
            </p:cNvPr>
            <p:cNvSpPr>
              <a:spLocks noChangeArrowheads="1"/>
            </p:cNvSpPr>
            <p:nvPr/>
          </p:nvSpPr>
          <p:spPr bwMode="auto">
            <a:xfrm>
              <a:off x="6830035" y="4585051"/>
              <a:ext cx="36073"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Oval 10">
              <a:extLst>
                <a:ext uri="{FF2B5EF4-FFF2-40B4-BE49-F238E27FC236}">
                  <a16:creationId xmlns:a16="http://schemas.microsoft.com/office/drawing/2014/main" id="{E66FF259-A0BD-4415-836D-79F210A4E65D}"/>
                </a:ext>
              </a:extLst>
            </p:cNvPr>
            <p:cNvSpPr>
              <a:spLocks noChangeArrowheads="1"/>
            </p:cNvSpPr>
            <p:nvPr/>
          </p:nvSpPr>
          <p:spPr bwMode="auto">
            <a:xfrm>
              <a:off x="6916611" y="4585051"/>
              <a:ext cx="38959"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74" name="Oval 73">
            <a:extLst>
              <a:ext uri="{FF2B5EF4-FFF2-40B4-BE49-F238E27FC236}">
                <a16:creationId xmlns:a16="http://schemas.microsoft.com/office/drawing/2014/main" id="{E81C865B-85BD-445F-95E6-0869789786E8}"/>
              </a:ext>
            </a:extLst>
          </p:cNvPr>
          <p:cNvSpPr/>
          <p:nvPr/>
        </p:nvSpPr>
        <p:spPr bwMode="auto">
          <a:xfrm>
            <a:off x="5923752" y="4656728"/>
            <a:ext cx="126404" cy="12640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42BF6231-5CBF-497F-9BE8-15471AB94088}"/>
              </a:ext>
            </a:extLst>
          </p:cNvPr>
          <p:cNvSpPr/>
          <p:nvPr/>
        </p:nvSpPr>
        <p:spPr bwMode="auto">
          <a:xfrm>
            <a:off x="5986955" y="4410175"/>
            <a:ext cx="90028" cy="9002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1" name="Straight Connector 80">
            <a:extLst>
              <a:ext uri="{FF2B5EF4-FFF2-40B4-BE49-F238E27FC236}">
                <a16:creationId xmlns:a16="http://schemas.microsoft.com/office/drawing/2014/main" id="{111845DD-559F-41A6-AC12-9E553773D4AB}"/>
              </a:ext>
            </a:extLst>
          </p:cNvPr>
          <p:cNvCxnSpPr>
            <a:cxnSpLocks/>
          </p:cNvCxnSpPr>
          <p:nvPr/>
        </p:nvCxnSpPr>
        <p:spPr>
          <a:xfrm>
            <a:off x="6882166" y="5244960"/>
            <a:ext cx="508140" cy="0"/>
          </a:xfrm>
          <a:prstGeom prst="line">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FE2307E8-CDEB-4DC7-834D-DED0036E7AFB}"/>
              </a:ext>
            </a:extLst>
          </p:cNvPr>
          <p:cNvSpPr/>
          <p:nvPr/>
        </p:nvSpPr>
        <p:spPr bwMode="auto">
          <a:xfrm>
            <a:off x="3512690" y="3294807"/>
            <a:ext cx="2274991" cy="1196634"/>
          </a:xfrm>
          <a:prstGeom prst="roundRect">
            <a:avLst>
              <a:gd name="adj" fmla="val 3609"/>
            </a:avLst>
          </a:prstGeom>
          <a:solidFill>
            <a:srgbClr val="7CC9ED"/>
          </a:solidFill>
          <a:ln w="285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35" name="Rectangle: Rounded Corners 34">
            <a:extLst>
              <a:ext uri="{FF2B5EF4-FFF2-40B4-BE49-F238E27FC236}">
                <a16:creationId xmlns:a16="http://schemas.microsoft.com/office/drawing/2014/main" id="{19157964-95E0-4529-9CF9-1911805A095A}"/>
              </a:ext>
            </a:extLst>
          </p:cNvPr>
          <p:cNvSpPr/>
          <p:nvPr/>
        </p:nvSpPr>
        <p:spPr bwMode="auto">
          <a:xfrm>
            <a:off x="3526477" y="3302059"/>
            <a:ext cx="2247418" cy="1182130"/>
          </a:xfrm>
          <a:prstGeom prst="roundRect">
            <a:avLst>
              <a:gd name="adj" fmla="val 3609"/>
            </a:avLst>
          </a:prstGeom>
          <a:solidFill>
            <a:srgbClr val="7CC9ED"/>
          </a:solidFill>
          <a:ln w="28575">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42" name="TextBox 41">
            <a:extLst>
              <a:ext uri="{FF2B5EF4-FFF2-40B4-BE49-F238E27FC236}">
                <a16:creationId xmlns:a16="http://schemas.microsoft.com/office/drawing/2014/main" id="{7DD98B49-7547-42F1-8A98-E7C717AD46D3}"/>
              </a:ext>
            </a:extLst>
          </p:cNvPr>
          <p:cNvSpPr txBox="1"/>
          <p:nvPr/>
        </p:nvSpPr>
        <p:spPr>
          <a:xfrm>
            <a:off x="4461864" y="3691594"/>
            <a:ext cx="1153718" cy="396293"/>
          </a:xfrm>
          <a:prstGeom prst="rect">
            <a:avLst/>
          </a:prstGeom>
          <a:noFill/>
        </p:spPr>
        <p:txBody>
          <a:bodyPr wrap="square" lIns="89630" tIns="89630" rIns="89630" bIns="89630" rtlCol="0" anchor="t">
            <a:spAutoFit/>
          </a:bodyPr>
          <a:lstStyle/>
          <a:p>
            <a:pPr marL="0" marR="0" lvl="0" indent="0" algn="ctr" defTabSz="914192" rtl="0" eaLnBrk="1" fontAlgn="auto" latinLnBrk="0" hangingPunct="1">
              <a:lnSpc>
                <a:spcPct val="100000"/>
              </a:lnSpc>
              <a:spcBef>
                <a:spcPts val="0"/>
              </a:spcBef>
              <a:spcAft>
                <a:spcPts val="588"/>
              </a:spcAft>
              <a:buClrTx/>
              <a:buSzTx/>
              <a:buFontTx/>
              <a:buNone/>
              <a:tabLst/>
              <a:defRPr/>
            </a:pPr>
            <a:r>
              <a:rPr kumimoji="0" lang="en-US" sz="1371"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Chart.yml</a:t>
            </a:r>
            <a:endParaRPr kumimoji="0" lang="en-US" sz="1371" b="0" i="0" u="none" strike="noStrike" kern="1200" cap="none" spc="0" normalizeH="0" baseline="0" noProof="0" dirty="0">
              <a:ln>
                <a:noFill/>
              </a:ln>
              <a:solidFill>
                <a:srgbClr val="FFFFFF"/>
              </a:solidFill>
              <a:effectLst/>
              <a:uLnTx/>
              <a:uFillTx/>
              <a:latin typeface="Consolas" panose="020B0609020204030204" pitchFamily="49" charset="0"/>
              <a:ea typeface="+mn-ea"/>
              <a:cs typeface="Segoe UI Semibold" panose="020B0702040204020203" pitchFamily="34" charset="0"/>
            </a:endParaRPr>
          </a:p>
        </p:txBody>
      </p:sp>
      <p:cxnSp>
        <p:nvCxnSpPr>
          <p:cNvPr id="116" name="Connector: Elbow 115">
            <a:extLst>
              <a:ext uri="{FF2B5EF4-FFF2-40B4-BE49-F238E27FC236}">
                <a16:creationId xmlns:a16="http://schemas.microsoft.com/office/drawing/2014/main" id="{92D70186-D5DE-49A8-BA19-BA908C228DB8}"/>
              </a:ext>
            </a:extLst>
          </p:cNvPr>
          <p:cNvCxnSpPr>
            <a:stCxn id="2" idx="4"/>
          </p:cNvCxnSpPr>
          <p:nvPr/>
        </p:nvCxnSpPr>
        <p:spPr>
          <a:xfrm rot="16200000" flipH="1">
            <a:off x="4417671" y="3876965"/>
            <a:ext cx="1038720" cy="1701300"/>
          </a:xfrm>
          <a:prstGeom prst="bentConnector2">
            <a:avLst/>
          </a:prstGeom>
          <a:ln w="28575" cap="rnd">
            <a:solidFill>
              <a:schemeClr val="accent1">
                <a:lumMod val="40000"/>
                <a:lumOff val="6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74423199-A771-4FCA-A2E9-7751A6AD6B14}"/>
              </a:ext>
            </a:extLst>
          </p:cNvPr>
          <p:cNvCxnSpPr>
            <a:cxnSpLocks/>
            <a:stCxn id="2" idx="0"/>
          </p:cNvCxnSpPr>
          <p:nvPr/>
        </p:nvCxnSpPr>
        <p:spPr>
          <a:xfrm rot="5400000" flipH="1" flipV="1">
            <a:off x="5163575" y="1785570"/>
            <a:ext cx="715228" cy="2869619"/>
          </a:xfrm>
          <a:prstGeom prst="bentConnector2">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15157D38-C152-4C04-A0BB-8F981DF5419E}"/>
              </a:ext>
            </a:extLst>
          </p:cNvPr>
          <p:cNvSpPr/>
          <p:nvPr/>
        </p:nvSpPr>
        <p:spPr bwMode="auto">
          <a:xfrm>
            <a:off x="3771250" y="3577993"/>
            <a:ext cx="630263" cy="630263"/>
          </a:xfrm>
          <a:prstGeom prst="ellipse">
            <a:avLst/>
          </a:prstGeom>
          <a:solidFill>
            <a:schemeClr val="bg1">
              <a:alpha val="18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Rectangle: Rounded Corners 101">
            <a:extLst>
              <a:ext uri="{FF2B5EF4-FFF2-40B4-BE49-F238E27FC236}">
                <a16:creationId xmlns:a16="http://schemas.microsoft.com/office/drawing/2014/main" id="{51E349C7-EB42-4C85-B7EF-4D6D96789B59}"/>
              </a:ext>
            </a:extLst>
          </p:cNvPr>
          <p:cNvSpPr/>
          <p:nvPr/>
        </p:nvSpPr>
        <p:spPr bwMode="auto">
          <a:xfrm>
            <a:off x="3971689" y="3738793"/>
            <a:ext cx="229384" cy="308666"/>
          </a:xfrm>
          <a:prstGeom prst="roundRect">
            <a:avLst>
              <a:gd name="adj" fmla="val 924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D9C9F740-3618-4A0A-83EE-C70D0211D0BD}"/>
              </a:ext>
            </a:extLst>
          </p:cNvPr>
          <p:cNvSpPr/>
          <p:nvPr/>
        </p:nvSpPr>
        <p:spPr>
          <a:xfrm>
            <a:off x="4004495" y="3872172"/>
            <a:ext cx="159638" cy="12771"/>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C460A0E9-FB5A-47BE-A7CF-3CF25AF5785A}"/>
              </a:ext>
            </a:extLst>
          </p:cNvPr>
          <p:cNvSpPr/>
          <p:nvPr/>
        </p:nvSpPr>
        <p:spPr>
          <a:xfrm>
            <a:off x="4004495" y="3928046"/>
            <a:ext cx="159638" cy="12771"/>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10B86DBA-BC59-46C2-AE17-D8D87AB9E7AB}"/>
              </a:ext>
            </a:extLst>
          </p:cNvPr>
          <p:cNvSpPr/>
          <p:nvPr/>
        </p:nvSpPr>
        <p:spPr>
          <a:xfrm>
            <a:off x="4004495" y="3978172"/>
            <a:ext cx="86204" cy="12771"/>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E7E2DFBC-80C1-4804-8461-79C94845DDE3}"/>
              </a:ext>
            </a:extLst>
          </p:cNvPr>
          <p:cNvSpPr/>
          <p:nvPr/>
        </p:nvSpPr>
        <p:spPr>
          <a:xfrm>
            <a:off x="4077928" y="3815886"/>
            <a:ext cx="86204" cy="12771"/>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1" name="Rectangle: Rounded Corners 120">
            <a:extLst>
              <a:ext uri="{FF2B5EF4-FFF2-40B4-BE49-F238E27FC236}">
                <a16:creationId xmlns:a16="http://schemas.microsoft.com/office/drawing/2014/main" id="{A9965061-60EC-4E5C-ADCE-C1C16D5E8334}"/>
              </a:ext>
            </a:extLst>
          </p:cNvPr>
          <p:cNvSpPr/>
          <p:nvPr/>
        </p:nvSpPr>
        <p:spPr bwMode="auto">
          <a:xfrm>
            <a:off x="6750646" y="2661528"/>
            <a:ext cx="621756" cy="396775"/>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err="1">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rPr>
              <a:t>db</a:t>
            </a:r>
            <a:endParaRPr kumimoji="0" lang="en-US" sz="1961" b="0" i="0" u="none" strike="noStrike" kern="1200" cap="none" spc="0" normalizeH="0" baseline="0" noProof="0" dirty="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endParaRPr>
          </a:p>
        </p:txBody>
      </p:sp>
      <p:sp>
        <p:nvSpPr>
          <p:cNvPr id="127" name="Rectangle: Rounded Corners 126">
            <a:extLst>
              <a:ext uri="{FF2B5EF4-FFF2-40B4-BE49-F238E27FC236}">
                <a16:creationId xmlns:a16="http://schemas.microsoft.com/office/drawing/2014/main" id="{E23CFA78-7F58-4132-B814-46B711006D2B}"/>
              </a:ext>
            </a:extLst>
          </p:cNvPr>
          <p:cNvSpPr/>
          <p:nvPr/>
        </p:nvSpPr>
        <p:spPr bwMode="auto">
          <a:xfrm>
            <a:off x="8053662" y="2813493"/>
            <a:ext cx="2010851" cy="396775"/>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rPr>
              <a:t>load balancer</a:t>
            </a:r>
          </a:p>
        </p:txBody>
      </p:sp>
      <p:sp>
        <p:nvSpPr>
          <p:cNvPr id="125" name="Rectangle: Rounded Corners 124">
            <a:extLst>
              <a:ext uri="{FF2B5EF4-FFF2-40B4-BE49-F238E27FC236}">
                <a16:creationId xmlns:a16="http://schemas.microsoft.com/office/drawing/2014/main" id="{A791F0BA-5759-40F0-A745-B4B9AD74FEC0}"/>
              </a:ext>
            </a:extLst>
          </p:cNvPr>
          <p:cNvSpPr/>
          <p:nvPr/>
        </p:nvSpPr>
        <p:spPr bwMode="auto">
          <a:xfrm>
            <a:off x="8651680" y="2507317"/>
            <a:ext cx="621756" cy="396775"/>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rPr>
              <a:t>ci</a:t>
            </a:r>
          </a:p>
        </p:txBody>
      </p:sp>
      <p:sp>
        <p:nvSpPr>
          <p:cNvPr id="129" name="Rectangle: Rounded Corners 128">
            <a:extLst>
              <a:ext uri="{FF2B5EF4-FFF2-40B4-BE49-F238E27FC236}">
                <a16:creationId xmlns:a16="http://schemas.microsoft.com/office/drawing/2014/main" id="{A21158EA-873C-4419-9700-9F6256FCBB1D}"/>
              </a:ext>
            </a:extLst>
          </p:cNvPr>
          <p:cNvSpPr/>
          <p:nvPr/>
        </p:nvSpPr>
        <p:spPr bwMode="auto">
          <a:xfrm>
            <a:off x="8849064" y="3461290"/>
            <a:ext cx="621756" cy="396775"/>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rPr>
              <a:t>…</a:t>
            </a:r>
          </a:p>
        </p:txBody>
      </p:sp>
      <p:pic>
        <p:nvPicPr>
          <p:cNvPr id="156" name="Graphic 155">
            <a:extLst>
              <a:ext uri="{FF2B5EF4-FFF2-40B4-BE49-F238E27FC236}">
                <a16:creationId xmlns:a16="http://schemas.microsoft.com/office/drawing/2014/main" id="{4DA31518-2B1C-4E7E-B8D1-507ED0B23A91}"/>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327948" y="3392230"/>
            <a:ext cx="139489" cy="138121"/>
          </a:xfrm>
          <a:prstGeom prst="rect">
            <a:avLst/>
          </a:prstGeom>
        </p:spPr>
      </p:pic>
      <p:grpSp>
        <p:nvGrpSpPr>
          <p:cNvPr id="24" name="Group 23">
            <a:extLst>
              <a:ext uri="{FF2B5EF4-FFF2-40B4-BE49-F238E27FC236}">
                <a16:creationId xmlns:a16="http://schemas.microsoft.com/office/drawing/2014/main" id="{BE602C84-BEC7-4ADF-8581-048D734A13F9}"/>
              </a:ext>
            </a:extLst>
          </p:cNvPr>
          <p:cNvGrpSpPr/>
          <p:nvPr/>
        </p:nvGrpSpPr>
        <p:grpSpPr>
          <a:xfrm>
            <a:off x="5549049" y="3404805"/>
            <a:ext cx="93137" cy="112971"/>
            <a:chOff x="3468688" y="2282825"/>
            <a:chExt cx="760413" cy="922338"/>
          </a:xfrm>
        </p:grpSpPr>
        <p:sp>
          <p:nvSpPr>
            <p:cNvPr id="10" name="Oval 5">
              <a:extLst>
                <a:ext uri="{FF2B5EF4-FFF2-40B4-BE49-F238E27FC236}">
                  <a16:creationId xmlns:a16="http://schemas.microsoft.com/office/drawing/2014/main" id="{320725D0-8A7C-4000-B941-5DD76A64FDB0}"/>
                </a:ext>
              </a:extLst>
            </p:cNvPr>
            <p:cNvSpPr>
              <a:spLocks noChangeArrowheads="1"/>
            </p:cNvSpPr>
            <p:nvPr/>
          </p:nvSpPr>
          <p:spPr bwMode="auto">
            <a:xfrm>
              <a:off x="3946526" y="2282825"/>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 name="Oval 6">
              <a:extLst>
                <a:ext uri="{FF2B5EF4-FFF2-40B4-BE49-F238E27FC236}">
                  <a16:creationId xmlns:a16="http://schemas.microsoft.com/office/drawing/2014/main" id="{746BD31A-210A-4F18-AF28-434FEC82CE4E}"/>
                </a:ext>
              </a:extLst>
            </p:cNvPr>
            <p:cNvSpPr>
              <a:spLocks noChangeArrowheads="1"/>
            </p:cNvSpPr>
            <p:nvPr/>
          </p:nvSpPr>
          <p:spPr bwMode="auto">
            <a:xfrm>
              <a:off x="3946526" y="2922588"/>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 name="Oval 7">
              <a:extLst>
                <a:ext uri="{FF2B5EF4-FFF2-40B4-BE49-F238E27FC236}">
                  <a16:creationId xmlns:a16="http://schemas.microsoft.com/office/drawing/2014/main" id="{2FCF4C68-4007-4D66-9AE5-1DCA97B1A283}"/>
                </a:ext>
              </a:extLst>
            </p:cNvPr>
            <p:cNvSpPr>
              <a:spLocks noChangeArrowheads="1"/>
            </p:cNvSpPr>
            <p:nvPr/>
          </p:nvSpPr>
          <p:spPr bwMode="auto">
            <a:xfrm>
              <a:off x="3468688" y="2601913"/>
              <a:ext cx="284163"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 name="Line 8">
              <a:extLst>
                <a:ext uri="{FF2B5EF4-FFF2-40B4-BE49-F238E27FC236}">
                  <a16:creationId xmlns:a16="http://schemas.microsoft.com/office/drawing/2014/main" id="{DFB3C4A6-F331-48D4-8245-57BF56722C00}"/>
                </a:ext>
              </a:extLst>
            </p:cNvPr>
            <p:cNvSpPr>
              <a:spLocks noChangeShapeType="1"/>
            </p:cNvSpPr>
            <p:nvPr/>
          </p:nvSpPr>
          <p:spPr bwMode="auto">
            <a:xfrm flipH="1">
              <a:off x="3729038" y="2503488"/>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 name="Line 9">
              <a:extLst>
                <a:ext uri="{FF2B5EF4-FFF2-40B4-BE49-F238E27FC236}">
                  <a16:creationId xmlns:a16="http://schemas.microsoft.com/office/drawing/2014/main" id="{4829D74C-B8B8-4D60-BE42-DAABD29CF27A}"/>
                </a:ext>
              </a:extLst>
            </p:cNvPr>
            <p:cNvSpPr>
              <a:spLocks noChangeShapeType="1"/>
            </p:cNvSpPr>
            <p:nvPr/>
          </p:nvSpPr>
          <p:spPr bwMode="auto">
            <a:xfrm flipH="1" flipV="1">
              <a:off x="3729038" y="2822575"/>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77" name="Rectangle 76">
            <a:extLst>
              <a:ext uri="{FF2B5EF4-FFF2-40B4-BE49-F238E27FC236}">
                <a16:creationId xmlns:a16="http://schemas.microsoft.com/office/drawing/2014/main" id="{6160BEF0-2DF4-469F-8DDA-DAF2C517CF96}"/>
              </a:ext>
            </a:extLst>
          </p:cNvPr>
          <p:cNvSpPr/>
          <p:nvPr/>
        </p:nvSpPr>
        <p:spPr bwMode="auto">
          <a:xfrm>
            <a:off x="866" y="974"/>
            <a:ext cx="2091359" cy="68560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8" name="Straight Connector 77">
            <a:extLst>
              <a:ext uri="{FF2B5EF4-FFF2-40B4-BE49-F238E27FC236}">
                <a16:creationId xmlns:a16="http://schemas.microsoft.com/office/drawing/2014/main" id="{3C26585F-5C51-4714-BC68-CE110E8CD035}"/>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9" name="Rectangle: Rounded Corners 78">
            <a:extLst>
              <a:ext uri="{FF2B5EF4-FFF2-40B4-BE49-F238E27FC236}">
                <a16:creationId xmlns:a16="http://schemas.microsoft.com/office/drawing/2014/main" id="{B9D606F9-D40E-4AF9-92EB-B59D9922A0B5}"/>
              </a:ext>
            </a:extLst>
          </p:cNvPr>
          <p:cNvSpPr/>
          <p:nvPr/>
        </p:nvSpPr>
        <p:spPr bwMode="auto">
          <a:xfrm>
            <a:off x="380620" y="1637702"/>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Azure Container Instances (ACI)</a:t>
            </a:r>
          </a:p>
        </p:txBody>
      </p:sp>
      <p:sp>
        <p:nvSpPr>
          <p:cNvPr id="80" name="Rectangle: Rounded Corners 79">
            <a:extLst>
              <a:ext uri="{FF2B5EF4-FFF2-40B4-BE49-F238E27FC236}">
                <a16:creationId xmlns:a16="http://schemas.microsoft.com/office/drawing/2014/main" id="{D0523C07-779F-4F06-8EC6-DD119C9C84FF}"/>
              </a:ext>
            </a:extLst>
          </p:cNvPr>
          <p:cNvSpPr/>
          <p:nvPr/>
        </p:nvSpPr>
        <p:spPr bwMode="auto">
          <a:xfrm>
            <a:off x="380620" y="2899670"/>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Azure Container Registry (ACR)</a:t>
            </a:r>
          </a:p>
        </p:txBody>
      </p:sp>
      <p:sp>
        <p:nvSpPr>
          <p:cNvPr id="82" name="Rectangle: Rounded Corners 81">
            <a:extLst>
              <a:ext uri="{FF2B5EF4-FFF2-40B4-BE49-F238E27FC236}">
                <a16:creationId xmlns:a16="http://schemas.microsoft.com/office/drawing/2014/main" id="{373636B8-3384-4891-841D-632F6C049529}"/>
              </a:ext>
            </a:extLst>
          </p:cNvPr>
          <p:cNvSpPr/>
          <p:nvPr/>
        </p:nvSpPr>
        <p:spPr bwMode="auto">
          <a:xfrm>
            <a:off x="380620" y="5423605"/>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Release </a:t>
            </a:r>
            <a:br>
              <a:rPr kumimoji="0" lang="en-US" sz="1175"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175"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Automation Tools</a:t>
            </a:r>
          </a:p>
        </p:txBody>
      </p:sp>
      <p:grpSp>
        <p:nvGrpSpPr>
          <p:cNvPr id="83" name="Group 82">
            <a:extLst>
              <a:ext uri="{FF2B5EF4-FFF2-40B4-BE49-F238E27FC236}">
                <a16:creationId xmlns:a16="http://schemas.microsoft.com/office/drawing/2014/main" id="{80B5BEBC-F076-4A6F-A0CE-4F60E2124AD3}"/>
              </a:ext>
            </a:extLst>
          </p:cNvPr>
          <p:cNvGrpSpPr/>
          <p:nvPr/>
        </p:nvGrpSpPr>
        <p:grpSpPr>
          <a:xfrm>
            <a:off x="719745" y="1649706"/>
            <a:ext cx="573081" cy="508297"/>
            <a:chOff x="2878931" y="2940843"/>
            <a:chExt cx="1095375" cy="971550"/>
          </a:xfrm>
        </p:grpSpPr>
        <p:sp>
          <p:nvSpPr>
            <p:cNvPr id="84" name="Freeform: Shape 83">
              <a:extLst>
                <a:ext uri="{FF2B5EF4-FFF2-40B4-BE49-F238E27FC236}">
                  <a16:creationId xmlns:a16="http://schemas.microsoft.com/office/drawing/2014/main" id="{6168055B-D024-4B3F-A358-C721B685FA22}"/>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BF45ED22-FCD0-4BFE-96C9-533078047C83}"/>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427587DA-62B2-46AB-B396-53CFE2EA3680}"/>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41DD1C89-6C44-4820-97A2-E0A07ED8D4A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D0F21FE6-96E5-4573-B191-48E3A8BDFAC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B5B12508-0A4B-40F0-96A6-E94DA7DA90FB}"/>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5A8C466F-0CF2-4ADD-8E66-65453760FC1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1" name="Group 90">
            <a:extLst>
              <a:ext uri="{FF2B5EF4-FFF2-40B4-BE49-F238E27FC236}">
                <a16:creationId xmlns:a16="http://schemas.microsoft.com/office/drawing/2014/main" id="{1BACE715-8F04-4315-AAC1-1F79A057D86E}"/>
              </a:ext>
            </a:extLst>
          </p:cNvPr>
          <p:cNvGrpSpPr/>
          <p:nvPr/>
        </p:nvGrpSpPr>
        <p:grpSpPr>
          <a:xfrm>
            <a:off x="751502" y="5448890"/>
            <a:ext cx="610183" cy="540674"/>
            <a:chOff x="4360069" y="2943701"/>
            <a:chExt cx="1095375" cy="970597"/>
          </a:xfrm>
        </p:grpSpPr>
        <p:sp>
          <p:nvSpPr>
            <p:cNvPr id="92" name="Freeform: Shape 91">
              <a:extLst>
                <a:ext uri="{FF2B5EF4-FFF2-40B4-BE49-F238E27FC236}">
                  <a16:creationId xmlns:a16="http://schemas.microsoft.com/office/drawing/2014/main" id="{E3544302-83A4-4F4E-A617-769BF7790EAB}"/>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DDED1F78-B2AA-48AF-BAF8-9AAA7AD35DF9}"/>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3B2E2EB5-5259-4EAD-A2A8-3875695B171D}"/>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F4FB87C0-26BB-4085-905E-B58C9170725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F71C494E-A692-451D-86F3-3318FFA6D6B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4D380DEF-8EFB-4D67-A060-245E7007E57D}"/>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8" name="Group 97">
            <a:extLst>
              <a:ext uri="{FF2B5EF4-FFF2-40B4-BE49-F238E27FC236}">
                <a16:creationId xmlns:a16="http://schemas.microsoft.com/office/drawing/2014/main" id="{717DC990-C5B3-427E-8B82-2CB61C1B395D}"/>
              </a:ext>
            </a:extLst>
          </p:cNvPr>
          <p:cNvGrpSpPr/>
          <p:nvPr/>
        </p:nvGrpSpPr>
        <p:grpSpPr>
          <a:xfrm>
            <a:off x="690016" y="2921235"/>
            <a:ext cx="647285" cy="512999"/>
            <a:chOff x="3517678" y="3062050"/>
            <a:chExt cx="1225868" cy="971550"/>
          </a:xfrm>
        </p:grpSpPr>
        <p:sp>
          <p:nvSpPr>
            <p:cNvPr id="99" name="Freeform: Shape 98">
              <a:extLst>
                <a:ext uri="{FF2B5EF4-FFF2-40B4-BE49-F238E27FC236}">
                  <a16:creationId xmlns:a16="http://schemas.microsoft.com/office/drawing/2014/main" id="{C7215598-D9B0-4AF5-8A2B-13BF156B3F22}"/>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303445C3-E5BC-4740-BB9C-D986660561A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9DAEA24F-88C2-4E0B-A346-A063EA712B58}"/>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84F84E2-9F1A-4759-B804-543015D2310A}"/>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1051DEB0-6D7D-4F94-B654-C10F2B039E3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841771FD-9686-4201-98CC-9EB92C1D7539}"/>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19EAD406-DA5B-41B3-B816-EC8EFF9486DE}"/>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8946D7EB-1848-47C3-92F2-E821F9CE98F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FBDD5C4F-8E89-495E-85B0-AEDD75ABCE7C}"/>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6F149BAE-BB0C-477C-B8DD-B27BAF6718E6}"/>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2560491C-6513-4E72-8989-91EE1532ACA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4D1AAE66-23A9-49AC-AFC8-86263B7E87B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7F3B67CC-150E-40CB-9BF4-479DBCA6DD45}"/>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20" name="Graphic 119">
            <a:extLst>
              <a:ext uri="{FF2B5EF4-FFF2-40B4-BE49-F238E27FC236}">
                <a16:creationId xmlns:a16="http://schemas.microsoft.com/office/drawing/2014/main" id="{C1E97B04-DAC2-4630-8B40-8EFC974D1551}"/>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51801" y="4097375"/>
            <a:ext cx="595123" cy="601131"/>
          </a:xfrm>
          <a:prstGeom prst="rect">
            <a:avLst/>
          </a:prstGeom>
        </p:spPr>
      </p:pic>
      <p:sp>
        <p:nvSpPr>
          <p:cNvPr id="123" name="Rectangle 122">
            <a:hlinkClick r:id="rId7" action="ppaction://hlinksldjump"/>
            <a:extLst>
              <a:ext uri="{FF2B5EF4-FFF2-40B4-BE49-F238E27FC236}">
                <a16:creationId xmlns:a16="http://schemas.microsoft.com/office/drawing/2014/main" id="{7651DC65-4070-410D-92CD-0AB60BAA4C32}"/>
              </a:ext>
            </a:extLst>
          </p:cNvPr>
          <p:cNvSpPr/>
          <p:nvPr/>
        </p:nvSpPr>
        <p:spPr bwMode="auto">
          <a:xfrm>
            <a:off x="282113" y="1479179"/>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a:hlinkClick r:id="rId8" action="ppaction://hlinksldjump"/>
            <a:extLst>
              <a:ext uri="{FF2B5EF4-FFF2-40B4-BE49-F238E27FC236}">
                <a16:creationId xmlns:a16="http://schemas.microsoft.com/office/drawing/2014/main" id="{90754E7E-02C0-4283-8541-AAF0D5311C18}"/>
              </a:ext>
            </a:extLst>
          </p:cNvPr>
          <p:cNvSpPr/>
          <p:nvPr/>
        </p:nvSpPr>
        <p:spPr bwMode="auto">
          <a:xfrm>
            <a:off x="270387" y="5307121"/>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Rectangle 127">
            <a:hlinkClick r:id="rId9" action="ppaction://hlinksldjump"/>
            <a:extLst>
              <a:ext uri="{FF2B5EF4-FFF2-40B4-BE49-F238E27FC236}">
                <a16:creationId xmlns:a16="http://schemas.microsoft.com/office/drawing/2014/main" id="{458EC2D2-64B5-4453-8744-16DB90A20061}"/>
              </a:ext>
            </a:extLst>
          </p:cNvPr>
          <p:cNvSpPr/>
          <p:nvPr/>
        </p:nvSpPr>
        <p:spPr bwMode="auto">
          <a:xfrm>
            <a:off x="297454" y="2769171"/>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Rectangle 130">
            <a:hlinkClick r:id="rId10" action="ppaction://hlinksldjump"/>
            <a:extLst>
              <a:ext uri="{FF2B5EF4-FFF2-40B4-BE49-F238E27FC236}">
                <a16:creationId xmlns:a16="http://schemas.microsoft.com/office/drawing/2014/main" id="{AEB9ABB0-C0CE-4802-A44B-C02191BB9A3B}"/>
              </a:ext>
            </a:extLst>
          </p:cNvPr>
          <p:cNvSpPr/>
          <p:nvPr/>
        </p:nvSpPr>
        <p:spPr bwMode="auto">
          <a:xfrm>
            <a:off x="284999" y="2528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Rectangle: Rounded Corners 131">
            <a:extLst>
              <a:ext uri="{FF2B5EF4-FFF2-40B4-BE49-F238E27FC236}">
                <a16:creationId xmlns:a16="http://schemas.microsoft.com/office/drawing/2014/main" id="{47B556CA-B323-47AD-8770-D1FDBFBC5878}"/>
              </a:ext>
            </a:extLst>
          </p:cNvPr>
          <p:cNvSpPr/>
          <p:nvPr/>
        </p:nvSpPr>
        <p:spPr bwMode="auto">
          <a:xfrm>
            <a:off x="380620" y="375735"/>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ACS Engine</a:t>
            </a:r>
          </a:p>
        </p:txBody>
      </p:sp>
      <p:grpSp>
        <p:nvGrpSpPr>
          <p:cNvPr id="133" name="Group 132">
            <a:extLst>
              <a:ext uri="{FF2B5EF4-FFF2-40B4-BE49-F238E27FC236}">
                <a16:creationId xmlns:a16="http://schemas.microsoft.com/office/drawing/2014/main" id="{F655EE4F-08ED-4278-9FD0-E2D1970DCF76}"/>
              </a:ext>
            </a:extLst>
          </p:cNvPr>
          <p:cNvGrpSpPr/>
          <p:nvPr/>
        </p:nvGrpSpPr>
        <p:grpSpPr>
          <a:xfrm>
            <a:off x="772595" y="515342"/>
            <a:ext cx="547901" cy="528830"/>
            <a:chOff x="2368476" y="589018"/>
            <a:chExt cx="1012508" cy="977265"/>
          </a:xfrm>
        </p:grpSpPr>
        <p:sp>
          <p:nvSpPr>
            <p:cNvPr id="134" name="Freeform: Shape 133">
              <a:extLst>
                <a:ext uri="{FF2B5EF4-FFF2-40B4-BE49-F238E27FC236}">
                  <a16:creationId xmlns:a16="http://schemas.microsoft.com/office/drawing/2014/main" id="{737D3733-2F2D-443A-B391-7D4993A235AD}"/>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FAA1CFCE-540F-4E67-B1D0-101CF6C527F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70D553A6-A178-46B0-B12F-10B5285BF45F}"/>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CD535A61-EFB0-475E-87F6-216E69A048DA}"/>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615BBF1C-C385-4D2D-BD13-B45BD0E1214B}"/>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F89442EC-9D87-4291-89C7-9ABDBD217F52}"/>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0728EEE6-F03E-4434-B20C-FE283F1D8FEF}"/>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F54191E0-FEA0-42A5-9423-3CD3FC3E4AE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1FDBAFD8-C8C1-413B-9175-318E430506A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82536A90-0E99-444B-9B72-EDCB5DFAA65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7656FEE2-4961-48AD-A87E-BC432794737A}"/>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2316DA1B-7901-47E2-AA6B-9A0D010CDCC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16BF0669-C380-42D6-8902-E353CB6B01D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E7B3FEE3-DA69-4ABD-A767-9F305608A4E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F699EFC8-3936-4703-9FAE-7B2CAFB0D82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7B4EDBB6-0A45-453F-B684-C2BE58FB185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EC6964EE-C634-4EF7-8C40-1CB7424102B6}"/>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B2B7F791-0700-437D-ADD4-E381A69EA8C7}"/>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D70ECB15-4A0A-4E59-A0B2-FB19D7B9BB5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C8703F9E-C45F-445E-A746-CB30CADE9A66}"/>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DB270C22-15E0-4038-9D58-43D4F4B3ED2B}"/>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55" name="Rectangle 154">
            <a:hlinkClick r:id="rId10" action="ppaction://hlinksldjump"/>
            <a:extLst>
              <a:ext uri="{FF2B5EF4-FFF2-40B4-BE49-F238E27FC236}">
                <a16:creationId xmlns:a16="http://schemas.microsoft.com/office/drawing/2014/main" id="{B0316DDD-FE7D-40AC-8329-BDFF8AE8A627}"/>
              </a:ext>
            </a:extLst>
          </p:cNvPr>
          <p:cNvSpPr/>
          <p:nvPr/>
        </p:nvSpPr>
        <p:spPr bwMode="auto">
          <a:xfrm>
            <a:off x="325885" y="2528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Rectangle: Rounded Corners 170">
            <a:extLst>
              <a:ext uri="{FF2B5EF4-FFF2-40B4-BE49-F238E27FC236}">
                <a16:creationId xmlns:a16="http://schemas.microsoft.com/office/drawing/2014/main" id="{CD1AD565-30C4-4B9B-8CC3-CD6D292CFA54}"/>
              </a:ext>
            </a:extLst>
          </p:cNvPr>
          <p:cNvSpPr/>
          <p:nvPr/>
        </p:nvSpPr>
        <p:spPr bwMode="auto">
          <a:xfrm>
            <a:off x="865" y="4723791"/>
            <a:ext cx="2091360" cy="496509"/>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Open Service Broker </a:t>
            </a:r>
            <a:br>
              <a:rPr kumimoji="0" lang="en-US" sz="1175"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5"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for Azure (OSBA)</a:t>
            </a:r>
          </a:p>
        </p:txBody>
      </p:sp>
    </p:spTree>
    <p:extLst>
      <p:ext uri="{BB962C8B-B14F-4D97-AF65-F5344CB8AC3E}">
        <p14:creationId xmlns:p14="http://schemas.microsoft.com/office/powerpoint/2010/main" val="387875952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080" y="369815"/>
            <a:ext cx="11655840" cy="899537"/>
          </a:xfrm>
        </p:spPr>
        <p:txBody>
          <a:bodyPr/>
          <a:lstStyle/>
          <a:p>
            <a:pPr algn="ctr"/>
            <a:r>
              <a:rPr lang="en-US" sz="4705" dirty="0">
                <a:solidFill>
                  <a:schemeClr val="tx1"/>
                </a:solidFill>
              </a:rPr>
              <a:t>The container </a:t>
            </a:r>
            <a:r>
              <a:rPr lang="en-US" sz="4705" dirty="0">
                <a:solidFill>
                  <a:schemeClr val="accent1"/>
                </a:solidFill>
                <a:latin typeface="Segoe UI Semibold" panose="020B0702040204020203" pitchFamily="34" charset="0"/>
                <a:cs typeface="Segoe UI Semibold" panose="020B0702040204020203" pitchFamily="34" charset="0"/>
              </a:rPr>
              <a:t>advantage</a:t>
            </a:r>
          </a:p>
        </p:txBody>
      </p:sp>
      <p:grpSp>
        <p:nvGrpSpPr>
          <p:cNvPr id="27" name="Group 26">
            <a:extLst>
              <a:ext uri="{FF2B5EF4-FFF2-40B4-BE49-F238E27FC236}">
                <a16:creationId xmlns:a16="http://schemas.microsoft.com/office/drawing/2014/main" id="{6730F2C3-44D6-40A3-B6B0-16433CB6A56B}"/>
              </a:ext>
            </a:extLst>
          </p:cNvPr>
          <p:cNvGrpSpPr/>
          <p:nvPr/>
        </p:nvGrpSpPr>
        <p:grpSpPr>
          <a:xfrm>
            <a:off x="587074" y="4884192"/>
            <a:ext cx="5380933" cy="832764"/>
            <a:chOff x="598846" y="4981633"/>
            <a:chExt cx="5488832" cy="849463"/>
          </a:xfrm>
        </p:grpSpPr>
        <p:sp>
          <p:nvSpPr>
            <p:cNvPr id="50" name="TextBox 49">
              <a:extLst>
                <a:ext uri="{FF2B5EF4-FFF2-40B4-BE49-F238E27FC236}">
                  <a16:creationId xmlns:a16="http://schemas.microsoft.com/office/drawing/2014/main" id="{F0E637DF-EA86-4ABC-9F14-C02D882DD020}"/>
                </a:ext>
              </a:extLst>
            </p:cNvPr>
            <p:cNvSpPr txBox="1"/>
            <p:nvPr/>
          </p:nvSpPr>
          <p:spPr>
            <a:xfrm>
              <a:off x="598846" y="4981633"/>
              <a:ext cx="1655536"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Fast </a:t>
              </a:r>
              <a:b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b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iteration</a:t>
              </a:r>
            </a:p>
          </p:txBody>
        </p:sp>
        <p:sp>
          <p:nvSpPr>
            <p:cNvPr id="51" name="TextBox 50">
              <a:extLst>
                <a:ext uri="{FF2B5EF4-FFF2-40B4-BE49-F238E27FC236}">
                  <a16:creationId xmlns:a16="http://schemas.microsoft.com/office/drawing/2014/main" id="{05884DD8-E961-4A61-9B0C-035A58CC535A}"/>
                </a:ext>
              </a:extLst>
            </p:cNvPr>
            <p:cNvSpPr txBox="1"/>
            <p:nvPr/>
          </p:nvSpPr>
          <p:spPr>
            <a:xfrm>
              <a:off x="2447571" y="4981633"/>
              <a:ext cx="1791382"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Agile </a:t>
              </a:r>
              <a:b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b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delivery</a:t>
              </a:r>
            </a:p>
          </p:txBody>
        </p:sp>
        <p:sp>
          <p:nvSpPr>
            <p:cNvPr id="52" name="TextBox 51">
              <a:extLst>
                <a:ext uri="{FF2B5EF4-FFF2-40B4-BE49-F238E27FC236}">
                  <a16:creationId xmlns:a16="http://schemas.microsoft.com/office/drawing/2014/main" id="{068523FD-BFE9-4720-B928-EE84920E05D2}"/>
                </a:ext>
              </a:extLst>
            </p:cNvPr>
            <p:cNvSpPr txBox="1"/>
            <p:nvPr/>
          </p:nvSpPr>
          <p:spPr>
            <a:xfrm>
              <a:off x="4432142" y="4981633"/>
              <a:ext cx="1655536"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Immutability</a:t>
              </a:r>
            </a:p>
          </p:txBody>
        </p:sp>
      </p:grpSp>
      <p:grpSp>
        <p:nvGrpSpPr>
          <p:cNvPr id="34" name="Group 33">
            <a:extLst>
              <a:ext uri="{FF2B5EF4-FFF2-40B4-BE49-F238E27FC236}">
                <a16:creationId xmlns:a16="http://schemas.microsoft.com/office/drawing/2014/main" id="{BA33CDD7-EFB6-4CDD-BB4D-A8319356A443}"/>
              </a:ext>
            </a:extLst>
          </p:cNvPr>
          <p:cNvGrpSpPr/>
          <p:nvPr/>
        </p:nvGrpSpPr>
        <p:grpSpPr>
          <a:xfrm>
            <a:off x="1836841" y="4396538"/>
            <a:ext cx="8518318" cy="0"/>
            <a:chOff x="1873673" y="4484201"/>
            <a:chExt cx="8689128" cy="0"/>
          </a:xfrm>
        </p:grpSpPr>
        <p:cxnSp>
          <p:nvCxnSpPr>
            <p:cNvPr id="49" name="Straight Connector 48">
              <a:extLst>
                <a:ext uri="{FF2B5EF4-FFF2-40B4-BE49-F238E27FC236}">
                  <a16:creationId xmlns:a16="http://schemas.microsoft.com/office/drawing/2014/main" id="{15104528-8906-4955-BC4D-9BA5DB4327FB}"/>
                </a:ext>
              </a:extLst>
            </p:cNvPr>
            <p:cNvCxnSpPr>
              <a:cxnSpLocks/>
            </p:cNvCxnSpPr>
            <p:nvPr/>
          </p:nvCxnSpPr>
          <p:spPr>
            <a:xfrm>
              <a:off x="1873673"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2D2D268-271F-42D8-9A33-CF16F057ECA7}"/>
                </a:ext>
              </a:extLst>
            </p:cNvPr>
            <p:cNvCxnSpPr>
              <a:cxnSpLocks/>
            </p:cNvCxnSpPr>
            <p:nvPr/>
          </p:nvCxnSpPr>
          <p:spPr>
            <a:xfrm>
              <a:off x="3790322"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E6A0968-D38D-43B2-A21A-6EFEE71C8C81}"/>
                </a:ext>
              </a:extLst>
            </p:cNvPr>
            <p:cNvCxnSpPr>
              <a:cxnSpLocks/>
            </p:cNvCxnSpPr>
            <p:nvPr/>
          </p:nvCxnSpPr>
          <p:spPr>
            <a:xfrm>
              <a:off x="7623621"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351DF10-E61D-4ABC-A47D-C36A3985E556}"/>
                </a:ext>
              </a:extLst>
            </p:cNvPr>
            <p:cNvCxnSpPr>
              <a:cxnSpLocks/>
            </p:cNvCxnSpPr>
            <p:nvPr/>
          </p:nvCxnSpPr>
          <p:spPr>
            <a:xfrm>
              <a:off x="9540271"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5" name="Connector: Elbow 24">
            <a:extLst>
              <a:ext uri="{FF2B5EF4-FFF2-40B4-BE49-F238E27FC236}">
                <a16:creationId xmlns:a16="http://schemas.microsoft.com/office/drawing/2014/main" id="{D2B2FC03-5BDF-417F-B1E8-10C408DD6F94}"/>
              </a:ext>
            </a:extLst>
          </p:cNvPr>
          <p:cNvCxnSpPr>
            <a:cxnSpLocks/>
          </p:cNvCxnSpPr>
          <p:nvPr/>
        </p:nvCxnSpPr>
        <p:spPr>
          <a:xfrm rot="5400000" flipH="1" flipV="1">
            <a:off x="3377558" y="2348866"/>
            <a:ext cx="1484143" cy="1684176"/>
          </a:xfrm>
          <a:prstGeom prst="bentConnector2">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F9C59010-2ADE-48A0-BCDC-61DF8A714E53}"/>
              </a:ext>
            </a:extLst>
          </p:cNvPr>
          <p:cNvCxnSpPr>
            <a:cxnSpLocks/>
          </p:cNvCxnSpPr>
          <p:nvPr/>
        </p:nvCxnSpPr>
        <p:spPr>
          <a:xfrm rot="16200000" flipV="1">
            <a:off x="7330301" y="2348866"/>
            <a:ext cx="1484143" cy="1684174"/>
          </a:xfrm>
          <a:prstGeom prst="bentConnector2">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62B5FBAB-C6F2-4E71-9336-AE07D0C24CD7}"/>
              </a:ext>
            </a:extLst>
          </p:cNvPr>
          <p:cNvGrpSpPr/>
          <p:nvPr/>
        </p:nvGrpSpPr>
        <p:grpSpPr>
          <a:xfrm>
            <a:off x="5087522" y="1440403"/>
            <a:ext cx="2016957" cy="2016957"/>
            <a:chOff x="5189537" y="1468789"/>
            <a:chExt cx="2057401" cy="2057401"/>
          </a:xfrm>
        </p:grpSpPr>
        <p:sp>
          <p:nvSpPr>
            <p:cNvPr id="3" name="Oval 2">
              <a:extLst>
                <a:ext uri="{FF2B5EF4-FFF2-40B4-BE49-F238E27FC236}">
                  <a16:creationId xmlns:a16="http://schemas.microsoft.com/office/drawing/2014/main" id="{2F673822-02DA-4818-9CF9-E436E0DD0A7A}"/>
                </a:ext>
              </a:extLst>
            </p:cNvPr>
            <p:cNvSpPr/>
            <p:nvPr/>
          </p:nvSpPr>
          <p:spPr bwMode="auto">
            <a:xfrm>
              <a:off x="5189537" y="146878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2" name="Graphic 41">
              <a:extLst>
                <a:ext uri="{FF2B5EF4-FFF2-40B4-BE49-F238E27FC236}">
                  <a16:creationId xmlns:a16="http://schemas.microsoft.com/office/drawing/2014/main" id="{6E936E98-9515-470B-963F-C70D86CA08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40399" y="1950147"/>
              <a:ext cx="955676" cy="1094684"/>
            </a:xfrm>
            <a:prstGeom prst="rect">
              <a:avLst/>
            </a:prstGeom>
          </p:spPr>
        </p:pic>
      </p:grpSp>
      <p:grpSp>
        <p:nvGrpSpPr>
          <p:cNvPr id="33" name="Group 32">
            <a:extLst>
              <a:ext uri="{FF2B5EF4-FFF2-40B4-BE49-F238E27FC236}">
                <a16:creationId xmlns:a16="http://schemas.microsoft.com/office/drawing/2014/main" id="{C526CB1E-8273-47B7-B921-DA8061592A80}"/>
              </a:ext>
            </a:extLst>
          </p:cNvPr>
          <p:cNvGrpSpPr/>
          <p:nvPr/>
        </p:nvGrpSpPr>
        <p:grpSpPr>
          <a:xfrm>
            <a:off x="6223995" y="4884194"/>
            <a:ext cx="5380927" cy="832883"/>
            <a:chOff x="6348798" y="4981633"/>
            <a:chExt cx="5488826" cy="849584"/>
          </a:xfrm>
        </p:grpSpPr>
        <p:sp>
          <p:nvSpPr>
            <p:cNvPr id="53" name="TextBox 52">
              <a:extLst>
                <a:ext uri="{FF2B5EF4-FFF2-40B4-BE49-F238E27FC236}">
                  <a16:creationId xmlns:a16="http://schemas.microsoft.com/office/drawing/2014/main" id="{310CD638-A464-4A78-A6C3-A8378EC416D8}"/>
                </a:ext>
              </a:extLst>
            </p:cNvPr>
            <p:cNvSpPr txBox="1"/>
            <p:nvPr/>
          </p:nvSpPr>
          <p:spPr>
            <a:xfrm>
              <a:off x="6348798" y="4981633"/>
              <a:ext cx="1655536"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Cost </a:t>
              </a:r>
              <a:b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b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savings</a:t>
              </a:r>
            </a:p>
          </p:txBody>
        </p:sp>
        <p:sp>
          <p:nvSpPr>
            <p:cNvPr id="54" name="TextBox 53">
              <a:extLst>
                <a:ext uri="{FF2B5EF4-FFF2-40B4-BE49-F238E27FC236}">
                  <a16:creationId xmlns:a16="http://schemas.microsoft.com/office/drawing/2014/main" id="{7659F402-BAB9-4F5D-B027-0E638B4031F9}"/>
                </a:ext>
              </a:extLst>
            </p:cNvPr>
            <p:cNvSpPr txBox="1"/>
            <p:nvPr/>
          </p:nvSpPr>
          <p:spPr>
            <a:xfrm>
              <a:off x="10182088" y="4981633"/>
              <a:ext cx="1655536"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Elastic bursting</a:t>
              </a:r>
            </a:p>
          </p:txBody>
        </p:sp>
        <p:sp>
          <p:nvSpPr>
            <p:cNvPr id="76" name="TextBox 75">
              <a:extLst>
                <a:ext uri="{FF2B5EF4-FFF2-40B4-BE49-F238E27FC236}">
                  <a16:creationId xmlns:a16="http://schemas.microsoft.com/office/drawing/2014/main" id="{A36FF80F-5247-4BE9-81C9-3FF7607ABFFE}"/>
                </a:ext>
              </a:extLst>
            </p:cNvPr>
            <p:cNvSpPr txBox="1"/>
            <p:nvPr/>
          </p:nvSpPr>
          <p:spPr>
            <a:xfrm>
              <a:off x="8265443" y="4981633"/>
              <a:ext cx="1655536" cy="84958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Efficient deployment</a:t>
              </a:r>
            </a:p>
          </p:txBody>
        </p:sp>
      </p:grpSp>
      <p:grpSp>
        <p:nvGrpSpPr>
          <p:cNvPr id="11" name="Group 10">
            <a:extLst>
              <a:ext uri="{FF2B5EF4-FFF2-40B4-BE49-F238E27FC236}">
                <a16:creationId xmlns:a16="http://schemas.microsoft.com/office/drawing/2014/main" id="{1C0C1B41-1787-4A0B-884B-9C7EF3F17BA5}"/>
              </a:ext>
            </a:extLst>
          </p:cNvPr>
          <p:cNvGrpSpPr/>
          <p:nvPr/>
        </p:nvGrpSpPr>
        <p:grpSpPr>
          <a:xfrm>
            <a:off x="1073305" y="4071273"/>
            <a:ext cx="650530" cy="650530"/>
            <a:chOff x="1094827" y="4152414"/>
            <a:chExt cx="663574" cy="663574"/>
          </a:xfrm>
        </p:grpSpPr>
        <p:sp>
          <p:nvSpPr>
            <p:cNvPr id="32" name="Oval 31">
              <a:extLst>
                <a:ext uri="{FF2B5EF4-FFF2-40B4-BE49-F238E27FC236}">
                  <a16:creationId xmlns:a16="http://schemas.microsoft.com/office/drawing/2014/main" id="{9E46A0D2-4E68-4770-9E0A-B4632888EFCD}"/>
                </a:ext>
              </a:extLst>
            </p:cNvPr>
            <p:cNvSpPr/>
            <p:nvPr/>
          </p:nvSpPr>
          <p:spPr bwMode="auto">
            <a:xfrm rot="16200000">
              <a:off x="1094827"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84" name="Group 83">
              <a:extLst>
                <a:ext uri="{FF2B5EF4-FFF2-40B4-BE49-F238E27FC236}">
                  <a16:creationId xmlns:a16="http://schemas.microsoft.com/office/drawing/2014/main" id="{FA097EAD-CBBB-4C5D-97BF-1F992A8C682D}"/>
                </a:ext>
              </a:extLst>
            </p:cNvPr>
            <p:cNvGrpSpPr/>
            <p:nvPr/>
          </p:nvGrpSpPr>
          <p:grpSpPr>
            <a:xfrm>
              <a:off x="1219103" y="4317232"/>
              <a:ext cx="415016" cy="333945"/>
              <a:chOff x="1101725" y="2982913"/>
              <a:chExt cx="1023938" cy="823912"/>
            </a:xfrm>
          </p:grpSpPr>
          <p:sp>
            <p:nvSpPr>
              <p:cNvPr id="85" name="Line 23">
                <a:extLst>
                  <a:ext uri="{FF2B5EF4-FFF2-40B4-BE49-F238E27FC236}">
                    <a16:creationId xmlns:a16="http://schemas.microsoft.com/office/drawing/2014/main" id="{490954CD-A581-4677-B755-6024685A54E3}"/>
                  </a:ext>
                </a:extLst>
              </p:cNvPr>
              <p:cNvSpPr>
                <a:spLocks noChangeShapeType="1"/>
              </p:cNvSpPr>
              <p:nvPr/>
            </p:nvSpPr>
            <p:spPr bwMode="auto">
              <a:xfrm flipH="1" flipV="1">
                <a:off x="1816100" y="3317875"/>
                <a:ext cx="160338" cy="1508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6" name="Line 24">
                <a:extLst>
                  <a:ext uri="{FF2B5EF4-FFF2-40B4-BE49-F238E27FC236}">
                    <a16:creationId xmlns:a16="http://schemas.microsoft.com/office/drawing/2014/main" id="{0FA4C17C-2850-4E41-B24F-4257303DD42B}"/>
                  </a:ext>
                </a:extLst>
              </p:cNvPr>
              <p:cNvSpPr>
                <a:spLocks noChangeShapeType="1"/>
              </p:cNvSpPr>
              <p:nvPr/>
            </p:nvSpPr>
            <p:spPr bwMode="auto">
              <a:xfrm flipV="1">
                <a:off x="1979613" y="3308350"/>
                <a:ext cx="146050" cy="160337"/>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25">
                <a:extLst>
                  <a:ext uri="{FF2B5EF4-FFF2-40B4-BE49-F238E27FC236}">
                    <a16:creationId xmlns:a16="http://schemas.microsoft.com/office/drawing/2014/main" id="{59AE7EC8-C207-4703-8CAB-E96246C21288}"/>
                  </a:ext>
                </a:extLst>
              </p:cNvPr>
              <p:cNvSpPr>
                <a:spLocks/>
              </p:cNvSpPr>
              <p:nvPr/>
            </p:nvSpPr>
            <p:spPr bwMode="auto">
              <a:xfrm>
                <a:off x="1312863" y="2982913"/>
                <a:ext cx="685800" cy="468312"/>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26">
                <a:extLst>
                  <a:ext uri="{FF2B5EF4-FFF2-40B4-BE49-F238E27FC236}">
                    <a16:creationId xmlns:a16="http://schemas.microsoft.com/office/drawing/2014/main" id="{C40C0C4B-A191-4640-ACE6-8F1D3EBAF48D}"/>
                  </a:ext>
                </a:extLst>
              </p:cNvPr>
              <p:cNvSpPr>
                <a:spLocks/>
              </p:cNvSpPr>
              <p:nvPr/>
            </p:nvSpPr>
            <p:spPr bwMode="auto">
              <a:xfrm>
                <a:off x="1231900" y="3348038"/>
                <a:ext cx="384175" cy="420687"/>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9" name="Line 27">
                <a:extLst>
                  <a:ext uri="{FF2B5EF4-FFF2-40B4-BE49-F238E27FC236}">
                    <a16:creationId xmlns:a16="http://schemas.microsoft.com/office/drawing/2014/main" id="{BEBE1E8B-9952-4C63-B079-558C500C1877}"/>
                  </a:ext>
                </a:extLst>
              </p:cNvPr>
              <p:cNvSpPr>
                <a:spLocks noChangeShapeType="1"/>
              </p:cNvSpPr>
              <p:nvPr/>
            </p:nvSpPr>
            <p:spPr bwMode="auto">
              <a:xfrm>
                <a:off x="1250950" y="3324225"/>
                <a:ext cx="160338" cy="1508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0" name="Line 28">
                <a:extLst>
                  <a:ext uri="{FF2B5EF4-FFF2-40B4-BE49-F238E27FC236}">
                    <a16:creationId xmlns:a16="http://schemas.microsoft.com/office/drawing/2014/main" id="{0B19AFC4-06EB-4FA4-99BB-CE2A2F503452}"/>
                  </a:ext>
                </a:extLst>
              </p:cNvPr>
              <p:cNvSpPr>
                <a:spLocks noChangeShapeType="1"/>
              </p:cNvSpPr>
              <p:nvPr/>
            </p:nvSpPr>
            <p:spPr bwMode="auto">
              <a:xfrm flipH="1">
                <a:off x="1101725" y="3324225"/>
                <a:ext cx="146050" cy="160337"/>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29">
                <a:extLst>
                  <a:ext uri="{FF2B5EF4-FFF2-40B4-BE49-F238E27FC236}">
                    <a16:creationId xmlns:a16="http://schemas.microsoft.com/office/drawing/2014/main" id="{64D99EAA-A0E9-457E-9777-6CBE5B361226}"/>
                  </a:ext>
                </a:extLst>
              </p:cNvPr>
              <p:cNvSpPr>
                <a:spLocks/>
              </p:cNvSpPr>
              <p:nvPr/>
            </p:nvSpPr>
            <p:spPr bwMode="auto">
              <a:xfrm>
                <a:off x="1228725" y="3340100"/>
                <a:ext cx="676275" cy="466725"/>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30">
                <a:extLst>
                  <a:ext uri="{FF2B5EF4-FFF2-40B4-BE49-F238E27FC236}">
                    <a16:creationId xmlns:a16="http://schemas.microsoft.com/office/drawing/2014/main" id="{E7FA7856-9DC3-445E-B881-D41F73726CE0}"/>
                  </a:ext>
                </a:extLst>
              </p:cNvPr>
              <p:cNvSpPr>
                <a:spLocks/>
              </p:cNvSpPr>
              <p:nvPr/>
            </p:nvSpPr>
            <p:spPr bwMode="auto">
              <a:xfrm>
                <a:off x="1608138" y="3021013"/>
                <a:ext cx="387350" cy="423862"/>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5" name="Group 14">
            <a:extLst>
              <a:ext uri="{FF2B5EF4-FFF2-40B4-BE49-F238E27FC236}">
                <a16:creationId xmlns:a16="http://schemas.microsoft.com/office/drawing/2014/main" id="{43FB3F56-CA96-4277-94F7-9797DB022DC0}"/>
              </a:ext>
            </a:extLst>
          </p:cNvPr>
          <p:cNvGrpSpPr/>
          <p:nvPr/>
        </p:nvGrpSpPr>
        <p:grpSpPr>
          <a:xfrm>
            <a:off x="4831249" y="4071273"/>
            <a:ext cx="650530" cy="650530"/>
            <a:chOff x="4928125" y="4152414"/>
            <a:chExt cx="663574" cy="663574"/>
          </a:xfrm>
        </p:grpSpPr>
        <p:sp>
          <p:nvSpPr>
            <p:cNvPr id="28" name="Oval 27">
              <a:extLst>
                <a:ext uri="{FF2B5EF4-FFF2-40B4-BE49-F238E27FC236}">
                  <a16:creationId xmlns:a16="http://schemas.microsoft.com/office/drawing/2014/main" id="{3C724130-E6B0-49EC-8EBD-63E88F526BAD}"/>
                </a:ext>
              </a:extLst>
            </p:cNvPr>
            <p:cNvSpPr/>
            <p:nvPr/>
          </p:nvSpPr>
          <p:spPr bwMode="auto">
            <a:xfrm rot="16200000">
              <a:off x="492812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93" name="Group 92">
              <a:extLst>
                <a:ext uri="{FF2B5EF4-FFF2-40B4-BE49-F238E27FC236}">
                  <a16:creationId xmlns:a16="http://schemas.microsoft.com/office/drawing/2014/main" id="{EAEA691E-8001-4B18-BB98-6D62F5B96380}"/>
                </a:ext>
              </a:extLst>
            </p:cNvPr>
            <p:cNvGrpSpPr/>
            <p:nvPr/>
          </p:nvGrpSpPr>
          <p:grpSpPr>
            <a:xfrm>
              <a:off x="5073073" y="4289538"/>
              <a:ext cx="384175" cy="384175"/>
              <a:chOff x="3222625" y="3417888"/>
              <a:chExt cx="384175" cy="384175"/>
            </a:xfrm>
          </p:grpSpPr>
          <p:sp>
            <p:nvSpPr>
              <p:cNvPr id="94" name="Freeform 40">
                <a:extLst>
                  <a:ext uri="{FF2B5EF4-FFF2-40B4-BE49-F238E27FC236}">
                    <a16:creationId xmlns:a16="http://schemas.microsoft.com/office/drawing/2014/main" id="{74292B58-9A7A-4EC8-B739-1FF4C48AA49F}"/>
                  </a:ext>
                </a:extLst>
              </p:cNvPr>
              <p:cNvSpPr>
                <a:spLocks/>
              </p:cNvSpPr>
              <p:nvPr/>
            </p:nvSpPr>
            <p:spPr bwMode="auto">
              <a:xfrm>
                <a:off x="3302000" y="35385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5" name="Oval 41">
                <a:extLst>
                  <a:ext uri="{FF2B5EF4-FFF2-40B4-BE49-F238E27FC236}">
                    <a16:creationId xmlns:a16="http://schemas.microsoft.com/office/drawing/2014/main" id="{C80F6A84-05B8-4B5F-957E-CE93D85EB24C}"/>
                  </a:ext>
                </a:extLst>
              </p:cNvPr>
              <p:cNvSpPr>
                <a:spLocks noChangeArrowheads="1"/>
              </p:cNvSpPr>
              <p:nvPr/>
            </p:nvSpPr>
            <p:spPr bwMode="auto">
              <a:xfrm>
                <a:off x="3222625" y="3417888"/>
                <a:ext cx="384175" cy="3841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4" name="Group 13">
            <a:extLst>
              <a:ext uri="{FF2B5EF4-FFF2-40B4-BE49-F238E27FC236}">
                <a16:creationId xmlns:a16="http://schemas.microsoft.com/office/drawing/2014/main" id="{DDDE59DC-448D-43BD-9BAA-A9B5EEBB907F}"/>
              </a:ext>
            </a:extLst>
          </p:cNvPr>
          <p:cNvGrpSpPr/>
          <p:nvPr/>
        </p:nvGrpSpPr>
        <p:grpSpPr>
          <a:xfrm>
            <a:off x="2952276" y="4071273"/>
            <a:ext cx="650530" cy="650530"/>
            <a:chOff x="3011475" y="4152414"/>
            <a:chExt cx="663574" cy="663574"/>
          </a:xfrm>
        </p:grpSpPr>
        <p:sp>
          <p:nvSpPr>
            <p:cNvPr id="31" name="Oval 30">
              <a:extLst>
                <a:ext uri="{FF2B5EF4-FFF2-40B4-BE49-F238E27FC236}">
                  <a16:creationId xmlns:a16="http://schemas.microsoft.com/office/drawing/2014/main" id="{AB645E69-4E01-4C6F-B400-059E69EE15D0}"/>
                </a:ext>
              </a:extLst>
            </p:cNvPr>
            <p:cNvSpPr/>
            <p:nvPr/>
          </p:nvSpPr>
          <p:spPr bwMode="auto">
            <a:xfrm rot="16200000">
              <a:off x="301147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4" name="Group 3">
              <a:extLst>
                <a:ext uri="{FF2B5EF4-FFF2-40B4-BE49-F238E27FC236}">
                  <a16:creationId xmlns:a16="http://schemas.microsoft.com/office/drawing/2014/main" id="{51047C44-B5A2-4874-9EC9-2A2958275DE1}"/>
                </a:ext>
              </a:extLst>
            </p:cNvPr>
            <p:cNvGrpSpPr/>
            <p:nvPr/>
          </p:nvGrpSpPr>
          <p:grpSpPr>
            <a:xfrm>
              <a:off x="3147811" y="4298224"/>
              <a:ext cx="390903" cy="371954"/>
              <a:chOff x="1146231" y="2215122"/>
              <a:chExt cx="530543" cy="504825"/>
            </a:xfrm>
          </p:grpSpPr>
          <p:sp>
            <p:nvSpPr>
              <p:cNvPr id="41" name="Freeform: Shape 40">
                <a:extLst>
                  <a:ext uri="{FF2B5EF4-FFF2-40B4-BE49-F238E27FC236}">
                    <a16:creationId xmlns:a16="http://schemas.microsoft.com/office/drawing/2014/main" id="{57F1AC25-82ED-45E5-97E8-275FED294F16}"/>
                  </a:ext>
                </a:extLst>
              </p:cNvPr>
              <p:cNvSpPr/>
              <p:nvPr/>
            </p:nvSpPr>
            <p:spPr>
              <a:xfrm>
                <a:off x="1171949" y="2215122"/>
                <a:ext cx="504825" cy="504825"/>
              </a:xfrm>
              <a:custGeom>
                <a:avLst/>
                <a:gdLst/>
                <a:ahLst/>
                <a:cxnLst/>
                <a:rect l="0" t="0" r="0" b="0"/>
                <a:pathLst>
                  <a:path w="504825" h="504825">
                    <a:moveTo>
                      <a:pt x="253841" y="21431"/>
                    </a:moveTo>
                    <a:cubicBezTo>
                      <a:pt x="381476" y="21431"/>
                      <a:pt x="485299" y="125254"/>
                      <a:pt x="485299" y="252889"/>
                    </a:cubicBezTo>
                    <a:cubicBezTo>
                      <a:pt x="485299" y="380524"/>
                      <a:pt x="381476" y="484346"/>
                      <a:pt x="253841" y="484346"/>
                    </a:cubicBezTo>
                    <a:cubicBezTo>
                      <a:pt x="126206" y="484346"/>
                      <a:pt x="21431" y="380524"/>
                      <a:pt x="21431" y="252889"/>
                    </a:cubicBezTo>
                    <a:cubicBezTo>
                      <a:pt x="21431" y="195739"/>
                      <a:pt x="42386" y="144304"/>
                      <a:pt x="75724" y="103346"/>
                    </a:cubicBezTo>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DAF5F4EB-A1B8-434C-900A-B3FC12B037C6}"/>
                  </a:ext>
                </a:extLst>
              </p:cNvPr>
              <p:cNvSpPr/>
              <p:nvPr/>
            </p:nvSpPr>
            <p:spPr>
              <a:xfrm>
                <a:off x="1146231" y="2225600"/>
                <a:ext cx="190500" cy="161925"/>
              </a:xfrm>
              <a:custGeom>
                <a:avLst/>
                <a:gdLst/>
                <a:ahLst/>
                <a:cxnLst/>
                <a:rect l="0" t="0" r="0" b="0"/>
                <a:pathLst>
                  <a:path w="190500" h="161925">
                    <a:moveTo>
                      <a:pt x="21431" y="55721"/>
                    </a:moveTo>
                    <a:lnTo>
                      <a:pt x="142399" y="21431"/>
                    </a:lnTo>
                    <a:lnTo>
                      <a:pt x="177641" y="142399"/>
                    </a:lnTo>
                    <a:lnTo>
                      <a:pt x="21431" y="55721"/>
                    </a:lnTo>
                  </a:path>
                </a:pathLst>
              </a:custGeom>
              <a:solidFill>
                <a:srgbClr val="FFFFFF"/>
              </a:solid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9" name="Group 18">
            <a:extLst>
              <a:ext uri="{FF2B5EF4-FFF2-40B4-BE49-F238E27FC236}">
                <a16:creationId xmlns:a16="http://schemas.microsoft.com/office/drawing/2014/main" id="{B7651797-8D32-4542-8507-63C3C90021B2}"/>
              </a:ext>
            </a:extLst>
          </p:cNvPr>
          <p:cNvGrpSpPr/>
          <p:nvPr/>
        </p:nvGrpSpPr>
        <p:grpSpPr>
          <a:xfrm>
            <a:off x="6710220" y="4071273"/>
            <a:ext cx="650530" cy="650530"/>
            <a:chOff x="6844774" y="4152414"/>
            <a:chExt cx="663574" cy="663574"/>
          </a:xfrm>
        </p:grpSpPr>
        <p:sp>
          <p:nvSpPr>
            <p:cNvPr id="55" name="Oval 54">
              <a:extLst>
                <a:ext uri="{FF2B5EF4-FFF2-40B4-BE49-F238E27FC236}">
                  <a16:creationId xmlns:a16="http://schemas.microsoft.com/office/drawing/2014/main" id="{DF6B6A1C-E414-4AB1-9F4B-2E3B8D85B5F8}"/>
                </a:ext>
              </a:extLst>
            </p:cNvPr>
            <p:cNvSpPr/>
            <p:nvPr/>
          </p:nvSpPr>
          <p:spPr bwMode="auto">
            <a:xfrm rot="16200000">
              <a:off x="68447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3" name="Group 12">
              <a:extLst>
                <a:ext uri="{FF2B5EF4-FFF2-40B4-BE49-F238E27FC236}">
                  <a16:creationId xmlns:a16="http://schemas.microsoft.com/office/drawing/2014/main" id="{5B7FB16D-1A98-47F6-B99C-A950EF5C877C}"/>
                </a:ext>
              </a:extLst>
            </p:cNvPr>
            <p:cNvGrpSpPr/>
            <p:nvPr/>
          </p:nvGrpSpPr>
          <p:grpSpPr>
            <a:xfrm>
              <a:off x="6972723" y="4280355"/>
              <a:ext cx="407684" cy="407681"/>
              <a:chOff x="1000126" y="2062163"/>
              <a:chExt cx="612775" cy="612775"/>
            </a:xfrm>
          </p:grpSpPr>
          <p:sp>
            <p:nvSpPr>
              <p:cNvPr id="7" name="Freeform 5">
                <a:extLst>
                  <a:ext uri="{FF2B5EF4-FFF2-40B4-BE49-F238E27FC236}">
                    <a16:creationId xmlns:a16="http://schemas.microsoft.com/office/drawing/2014/main" id="{DEDB357B-FF4D-40D8-BC1C-753F257D16F6}"/>
                  </a:ext>
                </a:extLst>
              </p:cNvPr>
              <p:cNvSpPr>
                <a:spLocks/>
              </p:cNvSpPr>
              <p:nvPr/>
            </p:nvSpPr>
            <p:spPr bwMode="auto">
              <a:xfrm>
                <a:off x="1250951" y="2257425"/>
                <a:ext cx="107950" cy="214313"/>
              </a:xfrm>
              <a:custGeom>
                <a:avLst/>
                <a:gdLst>
                  <a:gd name="T0" fmla="*/ 37 w 38"/>
                  <a:gd name="T1" fmla="*/ 3 h 76"/>
                  <a:gd name="T2" fmla="*/ 23 w 38"/>
                  <a:gd name="T3" fmla="*/ 0 h 76"/>
                  <a:gd name="T4" fmla="*/ 4 w 38"/>
                  <a:gd name="T5" fmla="*/ 18 h 76"/>
                  <a:gd name="T6" fmla="*/ 23 w 38"/>
                  <a:gd name="T7" fmla="*/ 38 h 76"/>
                  <a:gd name="T8" fmla="*/ 38 w 38"/>
                  <a:gd name="T9" fmla="*/ 59 h 76"/>
                  <a:gd name="T10" fmla="*/ 17 w 38"/>
                  <a:gd name="T11" fmla="*/ 76 h 76"/>
                  <a:gd name="T12" fmla="*/ 0 w 38"/>
                  <a:gd name="T13" fmla="*/ 73 h 76"/>
                  <a:gd name="T14" fmla="*/ 0 w 38"/>
                  <a:gd name="T15" fmla="*/ 73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76">
                    <a:moveTo>
                      <a:pt x="37" y="3"/>
                    </a:moveTo>
                    <a:cubicBezTo>
                      <a:pt x="33" y="1"/>
                      <a:pt x="29" y="0"/>
                      <a:pt x="23" y="0"/>
                    </a:cubicBezTo>
                    <a:cubicBezTo>
                      <a:pt x="10" y="0"/>
                      <a:pt x="4" y="10"/>
                      <a:pt x="4" y="18"/>
                    </a:cubicBezTo>
                    <a:cubicBezTo>
                      <a:pt x="4" y="29"/>
                      <a:pt x="13" y="34"/>
                      <a:pt x="23" y="38"/>
                    </a:cubicBezTo>
                    <a:cubicBezTo>
                      <a:pt x="36" y="43"/>
                      <a:pt x="38" y="49"/>
                      <a:pt x="38" y="59"/>
                    </a:cubicBezTo>
                    <a:cubicBezTo>
                      <a:pt x="38" y="68"/>
                      <a:pt x="35" y="76"/>
                      <a:pt x="17" y="76"/>
                    </a:cubicBezTo>
                    <a:cubicBezTo>
                      <a:pt x="10" y="76"/>
                      <a:pt x="4" y="75"/>
                      <a:pt x="0" y="73"/>
                    </a:cubicBezTo>
                    <a:cubicBezTo>
                      <a:pt x="0" y="73"/>
                      <a:pt x="0" y="73"/>
                      <a:pt x="0" y="73"/>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 name="Line 6">
                <a:extLst>
                  <a:ext uri="{FF2B5EF4-FFF2-40B4-BE49-F238E27FC236}">
                    <a16:creationId xmlns:a16="http://schemas.microsoft.com/office/drawing/2014/main" id="{862508BB-A9A8-4BF7-B7B8-C185B6650F89}"/>
                  </a:ext>
                </a:extLst>
              </p:cNvPr>
              <p:cNvSpPr>
                <a:spLocks noChangeShapeType="1"/>
              </p:cNvSpPr>
              <p:nvPr/>
            </p:nvSpPr>
            <p:spPr bwMode="auto">
              <a:xfrm>
                <a:off x="1304926" y="2505075"/>
                <a:ext cx="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 name="Line 7">
                <a:extLst>
                  <a:ext uri="{FF2B5EF4-FFF2-40B4-BE49-F238E27FC236}">
                    <a16:creationId xmlns:a16="http://schemas.microsoft.com/office/drawing/2014/main" id="{07535C0F-15A2-43FB-8B61-89675FD4E106}"/>
                  </a:ext>
                </a:extLst>
              </p:cNvPr>
              <p:cNvSpPr>
                <a:spLocks noChangeShapeType="1"/>
              </p:cNvSpPr>
              <p:nvPr/>
            </p:nvSpPr>
            <p:spPr bwMode="auto">
              <a:xfrm>
                <a:off x="1304926" y="2232025"/>
                <a:ext cx="0" cy="254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 name="Line 8">
                <a:extLst>
                  <a:ext uri="{FF2B5EF4-FFF2-40B4-BE49-F238E27FC236}">
                    <a16:creationId xmlns:a16="http://schemas.microsoft.com/office/drawing/2014/main" id="{AE5A6D6D-72CD-4E55-B250-97A42035BE78}"/>
                  </a:ext>
                </a:extLst>
              </p:cNvPr>
              <p:cNvSpPr>
                <a:spLocks noChangeShapeType="1"/>
              </p:cNvSpPr>
              <p:nvPr/>
            </p:nvSpPr>
            <p:spPr bwMode="auto">
              <a:xfrm>
                <a:off x="1304926" y="2471738"/>
                <a:ext cx="0" cy="254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 name="Oval 10">
                <a:extLst>
                  <a:ext uri="{FF2B5EF4-FFF2-40B4-BE49-F238E27FC236}">
                    <a16:creationId xmlns:a16="http://schemas.microsoft.com/office/drawing/2014/main" id="{BA58884A-8EB9-4CB5-835A-EA95193DCBF5}"/>
                  </a:ext>
                </a:extLst>
              </p:cNvPr>
              <p:cNvSpPr>
                <a:spLocks noChangeArrowheads="1"/>
              </p:cNvSpPr>
              <p:nvPr/>
            </p:nvSpPr>
            <p:spPr bwMode="auto">
              <a:xfrm>
                <a:off x="1000126" y="2062163"/>
                <a:ext cx="612775" cy="6127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0" name="Group 19">
            <a:extLst>
              <a:ext uri="{FF2B5EF4-FFF2-40B4-BE49-F238E27FC236}">
                <a16:creationId xmlns:a16="http://schemas.microsoft.com/office/drawing/2014/main" id="{DB0B176B-B7E0-4233-8758-E7D9D40C86D8}"/>
              </a:ext>
            </a:extLst>
          </p:cNvPr>
          <p:cNvGrpSpPr/>
          <p:nvPr/>
        </p:nvGrpSpPr>
        <p:grpSpPr>
          <a:xfrm>
            <a:off x="8589193" y="4071273"/>
            <a:ext cx="650530" cy="650530"/>
            <a:chOff x="8761424" y="4152414"/>
            <a:chExt cx="663574" cy="663574"/>
          </a:xfrm>
        </p:grpSpPr>
        <p:sp>
          <p:nvSpPr>
            <p:cNvPr id="29" name="Oval 28">
              <a:extLst>
                <a:ext uri="{FF2B5EF4-FFF2-40B4-BE49-F238E27FC236}">
                  <a16:creationId xmlns:a16="http://schemas.microsoft.com/office/drawing/2014/main" id="{AFC761DF-81C5-4993-9A55-E4E1DEA1B04F}"/>
                </a:ext>
              </a:extLst>
            </p:cNvPr>
            <p:cNvSpPr/>
            <p:nvPr/>
          </p:nvSpPr>
          <p:spPr bwMode="auto">
            <a:xfrm rot="16200000">
              <a:off x="876142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8" name="Group 17">
              <a:extLst>
                <a:ext uri="{FF2B5EF4-FFF2-40B4-BE49-F238E27FC236}">
                  <a16:creationId xmlns:a16="http://schemas.microsoft.com/office/drawing/2014/main" id="{8AD6B2E6-C99F-46E1-A2B0-0C03D1076A35}"/>
                </a:ext>
              </a:extLst>
            </p:cNvPr>
            <p:cNvGrpSpPr/>
            <p:nvPr/>
          </p:nvGrpSpPr>
          <p:grpSpPr>
            <a:xfrm>
              <a:off x="8907553" y="4299993"/>
              <a:ext cx="371316" cy="368417"/>
              <a:chOff x="882651" y="963613"/>
              <a:chExt cx="812800" cy="806450"/>
            </a:xfrm>
          </p:grpSpPr>
          <p:sp>
            <p:nvSpPr>
              <p:cNvPr id="16" name="Freeform 14">
                <a:extLst>
                  <a:ext uri="{FF2B5EF4-FFF2-40B4-BE49-F238E27FC236}">
                    <a16:creationId xmlns:a16="http://schemas.microsoft.com/office/drawing/2014/main" id="{484835A3-B56C-4194-AEAB-37E2A3999DBB}"/>
                  </a:ext>
                </a:extLst>
              </p:cNvPr>
              <p:cNvSpPr>
                <a:spLocks/>
              </p:cNvSpPr>
              <p:nvPr/>
            </p:nvSpPr>
            <p:spPr bwMode="auto">
              <a:xfrm>
                <a:off x="882651" y="963613"/>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 name="Freeform 15">
                <a:extLst>
                  <a:ext uri="{FF2B5EF4-FFF2-40B4-BE49-F238E27FC236}">
                    <a16:creationId xmlns:a16="http://schemas.microsoft.com/office/drawing/2014/main" id="{C4753895-D8C6-4025-9CAE-87FE275A1788}"/>
                  </a:ext>
                </a:extLst>
              </p:cNvPr>
              <p:cNvSpPr>
                <a:spLocks/>
              </p:cNvSpPr>
              <p:nvPr/>
            </p:nvSpPr>
            <p:spPr bwMode="auto">
              <a:xfrm>
                <a:off x="1147763" y="1228725"/>
                <a:ext cx="282575" cy="277813"/>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4" name="Group 23">
            <a:extLst>
              <a:ext uri="{FF2B5EF4-FFF2-40B4-BE49-F238E27FC236}">
                <a16:creationId xmlns:a16="http://schemas.microsoft.com/office/drawing/2014/main" id="{EC242F52-F026-4BCE-8B9E-54FECBD435FB}"/>
              </a:ext>
            </a:extLst>
          </p:cNvPr>
          <p:cNvGrpSpPr/>
          <p:nvPr/>
        </p:nvGrpSpPr>
        <p:grpSpPr>
          <a:xfrm>
            <a:off x="10468166" y="4071273"/>
            <a:ext cx="650530" cy="650530"/>
            <a:chOff x="10678074" y="4152414"/>
            <a:chExt cx="663574" cy="663574"/>
          </a:xfrm>
        </p:grpSpPr>
        <p:sp>
          <p:nvSpPr>
            <p:cNvPr id="30" name="Oval 29">
              <a:extLst>
                <a:ext uri="{FF2B5EF4-FFF2-40B4-BE49-F238E27FC236}">
                  <a16:creationId xmlns:a16="http://schemas.microsoft.com/office/drawing/2014/main" id="{718490B9-DA1B-4104-A885-1088A6CBAB17}"/>
                </a:ext>
              </a:extLst>
            </p:cNvPr>
            <p:cNvSpPr/>
            <p:nvPr/>
          </p:nvSpPr>
          <p:spPr bwMode="auto">
            <a:xfrm rot="16200000">
              <a:off x="106780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6" name="Group 25">
              <a:extLst>
                <a:ext uri="{FF2B5EF4-FFF2-40B4-BE49-F238E27FC236}">
                  <a16:creationId xmlns:a16="http://schemas.microsoft.com/office/drawing/2014/main" id="{01EB7FD4-5F2C-49BD-BFA5-E3CE945A0E95}"/>
                </a:ext>
              </a:extLst>
            </p:cNvPr>
            <p:cNvGrpSpPr/>
            <p:nvPr/>
          </p:nvGrpSpPr>
          <p:grpSpPr>
            <a:xfrm>
              <a:off x="10842540" y="4317227"/>
              <a:ext cx="334615" cy="333946"/>
              <a:chOff x="10067926" y="2455863"/>
              <a:chExt cx="795338" cy="793750"/>
            </a:xfrm>
          </p:grpSpPr>
          <p:sp>
            <p:nvSpPr>
              <p:cNvPr id="21" name="Line 19">
                <a:extLst>
                  <a:ext uri="{FF2B5EF4-FFF2-40B4-BE49-F238E27FC236}">
                    <a16:creationId xmlns:a16="http://schemas.microsoft.com/office/drawing/2014/main" id="{1FDFB35E-14D0-4651-BFEE-01B3EE499BB1}"/>
                  </a:ext>
                </a:extLst>
              </p:cNvPr>
              <p:cNvSpPr>
                <a:spLocks noChangeShapeType="1"/>
              </p:cNvSpPr>
              <p:nvPr/>
            </p:nvSpPr>
            <p:spPr bwMode="auto">
              <a:xfrm flipV="1">
                <a:off x="10168688" y="2760752"/>
                <a:ext cx="384174" cy="3873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20">
                <a:extLst>
                  <a:ext uri="{FF2B5EF4-FFF2-40B4-BE49-F238E27FC236}">
                    <a16:creationId xmlns:a16="http://schemas.microsoft.com/office/drawing/2014/main" id="{11DE8E9E-AE20-4035-8649-339E6F490223}"/>
                  </a:ext>
                </a:extLst>
              </p:cNvPr>
              <p:cNvSpPr>
                <a:spLocks/>
              </p:cNvSpPr>
              <p:nvPr/>
            </p:nvSpPr>
            <p:spPr bwMode="auto">
              <a:xfrm>
                <a:off x="10400464" y="2713126"/>
                <a:ext cx="201612" cy="203199"/>
              </a:xfrm>
              <a:custGeom>
                <a:avLst/>
                <a:gdLst>
                  <a:gd name="T0" fmla="*/ 89 w 127"/>
                  <a:gd name="T1" fmla="*/ 128 h 128"/>
                  <a:gd name="T2" fmla="*/ 89 w 127"/>
                  <a:gd name="T3" fmla="*/ 39 h 128"/>
                  <a:gd name="T4" fmla="*/ 0 w 127"/>
                  <a:gd name="T5" fmla="*/ 39 h 128"/>
                  <a:gd name="T6" fmla="*/ 38 w 127"/>
                  <a:gd name="T7" fmla="*/ 0 h 128"/>
                  <a:gd name="T8" fmla="*/ 127 w 127"/>
                  <a:gd name="T9" fmla="*/ 0 h 128"/>
                  <a:gd name="T10" fmla="*/ 127 w 127"/>
                  <a:gd name="T11" fmla="*/ 90 h 128"/>
                  <a:gd name="T12" fmla="*/ 89 w 127"/>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27" h="128">
                    <a:moveTo>
                      <a:pt x="89" y="128"/>
                    </a:moveTo>
                    <a:lnTo>
                      <a:pt x="89" y="39"/>
                    </a:lnTo>
                    <a:lnTo>
                      <a:pt x="0" y="39"/>
                    </a:lnTo>
                    <a:lnTo>
                      <a:pt x="38" y="0"/>
                    </a:lnTo>
                    <a:lnTo>
                      <a:pt x="127" y="0"/>
                    </a:lnTo>
                    <a:lnTo>
                      <a:pt x="127" y="90"/>
                    </a:lnTo>
                    <a:lnTo>
                      <a:pt x="89" y="128"/>
                    </a:lnTo>
                    <a:close/>
                  </a:path>
                </a:pathLst>
              </a:custGeom>
              <a:solidFill>
                <a:schemeClr val="tx1"/>
              </a:solidFill>
              <a:ln w="28575">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 name="Freeform 21">
                <a:extLst>
                  <a:ext uri="{FF2B5EF4-FFF2-40B4-BE49-F238E27FC236}">
                    <a16:creationId xmlns:a16="http://schemas.microsoft.com/office/drawing/2014/main" id="{5054C8A3-ECB6-44E0-97AA-217BF64310C1}"/>
                  </a:ext>
                </a:extLst>
              </p:cNvPr>
              <p:cNvSpPr>
                <a:spLocks/>
              </p:cNvSpPr>
              <p:nvPr/>
            </p:nvSpPr>
            <p:spPr bwMode="auto">
              <a:xfrm>
                <a:off x="10067926" y="2455863"/>
                <a:ext cx="795338" cy="793750"/>
              </a:xfrm>
              <a:custGeom>
                <a:avLst/>
                <a:gdLst>
                  <a:gd name="T0" fmla="*/ 56 w 281"/>
                  <a:gd name="T1" fmla="*/ 281 h 281"/>
                  <a:gd name="T2" fmla="*/ 266 w 281"/>
                  <a:gd name="T3" fmla="*/ 281 h 281"/>
                  <a:gd name="T4" fmla="*/ 281 w 281"/>
                  <a:gd name="T5" fmla="*/ 266 h 281"/>
                  <a:gd name="T6" fmla="*/ 281 w 281"/>
                  <a:gd name="T7" fmla="*/ 15 h 281"/>
                  <a:gd name="T8" fmla="*/ 266 w 281"/>
                  <a:gd name="T9" fmla="*/ 0 h 281"/>
                  <a:gd name="T10" fmla="*/ 15 w 281"/>
                  <a:gd name="T11" fmla="*/ 0 h 281"/>
                  <a:gd name="T12" fmla="*/ 0 w 281"/>
                  <a:gd name="T13" fmla="*/ 15 h 281"/>
                  <a:gd name="T14" fmla="*/ 0 w 281"/>
                  <a:gd name="T15" fmla="*/ 225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281">
                    <a:moveTo>
                      <a:pt x="56" y="281"/>
                    </a:moveTo>
                    <a:cubicBezTo>
                      <a:pt x="266" y="281"/>
                      <a:pt x="266" y="281"/>
                      <a:pt x="266" y="281"/>
                    </a:cubicBezTo>
                    <a:cubicBezTo>
                      <a:pt x="274" y="281"/>
                      <a:pt x="281" y="274"/>
                      <a:pt x="281" y="266"/>
                    </a:cubicBezTo>
                    <a:cubicBezTo>
                      <a:pt x="281" y="15"/>
                      <a:pt x="281" y="15"/>
                      <a:pt x="281" y="15"/>
                    </a:cubicBezTo>
                    <a:cubicBezTo>
                      <a:pt x="281" y="6"/>
                      <a:pt x="274" y="0"/>
                      <a:pt x="266" y="0"/>
                    </a:cubicBezTo>
                    <a:cubicBezTo>
                      <a:pt x="15" y="0"/>
                      <a:pt x="15" y="0"/>
                      <a:pt x="15" y="0"/>
                    </a:cubicBezTo>
                    <a:cubicBezTo>
                      <a:pt x="6" y="0"/>
                      <a:pt x="0" y="6"/>
                      <a:pt x="0" y="15"/>
                    </a:cubicBezTo>
                    <a:cubicBezTo>
                      <a:pt x="0" y="225"/>
                      <a:pt x="0" y="225"/>
                      <a:pt x="0" y="225"/>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6" name="Group 35">
            <a:extLst>
              <a:ext uri="{FF2B5EF4-FFF2-40B4-BE49-F238E27FC236}">
                <a16:creationId xmlns:a16="http://schemas.microsoft.com/office/drawing/2014/main" id="{939ACC6D-0199-4380-9751-4E30F58CB005}"/>
              </a:ext>
            </a:extLst>
          </p:cNvPr>
          <p:cNvGrpSpPr/>
          <p:nvPr/>
        </p:nvGrpSpPr>
        <p:grpSpPr>
          <a:xfrm>
            <a:off x="6710222" y="5748522"/>
            <a:ext cx="4392482" cy="651728"/>
            <a:chOff x="6844776" y="5863295"/>
            <a:chExt cx="4480560" cy="664797"/>
          </a:xfrm>
        </p:grpSpPr>
        <p:sp>
          <p:nvSpPr>
            <p:cNvPr id="6" name="Left Bracket 5">
              <a:extLst>
                <a:ext uri="{FF2B5EF4-FFF2-40B4-BE49-F238E27FC236}">
                  <a16:creationId xmlns:a16="http://schemas.microsoft.com/office/drawing/2014/main" id="{6F638F08-674C-4ED9-A7DE-0B5F64223055}"/>
                </a:ext>
              </a:extLst>
            </p:cNvPr>
            <p:cNvSpPr/>
            <p:nvPr/>
          </p:nvSpPr>
          <p:spPr>
            <a:xfrm rot="16200000">
              <a:off x="9039336" y="3909081"/>
              <a:ext cx="91440" cy="4480560"/>
            </a:xfrm>
            <a:prstGeom prst="leftBracket">
              <a:avLst>
                <a:gd name="adj" fmla="val 1954"/>
              </a:avLst>
            </a:prstGeom>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DFF78382-BFA8-4113-9376-B631AD2546FA}"/>
                </a:ext>
              </a:extLst>
            </p:cNvPr>
            <p:cNvSpPr txBox="1"/>
            <p:nvPr/>
          </p:nvSpPr>
          <p:spPr>
            <a:xfrm>
              <a:off x="8444252" y="5863295"/>
              <a:ext cx="1297918" cy="664797"/>
            </a:xfrm>
            <a:prstGeom prst="rect">
              <a:avLst/>
            </a:prstGeom>
            <a:solidFill>
              <a:schemeClr val="bg1"/>
            </a:solid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2353"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For IT</a:t>
              </a:r>
            </a:p>
          </p:txBody>
        </p:sp>
      </p:grpSp>
      <p:grpSp>
        <p:nvGrpSpPr>
          <p:cNvPr id="35" name="Group 34">
            <a:extLst>
              <a:ext uri="{FF2B5EF4-FFF2-40B4-BE49-F238E27FC236}">
                <a16:creationId xmlns:a16="http://schemas.microsoft.com/office/drawing/2014/main" id="{E3476CD4-56BE-4FB5-962B-A0A7AEDA1131}"/>
              </a:ext>
            </a:extLst>
          </p:cNvPr>
          <p:cNvGrpSpPr/>
          <p:nvPr/>
        </p:nvGrpSpPr>
        <p:grpSpPr>
          <a:xfrm>
            <a:off x="1090589" y="5748522"/>
            <a:ext cx="4392482" cy="651728"/>
            <a:chOff x="1112457" y="5863295"/>
            <a:chExt cx="4480560" cy="664797"/>
          </a:xfrm>
        </p:grpSpPr>
        <p:sp>
          <p:nvSpPr>
            <p:cNvPr id="58" name="Left Bracket 57">
              <a:extLst>
                <a:ext uri="{FF2B5EF4-FFF2-40B4-BE49-F238E27FC236}">
                  <a16:creationId xmlns:a16="http://schemas.microsoft.com/office/drawing/2014/main" id="{730FD369-ECB0-464C-B41D-C92AB256DC29}"/>
                </a:ext>
              </a:extLst>
            </p:cNvPr>
            <p:cNvSpPr/>
            <p:nvPr/>
          </p:nvSpPr>
          <p:spPr>
            <a:xfrm rot="16200000">
              <a:off x="3307017" y="3909081"/>
              <a:ext cx="91440" cy="4480560"/>
            </a:xfrm>
            <a:prstGeom prst="leftBracket">
              <a:avLst>
                <a:gd name="adj" fmla="val 1954"/>
              </a:avLst>
            </a:prstGeom>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7" name="TextBox 76">
              <a:extLst>
                <a:ext uri="{FF2B5EF4-FFF2-40B4-BE49-F238E27FC236}">
                  <a16:creationId xmlns:a16="http://schemas.microsoft.com/office/drawing/2014/main" id="{B565BAC2-3907-4541-9DB0-3DB74119E184}"/>
                </a:ext>
              </a:extLst>
            </p:cNvPr>
            <p:cNvSpPr txBox="1"/>
            <p:nvPr/>
          </p:nvSpPr>
          <p:spPr>
            <a:xfrm>
              <a:off x="2165324" y="5863295"/>
              <a:ext cx="2355876" cy="664797"/>
            </a:xfrm>
            <a:prstGeom prst="rect">
              <a:avLst/>
            </a:prstGeom>
            <a:solidFill>
              <a:schemeClr val="bg1"/>
            </a:solid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2353"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For developers</a:t>
              </a:r>
            </a:p>
          </p:txBody>
        </p:sp>
      </p:grpSp>
    </p:spTree>
    <p:custDataLst>
      <p:tags r:id="rId1"/>
    </p:custDataLst>
    <p:extLst>
      <p:ext uri="{BB962C8B-B14F-4D97-AF65-F5344CB8AC3E}">
        <p14:creationId xmlns:p14="http://schemas.microsoft.com/office/powerpoint/2010/main" val="4278039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1000"/>
                            </p:stCondLst>
                            <p:childTnLst>
                              <p:par>
                                <p:cTn id="11" presetID="2" presetClass="entr" presetSubtype="4" decel="100000" fill="hold" nodeType="afterEffect">
                                  <p:stCondLst>
                                    <p:cond delay="50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1000" fill="hold"/>
                                        <p:tgtEl>
                                          <p:spTgt spid="11"/>
                                        </p:tgtEl>
                                        <p:attrNameLst>
                                          <p:attrName>ppt_x</p:attrName>
                                        </p:attrNameLst>
                                      </p:cBhvr>
                                      <p:tavLst>
                                        <p:tav tm="0">
                                          <p:val>
                                            <p:strVal val="#ppt_x"/>
                                          </p:val>
                                        </p:tav>
                                        <p:tav tm="100000">
                                          <p:val>
                                            <p:strVal val="#ppt_x"/>
                                          </p:val>
                                        </p:tav>
                                      </p:tavLst>
                                    </p:anim>
                                    <p:anim calcmode="lin" valueType="num">
                                      <p:cBhvr additive="base">
                                        <p:cTn id="14" dur="1000" fill="hold"/>
                                        <p:tgtEl>
                                          <p:spTgt spid="11"/>
                                        </p:tgtEl>
                                        <p:attrNameLst>
                                          <p:attrName>ppt_y</p:attrName>
                                        </p:attrNameLst>
                                      </p:cBhvr>
                                      <p:tavLst>
                                        <p:tav tm="0">
                                          <p:val>
                                            <p:strVal val="1+#ppt_h/2"/>
                                          </p:val>
                                        </p:tav>
                                        <p:tav tm="100000">
                                          <p:val>
                                            <p:strVal val="#ppt_y"/>
                                          </p:val>
                                        </p:tav>
                                      </p:tavLst>
                                    </p:anim>
                                  </p:childTnLst>
                                </p:cTn>
                              </p:par>
                              <p:par>
                                <p:cTn id="15" presetID="2" presetClass="entr" presetSubtype="4" decel="100000" fill="hold" nodeType="withEffect">
                                  <p:stCondLst>
                                    <p:cond delay="75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1000" fill="hold"/>
                                        <p:tgtEl>
                                          <p:spTgt spid="14"/>
                                        </p:tgtEl>
                                        <p:attrNameLst>
                                          <p:attrName>ppt_x</p:attrName>
                                        </p:attrNameLst>
                                      </p:cBhvr>
                                      <p:tavLst>
                                        <p:tav tm="0">
                                          <p:val>
                                            <p:strVal val="#ppt_x"/>
                                          </p:val>
                                        </p:tav>
                                        <p:tav tm="100000">
                                          <p:val>
                                            <p:strVal val="#ppt_x"/>
                                          </p:val>
                                        </p:tav>
                                      </p:tavLst>
                                    </p:anim>
                                    <p:anim calcmode="lin" valueType="num">
                                      <p:cBhvr additive="base">
                                        <p:cTn id="18" dur="10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decel="100000" fill="hold" nodeType="withEffect">
                                  <p:stCondLst>
                                    <p:cond delay="100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1000" fill="hold"/>
                                        <p:tgtEl>
                                          <p:spTgt spid="15"/>
                                        </p:tgtEl>
                                        <p:attrNameLst>
                                          <p:attrName>ppt_x</p:attrName>
                                        </p:attrNameLst>
                                      </p:cBhvr>
                                      <p:tavLst>
                                        <p:tav tm="0">
                                          <p:val>
                                            <p:strVal val="#ppt_x"/>
                                          </p:val>
                                        </p:tav>
                                        <p:tav tm="100000">
                                          <p:val>
                                            <p:strVal val="#ppt_x"/>
                                          </p:val>
                                        </p:tav>
                                      </p:tavLst>
                                    </p:anim>
                                    <p:anim calcmode="lin" valueType="num">
                                      <p:cBhvr additive="base">
                                        <p:cTn id="22" dur="10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decel="100000" fill="hold" nodeType="withEffect">
                                  <p:stCondLst>
                                    <p:cond delay="150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1000" fill="hold"/>
                                        <p:tgtEl>
                                          <p:spTgt spid="19"/>
                                        </p:tgtEl>
                                        <p:attrNameLst>
                                          <p:attrName>ppt_x</p:attrName>
                                        </p:attrNameLst>
                                      </p:cBhvr>
                                      <p:tavLst>
                                        <p:tav tm="0">
                                          <p:val>
                                            <p:strVal val="#ppt_x"/>
                                          </p:val>
                                        </p:tav>
                                        <p:tav tm="100000">
                                          <p:val>
                                            <p:strVal val="#ppt_x"/>
                                          </p:val>
                                        </p:tav>
                                      </p:tavLst>
                                    </p:anim>
                                    <p:anim calcmode="lin" valueType="num">
                                      <p:cBhvr additive="base">
                                        <p:cTn id="26" dur="1000" fill="hold"/>
                                        <p:tgtEl>
                                          <p:spTgt spid="19"/>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175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1000" fill="hold"/>
                                        <p:tgtEl>
                                          <p:spTgt spid="20"/>
                                        </p:tgtEl>
                                        <p:attrNameLst>
                                          <p:attrName>ppt_x</p:attrName>
                                        </p:attrNameLst>
                                      </p:cBhvr>
                                      <p:tavLst>
                                        <p:tav tm="0">
                                          <p:val>
                                            <p:strVal val="#ppt_x"/>
                                          </p:val>
                                        </p:tav>
                                        <p:tav tm="100000">
                                          <p:val>
                                            <p:strVal val="#ppt_x"/>
                                          </p:val>
                                        </p:tav>
                                      </p:tavLst>
                                    </p:anim>
                                    <p:anim calcmode="lin" valueType="num">
                                      <p:cBhvr additive="base">
                                        <p:cTn id="30" dur="1000" fill="hold"/>
                                        <p:tgtEl>
                                          <p:spTgt spid="20"/>
                                        </p:tgtEl>
                                        <p:attrNameLst>
                                          <p:attrName>ppt_y</p:attrName>
                                        </p:attrNameLst>
                                      </p:cBhvr>
                                      <p:tavLst>
                                        <p:tav tm="0">
                                          <p:val>
                                            <p:strVal val="1+#ppt_h/2"/>
                                          </p:val>
                                        </p:tav>
                                        <p:tav tm="100000">
                                          <p:val>
                                            <p:strVal val="#ppt_y"/>
                                          </p:val>
                                        </p:tav>
                                      </p:tavLst>
                                    </p:anim>
                                  </p:childTnLst>
                                </p:cTn>
                              </p:par>
                              <p:par>
                                <p:cTn id="31" presetID="2" presetClass="entr" presetSubtype="4" decel="100000" fill="hold" nodeType="withEffect">
                                  <p:stCondLst>
                                    <p:cond delay="200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1000" fill="hold"/>
                                        <p:tgtEl>
                                          <p:spTgt spid="24"/>
                                        </p:tgtEl>
                                        <p:attrNameLst>
                                          <p:attrName>ppt_x</p:attrName>
                                        </p:attrNameLst>
                                      </p:cBhvr>
                                      <p:tavLst>
                                        <p:tav tm="0">
                                          <p:val>
                                            <p:strVal val="#ppt_x"/>
                                          </p:val>
                                        </p:tav>
                                        <p:tav tm="100000">
                                          <p:val>
                                            <p:strVal val="#ppt_x"/>
                                          </p:val>
                                        </p:tav>
                                      </p:tavLst>
                                    </p:anim>
                                    <p:anim calcmode="lin" valueType="num">
                                      <p:cBhvr additive="base">
                                        <p:cTn id="34" dur="1000" fill="hold"/>
                                        <p:tgtEl>
                                          <p:spTgt spid="24"/>
                                        </p:tgtEl>
                                        <p:attrNameLst>
                                          <p:attrName>ppt_y</p:attrName>
                                        </p:attrNameLst>
                                      </p:cBhvr>
                                      <p:tavLst>
                                        <p:tav tm="0">
                                          <p:val>
                                            <p:strVal val="1+#ppt_h/2"/>
                                          </p:val>
                                        </p:tav>
                                        <p:tav tm="100000">
                                          <p:val>
                                            <p:strVal val="#ppt_y"/>
                                          </p:val>
                                        </p:tav>
                                      </p:tavLst>
                                    </p:anim>
                                  </p:childTnLst>
                                </p:cTn>
                              </p:par>
                            </p:childTnLst>
                          </p:cTn>
                        </p:par>
                        <p:par>
                          <p:cTn id="35" fill="hold">
                            <p:stCondLst>
                              <p:cond delay="4000"/>
                            </p:stCondLst>
                            <p:childTnLst>
                              <p:par>
                                <p:cTn id="36" presetID="10" presetClass="entr" presetSubtype="0"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nodeType="withEffect">
                                  <p:stCondLst>
                                    <p:cond delay="25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par>
                                <p:cTn id="42" presetID="10" presetClass="entr" presetSubtype="0" fill="hold" nodeType="withEffect">
                                  <p:stCondLst>
                                    <p:cond delay="25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nodeType="withEffect">
                                  <p:stCondLst>
                                    <p:cond delay="25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500"/>
                                        <p:tgtEl>
                                          <p:spTgt spid="75"/>
                                        </p:tgtEl>
                                      </p:cBhvr>
                                    </p:animEffect>
                                  </p:childTnLst>
                                </p:cTn>
                              </p:par>
                            </p:childTnLst>
                          </p:cTn>
                        </p:par>
                        <p:par>
                          <p:cTn id="48" fill="hold">
                            <p:stCondLst>
                              <p:cond delay="4750"/>
                            </p:stCondLst>
                            <p:childTnLst>
                              <p:par>
                                <p:cTn id="49" presetID="22" presetClass="entr" presetSubtype="8"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left)">
                                      <p:cBhvr>
                                        <p:cTn id="51" dur="1000"/>
                                        <p:tgtEl>
                                          <p:spTgt spid="34"/>
                                        </p:tgtEl>
                                      </p:cBhvr>
                                    </p:animEffect>
                                  </p:childTnLst>
                                </p:cTn>
                              </p:par>
                            </p:childTnLst>
                          </p:cTn>
                        </p:par>
                        <p:par>
                          <p:cTn id="52" fill="hold">
                            <p:stCondLst>
                              <p:cond delay="5750"/>
                            </p:stCondLst>
                            <p:childTnLst>
                              <p:par>
                                <p:cTn id="53" presetID="16" presetClass="entr" presetSubtype="37" fill="hold" nodeType="after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barn(outVertical)">
                                      <p:cBhvr>
                                        <p:cTn id="55" dur="1000"/>
                                        <p:tgtEl>
                                          <p:spTgt spid="35"/>
                                        </p:tgtEl>
                                      </p:cBhvr>
                                    </p:animEffect>
                                  </p:childTnLst>
                                </p:cTn>
                              </p:par>
                              <p:par>
                                <p:cTn id="56" presetID="16" presetClass="entr" presetSubtype="37" fill="hold"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barn(outVertical)">
                                      <p:cBhvr>
                                        <p:cTn id="58"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p:txBody>
          <a:bodyPr/>
          <a:lstStyle/>
          <a:p>
            <a:r>
              <a:rPr lang="en-US" sz="4704" dirty="0">
                <a:solidFill>
                  <a:schemeClr val="tx1"/>
                </a:solidFill>
              </a:rPr>
              <a:t>Draft</a:t>
            </a:r>
          </a:p>
        </p:txBody>
      </p:sp>
      <p:sp>
        <p:nvSpPr>
          <p:cNvPr id="2" name="Text Placeholder 1">
            <a:extLst>
              <a:ext uri="{FF2B5EF4-FFF2-40B4-BE49-F238E27FC236}">
                <a16:creationId xmlns:a16="http://schemas.microsoft.com/office/drawing/2014/main" id="{E0E44FBA-AB3C-432B-A548-814BFC0F4746}"/>
              </a:ext>
            </a:extLst>
          </p:cNvPr>
          <p:cNvSpPr>
            <a:spLocks noGrp="1"/>
          </p:cNvSpPr>
          <p:nvPr>
            <p:ph type="body" sz="quarter" idx="10"/>
          </p:nvPr>
        </p:nvSpPr>
        <p:spPr>
          <a:xfrm>
            <a:off x="2689257" y="1191052"/>
            <a:ext cx="8712889" cy="832764"/>
          </a:xfrm>
        </p:spPr>
        <p:txBody>
          <a:bodyPr/>
          <a:lstStyle/>
          <a:p>
            <a:r>
              <a:rPr lang="en-US" dirty="0"/>
              <a:t>Simple app development and deployment – into any Kubernetes cluster </a:t>
            </a:r>
          </a:p>
        </p:txBody>
      </p:sp>
      <p:sp>
        <p:nvSpPr>
          <p:cNvPr id="20" name="Oval 19">
            <a:extLst>
              <a:ext uri="{FF2B5EF4-FFF2-40B4-BE49-F238E27FC236}">
                <a16:creationId xmlns:a16="http://schemas.microsoft.com/office/drawing/2014/main" id="{EDE6BB83-ABB7-46E4-8A3F-3425B061B005}"/>
              </a:ext>
            </a:extLst>
          </p:cNvPr>
          <p:cNvSpPr/>
          <p:nvPr/>
        </p:nvSpPr>
        <p:spPr bwMode="auto">
          <a:xfrm rot="16200000">
            <a:off x="4962865" y="5858341"/>
            <a:ext cx="144003" cy="14400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marL="0" marR="0" lvl="0" indent="0" algn="ctr" defTabSz="895922" rtl="0" eaLnBrk="1" fontAlgn="base" latinLnBrk="0" hangingPunct="1">
              <a:lnSpc>
                <a:spcPct val="100000"/>
              </a:lnSpc>
              <a:spcBef>
                <a:spcPct val="0"/>
              </a:spcBef>
              <a:spcAft>
                <a:spcPct val="0"/>
              </a:spcAft>
              <a:buClrTx/>
              <a:buSzTx/>
              <a:buFontTx/>
              <a:buNone/>
              <a:tabLst/>
              <a:defRPr/>
            </a:pPr>
            <a:endParaRPr kumimoji="0" lang="en-US" sz="192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21" name="Straight Connector 20">
            <a:extLst>
              <a:ext uri="{FF2B5EF4-FFF2-40B4-BE49-F238E27FC236}">
                <a16:creationId xmlns:a16="http://schemas.microsoft.com/office/drawing/2014/main" id="{7923F708-C9EF-4CE1-A6DB-76C987517A7B}"/>
              </a:ext>
            </a:extLst>
          </p:cNvPr>
          <p:cNvCxnSpPr>
            <a:cxnSpLocks/>
          </p:cNvCxnSpPr>
          <p:nvPr/>
        </p:nvCxnSpPr>
        <p:spPr>
          <a:xfrm>
            <a:off x="5214123" y="5930342"/>
            <a:ext cx="39672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9B1F5630-5DE0-4AAD-A765-C710EAB735E7}"/>
              </a:ext>
            </a:extLst>
          </p:cNvPr>
          <p:cNvSpPr/>
          <p:nvPr/>
        </p:nvSpPr>
        <p:spPr bwMode="auto">
          <a:xfrm rot="16200000">
            <a:off x="9288626" y="5858341"/>
            <a:ext cx="144003" cy="14400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marL="0" marR="0" lvl="0" indent="0" algn="ctr" defTabSz="895922" rtl="0" eaLnBrk="1" fontAlgn="base" latinLnBrk="0" hangingPunct="1">
              <a:lnSpc>
                <a:spcPct val="100000"/>
              </a:lnSpc>
              <a:spcBef>
                <a:spcPct val="0"/>
              </a:spcBef>
              <a:spcAft>
                <a:spcPct val="0"/>
              </a:spcAft>
              <a:buClrTx/>
              <a:buSzTx/>
              <a:buFontTx/>
              <a:buNone/>
              <a:tabLst/>
              <a:defRPr/>
            </a:pPr>
            <a:endParaRPr kumimoji="0" lang="en-US" sz="192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 name="TextBox 26">
            <a:extLst>
              <a:ext uri="{FF2B5EF4-FFF2-40B4-BE49-F238E27FC236}">
                <a16:creationId xmlns:a16="http://schemas.microsoft.com/office/drawing/2014/main" id="{BAA4FB00-2076-45EA-A064-B696F2656C43}"/>
              </a:ext>
            </a:extLst>
          </p:cNvPr>
          <p:cNvSpPr txBox="1"/>
          <p:nvPr/>
        </p:nvSpPr>
        <p:spPr>
          <a:xfrm>
            <a:off x="3166084" y="4091264"/>
            <a:ext cx="3737565" cy="1473747"/>
          </a:xfrm>
          <a:prstGeom prst="rect">
            <a:avLst/>
          </a:prstGeom>
          <a:noFill/>
        </p:spPr>
        <p:txBody>
          <a:bodyPr wrap="square" lIns="143407" tIns="143407" rIns="143407" bIns="143407" rtlCol="0" anchor="t">
            <a:spAutoFit/>
          </a:bodyPr>
          <a:lstStyle/>
          <a:p>
            <a:pPr marL="0" marR="0" lvl="0" indent="0" algn="ctr" defTabSz="914192" rtl="0" eaLnBrk="1" fontAlgn="auto" latinLnBrk="0" hangingPunct="1">
              <a:lnSpc>
                <a:spcPct val="100000"/>
              </a:lnSpc>
              <a:spcBef>
                <a:spcPts val="0"/>
              </a:spcBef>
              <a:spcAft>
                <a:spcPts val="588"/>
              </a:spcAft>
              <a:buClrTx/>
              <a:buSzTx/>
              <a:buFontTx/>
              <a:buNone/>
              <a:tabLst/>
              <a:defRPr/>
            </a:pPr>
            <a:r>
              <a:rPr kumimoji="0" lang="en-US" sz="1567"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Simplified development</a:t>
            </a:r>
          </a:p>
          <a:p>
            <a:pPr marL="0" marR="0" lvl="0" indent="0" algn="ctr" defTabSz="914192" rtl="0" eaLnBrk="1" fontAlgn="auto" latinLnBrk="0" hangingPunct="1">
              <a:lnSpc>
                <a:spcPct val="100000"/>
              </a:lnSpc>
              <a:spcBef>
                <a:spcPts val="0"/>
              </a:spcBef>
              <a:spcAft>
                <a:spcPts val="588"/>
              </a:spcAft>
              <a:buClrTx/>
              <a:buSzTx/>
              <a:buFontTx/>
              <a:buNone/>
              <a:tabLst/>
              <a:defRPr/>
            </a:pPr>
            <a:r>
              <a:rPr kumimoji="0" lang="en-US" sz="1371" b="0" i="0" u="none" strike="noStrike" kern="1200" cap="none" spc="0" normalizeH="0" baseline="0" noProof="0" dirty="0">
                <a:ln>
                  <a:noFill/>
                </a:ln>
                <a:solidFill>
                  <a:srgbClr val="505050"/>
                </a:solidFill>
                <a:effectLst/>
                <a:uLnTx/>
                <a:uFillTx/>
                <a:latin typeface="Segoe UI"/>
                <a:ea typeface="+mn-ea"/>
                <a:cs typeface="+mn-cs"/>
              </a:rPr>
              <a:t>Using two simple commands, developers can now begin hacking on container-based applications without requiring Docker or even installing Kubernetes themselves</a:t>
            </a:r>
            <a:endParaRPr kumimoji="0" lang="en-US" sz="1371"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32" name="TextBox 31">
            <a:extLst>
              <a:ext uri="{FF2B5EF4-FFF2-40B4-BE49-F238E27FC236}">
                <a16:creationId xmlns:a16="http://schemas.microsoft.com/office/drawing/2014/main" id="{1B397B17-AF52-467A-92F0-EBE9F437D464}"/>
              </a:ext>
            </a:extLst>
          </p:cNvPr>
          <p:cNvSpPr txBox="1"/>
          <p:nvPr/>
        </p:nvSpPr>
        <p:spPr>
          <a:xfrm>
            <a:off x="7603987" y="4091264"/>
            <a:ext cx="3513282" cy="1473747"/>
          </a:xfrm>
          <a:prstGeom prst="rect">
            <a:avLst/>
          </a:prstGeom>
          <a:noFill/>
        </p:spPr>
        <p:txBody>
          <a:bodyPr wrap="square" lIns="143407" tIns="143407" rIns="143407" bIns="143407" rtlCol="0" anchor="t">
            <a:spAutoFit/>
          </a:bodyPr>
          <a:lstStyle/>
          <a:p>
            <a:pPr marL="0" marR="0" lvl="0" indent="0" algn="ctr" defTabSz="914192" rtl="0" eaLnBrk="1" fontAlgn="auto" latinLnBrk="0" hangingPunct="1">
              <a:lnSpc>
                <a:spcPct val="100000"/>
              </a:lnSpc>
              <a:spcBef>
                <a:spcPts val="0"/>
              </a:spcBef>
              <a:spcAft>
                <a:spcPts val="588"/>
              </a:spcAft>
              <a:buClrTx/>
              <a:buSzTx/>
              <a:buFontTx/>
              <a:buNone/>
              <a:tabLst/>
              <a:defRPr/>
            </a:pPr>
            <a:r>
              <a:rPr kumimoji="0" lang="en-US" sz="1567"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Language support</a:t>
            </a:r>
          </a:p>
          <a:p>
            <a:pPr marL="0" marR="0" lvl="0" indent="0" algn="ctr" defTabSz="914192" rtl="0" eaLnBrk="1" fontAlgn="auto" latinLnBrk="0" hangingPunct="1">
              <a:lnSpc>
                <a:spcPct val="100000"/>
              </a:lnSpc>
              <a:spcBef>
                <a:spcPts val="0"/>
              </a:spcBef>
              <a:spcAft>
                <a:spcPts val="588"/>
              </a:spcAft>
              <a:buClrTx/>
              <a:buSzTx/>
              <a:buFontTx/>
              <a:buNone/>
              <a:tabLst/>
              <a:defRPr/>
            </a:pPr>
            <a:r>
              <a:rPr kumimoji="0" lang="en-US" sz="1371" b="0" i="0" u="none" strike="noStrike" kern="1200" cap="none" spc="0" normalizeH="0" baseline="0" noProof="0" dirty="0">
                <a:ln>
                  <a:noFill/>
                </a:ln>
                <a:solidFill>
                  <a:srgbClr val="505050"/>
                </a:solidFill>
                <a:effectLst/>
                <a:uLnTx/>
                <a:uFillTx/>
                <a:latin typeface="Segoe UI"/>
                <a:ea typeface="+mn-ea"/>
                <a:cs typeface="+mn-cs"/>
              </a:rPr>
              <a:t>Draft detects which language your app is written in, and then uses packs to generate a </a:t>
            </a:r>
            <a:r>
              <a:rPr kumimoji="0" lang="en-US" sz="1371" b="0" i="0" u="none" strike="noStrike" kern="1200" cap="none" spc="0" normalizeH="0" baseline="0" noProof="0" dirty="0" err="1">
                <a:ln>
                  <a:noFill/>
                </a:ln>
                <a:solidFill>
                  <a:srgbClr val="505050"/>
                </a:solidFill>
                <a:effectLst/>
                <a:uLnTx/>
                <a:uFillTx/>
                <a:latin typeface="Segoe UI"/>
                <a:ea typeface="+mn-ea"/>
                <a:cs typeface="+mn-cs"/>
              </a:rPr>
              <a:t>Dockerfile</a:t>
            </a:r>
            <a:r>
              <a:rPr kumimoji="0" lang="en-US" sz="1371" b="0" i="0" u="none" strike="noStrike" kern="1200" cap="none" spc="0" normalizeH="0" baseline="0" noProof="0" dirty="0">
                <a:ln>
                  <a:noFill/>
                </a:ln>
                <a:solidFill>
                  <a:srgbClr val="505050"/>
                </a:solidFill>
                <a:effectLst/>
                <a:uLnTx/>
                <a:uFillTx/>
                <a:latin typeface="Segoe UI"/>
                <a:ea typeface="+mn-ea"/>
                <a:cs typeface="+mn-cs"/>
              </a:rPr>
              <a:t> and Helm Chart with the best practices for that language</a:t>
            </a:r>
            <a:endParaRPr kumimoji="0" lang="en-US" sz="1371"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grpSp>
        <p:nvGrpSpPr>
          <p:cNvPr id="46" name="Group 45">
            <a:extLst>
              <a:ext uri="{FF2B5EF4-FFF2-40B4-BE49-F238E27FC236}">
                <a16:creationId xmlns:a16="http://schemas.microsoft.com/office/drawing/2014/main" id="{B2E3B5D4-192C-44C6-86CA-412074F5A0D6}"/>
              </a:ext>
            </a:extLst>
          </p:cNvPr>
          <p:cNvGrpSpPr/>
          <p:nvPr/>
        </p:nvGrpSpPr>
        <p:grpSpPr>
          <a:xfrm>
            <a:off x="4578390" y="2696806"/>
            <a:ext cx="1194007" cy="1218379"/>
            <a:chOff x="4687888" y="2768559"/>
            <a:chExt cx="1182297" cy="1206432"/>
          </a:xfrm>
        </p:grpSpPr>
        <p:sp>
          <p:nvSpPr>
            <p:cNvPr id="13" name="Freeform 9">
              <a:extLst>
                <a:ext uri="{FF2B5EF4-FFF2-40B4-BE49-F238E27FC236}">
                  <a16:creationId xmlns:a16="http://schemas.microsoft.com/office/drawing/2014/main" id="{AC8176CD-3373-499C-84D6-AFB3AFD23906}"/>
                </a:ext>
              </a:extLst>
            </p:cNvPr>
            <p:cNvSpPr>
              <a:spLocks/>
            </p:cNvSpPr>
            <p:nvPr/>
          </p:nvSpPr>
          <p:spPr bwMode="auto">
            <a:xfrm rot="16200000">
              <a:off x="4941074" y="2853513"/>
              <a:ext cx="542968" cy="373060"/>
            </a:xfrm>
            <a:custGeom>
              <a:avLst/>
              <a:gdLst>
                <a:gd name="T0" fmla="*/ 177 w 294"/>
                <a:gd name="T1" fmla="*/ 202 h 202"/>
                <a:gd name="T2" fmla="*/ 294 w 294"/>
                <a:gd name="T3" fmla="*/ 99 h 202"/>
                <a:gd name="T4" fmla="*/ 177 w 294"/>
                <a:gd name="T5" fmla="*/ 0 h 202"/>
                <a:gd name="T6" fmla="*/ 177 w 294"/>
                <a:gd name="T7" fmla="*/ 59 h 202"/>
                <a:gd name="T8" fmla="*/ 0 w 294"/>
                <a:gd name="T9" fmla="*/ 59 h 202"/>
                <a:gd name="T10" fmla="*/ 0 w 294"/>
                <a:gd name="T11" fmla="*/ 140 h 202"/>
                <a:gd name="T12" fmla="*/ 177 w 294"/>
                <a:gd name="T13" fmla="*/ 140 h 202"/>
                <a:gd name="T14" fmla="*/ 177 w 294"/>
                <a:gd name="T15" fmla="*/ 202 h 202"/>
                <a:gd name="T16" fmla="*/ 177 w 294"/>
                <a:gd name="T17" fmla="*/ 202 h 202"/>
                <a:gd name="T18" fmla="*/ 177 w 294"/>
                <a:gd name="T19" fmla="*/ 202 h 202"/>
                <a:gd name="T20" fmla="*/ 177 w 294"/>
                <a:gd name="T21" fmla="*/ 202 h 202"/>
                <a:gd name="T22" fmla="*/ 177 w 294"/>
                <a:gd name="T23"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4" h="202">
                  <a:moveTo>
                    <a:pt x="177" y="202"/>
                  </a:moveTo>
                  <a:lnTo>
                    <a:pt x="294" y="99"/>
                  </a:lnTo>
                  <a:lnTo>
                    <a:pt x="177" y="0"/>
                  </a:lnTo>
                  <a:lnTo>
                    <a:pt x="177" y="59"/>
                  </a:lnTo>
                  <a:lnTo>
                    <a:pt x="0" y="59"/>
                  </a:lnTo>
                  <a:lnTo>
                    <a:pt x="0" y="140"/>
                  </a:lnTo>
                  <a:lnTo>
                    <a:pt x="177" y="140"/>
                  </a:lnTo>
                  <a:lnTo>
                    <a:pt x="177" y="202"/>
                  </a:lnTo>
                  <a:lnTo>
                    <a:pt x="177" y="202"/>
                  </a:lnTo>
                  <a:lnTo>
                    <a:pt x="177" y="202"/>
                  </a:lnTo>
                  <a:lnTo>
                    <a:pt x="177" y="202"/>
                  </a:lnTo>
                  <a:lnTo>
                    <a:pt x="177" y="202"/>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 name="Freeform 5">
              <a:extLst>
                <a:ext uri="{FF2B5EF4-FFF2-40B4-BE49-F238E27FC236}">
                  <a16:creationId xmlns:a16="http://schemas.microsoft.com/office/drawing/2014/main" id="{B0AFD50C-298A-446E-80E6-C2F0D38135B7}"/>
                </a:ext>
              </a:extLst>
            </p:cNvPr>
            <p:cNvSpPr>
              <a:spLocks/>
            </p:cNvSpPr>
            <p:nvPr/>
          </p:nvSpPr>
          <p:spPr bwMode="auto">
            <a:xfrm>
              <a:off x="4687888" y="3191679"/>
              <a:ext cx="1049338" cy="654050"/>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bg1"/>
            </a:solidFill>
            <a:ln w="28575" cap="rnd">
              <a:solidFill>
                <a:schemeClr val="tx1"/>
              </a:solid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45" name="Group 44">
              <a:extLst>
                <a:ext uri="{FF2B5EF4-FFF2-40B4-BE49-F238E27FC236}">
                  <a16:creationId xmlns:a16="http://schemas.microsoft.com/office/drawing/2014/main" id="{F23618BD-77F9-4A01-BC45-207E301130B2}"/>
                </a:ext>
              </a:extLst>
            </p:cNvPr>
            <p:cNvGrpSpPr/>
            <p:nvPr/>
          </p:nvGrpSpPr>
          <p:grpSpPr>
            <a:xfrm>
              <a:off x="5428919" y="3533725"/>
              <a:ext cx="441266" cy="441266"/>
              <a:chOff x="3806825" y="744538"/>
              <a:chExt cx="384175" cy="384175"/>
            </a:xfrm>
          </p:grpSpPr>
          <p:sp>
            <p:nvSpPr>
              <p:cNvPr id="23" name="Oval 17">
                <a:extLst>
                  <a:ext uri="{FF2B5EF4-FFF2-40B4-BE49-F238E27FC236}">
                    <a16:creationId xmlns:a16="http://schemas.microsoft.com/office/drawing/2014/main" id="{8893B2A4-4A29-4D13-84E5-43E4441888E6}"/>
                  </a:ext>
                </a:extLst>
              </p:cNvPr>
              <p:cNvSpPr>
                <a:spLocks noChangeArrowheads="1"/>
              </p:cNvSpPr>
              <p:nvPr/>
            </p:nvSpPr>
            <p:spPr bwMode="auto">
              <a:xfrm>
                <a:off x="3806825" y="744538"/>
                <a:ext cx="384175" cy="384175"/>
              </a:xfrm>
              <a:prstGeom prst="ellipse">
                <a:avLst/>
              </a:prstGeom>
              <a:solidFill>
                <a:srgbClr val="FFFFFF"/>
              </a:solidFill>
              <a:ln w="28575" cap="rnd">
                <a:solidFill>
                  <a:schemeClr val="tx1"/>
                </a:solid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16">
                <a:extLst>
                  <a:ext uri="{FF2B5EF4-FFF2-40B4-BE49-F238E27FC236}">
                    <a16:creationId xmlns:a16="http://schemas.microsoft.com/office/drawing/2014/main" id="{DA47205B-8499-4215-9135-09A4D71F97ED}"/>
                  </a:ext>
                </a:extLst>
              </p:cNvPr>
              <p:cNvSpPr>
                <a:spLocks/>
              </p:cNvSpPr>
              <p:nvPr/>
            </p:nvSpPr>
            <p:spPr bwMode="auto">
              <a:xfrm>
                <a:off x="3886200" y="86518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pic>
        <p:nvPicPr>
          <p:cNvPr id="102" name="Graphic 101">
            <a:extLst>
              <a:ext uri="{FF2B5EF4-FFF2-40B4-BE49-F238E27FC236}">
                <a16:creationId xmlns:a16="http://schemas.microsoft.com/office/drawing/2014/main" id="{10BD489F-CECB-44A0-83A4-CDCC3B564DE1}"/>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853701" y="2941755"/>
            <a:ext cx="1013850" cy="915158"/>
          </a:xfrm>
          <a:prstGeom prst="rect">
            <a:avLst/>
          </a:prstGeom>
        </p:spPr>
      </p:pic>
      <p:sp>
        <p:nvSpPr>
          <p:cNvPr id="25" name="Rectangle 24">
            <a:extLst>
              <a:ext uri="{FF2B5EF4-FFF2-40B4-BE49-F238E27FC236}">
                <a16:creationId xmlns:a16="http://schemas.microsoft.com/office/drawing/2014/main" id="{4284EAF7-2DAF-4045-88AF-500FB91DF23C}"/>
              </a:ext>
            </a:extLst>
          </p:cNvPr>
          <p:cNvSpPr/>
          <p:nvPr/>
        </p:nvSpPr>
        <p:spPr bwMode="auto">
          <a:xfrm>
            <a:off x="866" y="974"/>
            <a:ext cx="2091359" cy="68560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6" name="Straight Connector 25">
            <a:extLst>
              <a:ext uri="{FF2B5EF4-FFF2-40B4-BE49-F238E27FC236}">
                <a16:creationId xmlns:a16="http://schemas.microsoft.com/office/drawing/2014/main" id="{3B947F50-44E7-45C1-8784-9DD8757A5A93}"/>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8102B9FA-D18E-4EDB-A267-FC62C11EBEB6}"/>
              </a:ext>
            </a:extLst>
          </p:cNvPr>
          <p:cNvSpPr/>
          <p:nvPr/>
        </p:nvSpPr>
        <p:spPr bwMode="auto">
          <a:xfrm>
            <a:off x="380620" y="1637702"/>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Azure Container Instances (ACI)</a:t>
            </a:r>
          </a:p>
        </p:txBody>
      </p:sp>
      <p:sp>
        <p:nvSpPr>
          <p:cNvPr id="29" name="Rectangle: Rounded Corners 28">
            <a:extLst>
              <a:ext uri="{FF2B5EF4-FFF2-40B4-BE49-F238E27FC236}">
                <a16:creationId xmlns:a16="http://schemas.microsoft.com/office/drawing/2014/main" id="{E5F2B416-F8F7-444C-AF98-FE86303B2745}"/>
              </a:ext>
            </a:extLst>
          </p:cNvPr>
          <p:cNvSpPr/>
          <p:nvPr/>
        </p:nvSpPr>
        <p:spPr bwMode="auto">
          <a:xfrm>
            <a:off x="380620" y="2899670"/>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Azure Container Registry (ACR)</a:t>
            </a:r>
          </a:p>
        </p:txBody>
      </p:sp>
      <p:sp>
        <p:nvSpPr>
          <p:cNvPr id="30" name="Rectangle: Rounded Corners 29">
            <a:extLst>
              <a:ext uri="{FF2B5EF4-FFF2-40B4-BE49-F238E27FC236}">
                <a16:creationId xmlns:a16="http://schemas.microsoft.com/office/drawing/2014/main" id="{6571D3F9-FE83-4DDF-A5D3-C1CD6324B60B}"/>
              </a:ext>
            </a:extLst>
          </p:cNvPr>
          <p:cNvSpPr/>
          <p:nvPr/>
        </p:nvSpPr>
        <p:spPr bwMode="auto">
          <a:xfrm>
            <a:off x="380620" y="5423605"/>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Release </a:t>
            </a:r>
            <a:br>
              <a:rPr kumimoji="0" lang="en-US" sz="1175"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175"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Automation Tools</a:t>
            </a:r>
          </a:p>
        </p:txBody>
      </p:sp>
      <p:grpSp>
        <p:nvGrpSpPr>
          <p:cNvPr id="31" name="Group 30">
            <a:extLst>
              <a:ext uri="{FF2B5EF4-FFF2-40B4-BE49-F238E27FC236}">
                <a16:creationId xmlns:a16="http://schemas.microsoft.com/office/drawing/2014/main" id="{98DC8B4E-D943-4FA1-A576-8831F92B83BB}"/>
              </a:ext>
            </a:extLst>
          </p:cNvPr>
          <p:cNvGrpSpPr/>
          <p:nvPr/>
        </p:nvGrpSpPr>
        <p:grpSpPr>
          <a:xfrm>
            <a:off x="719745" y="1649706"/>
            <a:ext cx="573081" cy="508297"/>
            <a:chOff x="2878931" y="2940843"/>
            <a:chExt cx="1095375" cy="971550"/>
          </a:xfrm>
        </p:grpSpPr>
        <p:sp>
          <p:nvSpPr>
            <p:cNvPr id="33" name="Freeform: Shape 32">
              <a:extLst>
                <a:ext uri="{FF2B5EF4-FFF2-40B4-BE49-F238E27FC236}">
                  <a16:creationId xmlns:a16="http://schemas.microsoft.com/office/drawing/2014/main" id="{F96797EE-89F0-47FA-AF34-A7710A381F32}"/>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33674416-911D-4D73-8B9C-CECF10DE217E}"/>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C2CB4AF-8ACD-40D3-B700-123B19C6EEEE}"/>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2E8CD765-1E65-4D59-A3A2-858E344687C3}"/>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47C6A176-0E75-4DE7-BBC0-E00CD185DD6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8E7E9428-7F19-4A0B-B50A-A30AA01A86A5}"/>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D1959CB3-39FA-4962-AC92-10E2513FAAB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40" name="Group 39">
            <a:extLst>
              <a:ext uri="{FF2B5EF4-FFF2-40B4-BE49-F238E27FC236}">
                <a16:creationId xmlns:a16="http://schemas.microsoft.com/office/drawing/2014/main" id="{3DA837D6-3747-41E2-B3A0-174A2A30A46F}"/>
              </a:ext>
            </a:extLst>
          </p:cNvPr>
          <p:cNvGrpSpPr/>
          <p:nvPr/>
        </p:nvGrpSpPr>
        <p:grpSpPr>
          <a:xfrm>
            <a:off x="751502" y="5448890"/>
            <a:ext cx="610183" cy="540674"/>
            <a:chOff x="4360069" y="2943701"/>
            <a:chExt cx="1095375" cy="970597"/>
          </a:xfrm>
        </p:grpSpPr>
        <p:sp>
          <p:nvSpPr>
            <p:cNvPr id="41" name="Freeform: Shape 40">
              <a:extLst>
                <a:ext uri="{FF2B5EF4-FFF2-40B4-BE49-F238E27FC236}">
                  <a16:creationId xmlns:a16="http://schemas.microsoft.com/office/drawing/2014/main" id="{19C24E02-9C30-4056-A237-46C5E78B32E2}"/>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28FAF959-F716-4E68-A437-CC20972D56D9}"/>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08D7A218-8A72-4B59-B795-9C8D4156CD77}"/>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AA0885C7-C19E-4FFC-AF4F-159824D1A489}"/>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E9FB9137-2217-4651-ACA5-EE133B090E1A}"/>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A30837B5-4314-4208-805E-324E06E2CEF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49" name="Group 48">
            <a:extLst>
              <a:ext uri="{FF2B5EF4-FFF2-40B4-BE49-F238E27FC236}">
                <a16:creationId xmlns:a16="http://schemas.microsoft.com/office/drawing/2014/main" id="{5E57E7D1-66B5-4699-95DE-E67DC6F7F87C}"/>
              </a:ext>
            </a:extLst>
          </p:cNvPr>
          <p:cNvGrpSpPr/>
          <p:nvPr/>
        </p:nvGrpSpPr>
        <p:grpSpPr>
          <a:xfrm>
            <a:off x="690016" y="2921235"/>
            <a:ext cx="647285" cy="512999"/>
            <a:chOff x="3517678" y="3062050"/>
            <a:chExt cx="1225868" cy="971550"/>
          </a:xfrm>
        </p:grpSpPr>
        <p:sp>
          <p:nvSpPr>
            <p:cNvPr id="50" name="Freeform: Shape 49">
              <a:extLst>
                <a:ext uri="{FF2B5EF4-FFF2-40B4-BE49-F238E27FC236}">
                  <a16:creationId xmlns:a16="http://schemas.microsoft.com/office/drawing/2014/main" id="{E507878F-EF9E-4D3E-87F1-FBE347DF7F6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C23AAC10-614D-417E-B494-FA4898CFC211}"/>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4E87B6F9-97B9-4434-A14E-6668276C3E64}"/>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3ACF2EBA-311A-465F-A945-4D55F5EAFF5E}"/>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579B7D5D-7D6C-486A-990A-E312A3CA49BE}"/>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041597A1-FA90-4124-B3EF-3A27E8D633C6}"/>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BDC63776-AED1-42B0-BC7D-BA9B5676A549}"/>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EC91EC03-595C-497F-9E48-D231137593C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EB16B700-B892-4C30-8970-6D3CA3890DE0}"/>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CA0ED3E-3F9B-4601-9373-FAB44816603A}"/>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04BEE606-14F8-4902-8D47-55B484B24E1C}"/>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D02026BE-0428-477E-BC6A-2F488C50391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EFB4058D-26C0-4F8C-B5DF-A81F23012EB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63" name="Graphic 62">
            <a:extLst>
              <a:ext uri="{FF2B5EF4-FFF2-40B4-BE49-F238E27FC236}">
                <a16:creationId xmlns:a16="http://schemas.microsoft.com/office/drawing/2014/main" id="{25EFE5C6-694A-47B4-9D80-A43A9EEAB348}"/>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51801" y="4097375"/>
            <a:ext cx="595123" cy="601131"/>
          </a:xfrm>
          <a:prstGeom prst="rect">
            <a:avLst/>
          </a:prstGeom>
        </p:spPr>
      </p:pic>
      <p:sp>
        <p:nvSpPr>
          <p:cNvPr id="64" name="Rectangle 63">
            <a:hlinkClick r:id="rId7" action="ppaction://hlinksldjump"/>
            <a:extLst>
              <a:ext uri="{FF2B5EF4-FFF2-40B4-BE49-F238E27FC236}">
                <a16:creationId xmlns:a16="http://schemas.microsoft.com/office/drawing/2014/main" id="{CF692529-CEAA-48E0-8DF9-81CB2D71A9B4}"/>
              </a:ext>
            </a:extLst>
          </p:cNvPr>
          <p:cNvSpPr/>
          <p:nvPr/>
        </p:nvSpPr>
        <p:spPr bwMode="auto">
          <a:xfrm>
            <a:off x="282113" y="1479179"/>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ectangle 64">
            <a:hlinkClick r:id="rId8" action="ppaction://hlinksldjump"/>
            <a:extLst>
              <a:ext uri="{FF2B5EF4-FFF2-40B4-BE49-F238E27FC236}">
                <a16:creationId xmlns:a16="http://schemas.microsoft.com/office/drawing/2014/main" id="{C2D40CAC-8E11-4A11-80CA-25376D4B14B5}"/>
              </a:ext>
            </a:extLst>
          </p:cNvPr>
          <p:cNvSpPr/>
          <p:nvPr/>
        </p:nvSpPr>
        <p:spPr bwMode="auto">
          <a:xfrm>
            <a:off x="270387" y="5307121"/>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ectangle 65">
            <a:hlinkClick r:id="rId9" action="ppaction://hlinksldjump"/>
            <a:extLst>
              <a:ext uri="{FF2B5EF4-FFF2-40B4-BE49-F238E27FC236}">
                <a16:creationId xmlns:a16="http://schemas.microsoft.com/office/drawing/2014/main" id="{B9A4B25B-1564-406E-9DAD-AF277B993E76}"/>
              </a:ext>
            </a:extLst>
          </p:cNvPr>
          <p:cNvSpPr/>
          <p:nvPr/>
        </p:nvSpPr>
        <p:spPr bwMode="auto">
          <a:xfrm>
            <a:off x="297454" y="2769171"/>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ectangle 66">
            <a:hlinkClick r:id="rId10" action="ppaction://hlinksldjump"/>
            <a:extLst>
              <a:ext uri="{FF2B5EF4-FFF2-40B4-BE49-F238E27FC236}">
                <a16:creationId xmlns:a16="http://schemas.microsoft.com/office/drawing/2014/main" id="{BF05CCB2-172B-498B-A82C-DD9E64BB708B}"/>
              </a:ext>
            </a:extLst>
          </p:cNvPr>
          <p:cNvSpPr/>
          <p:nvPr/>
        </p:nvSpPr>
        <p:spPr bwMode="auto">
          <a:xfrm>
            <a:off x="284999" y="2528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ectangle: Rounded Corners 67">
            <a:extLst>
              <a:ext uri="{FF2B5EF4-FFF2-40B4-BE49-F238E27FC236}">
                <a16:creationId xmlns:a16="http://schemas.microsoft.com/office/drawing/2014/main" id="{0E14E56A-3EC4-412F-8EA9-492B20169EEA}"/>
              </a:ext>
            </a:extLst>
          </p:cNvPr>
          <p:cNvSpPr/>
          <p:nvPr/>
        </p:nvSpPr>
        <p:spPr bwMode="auto">
          <a:xfrm>
            <a:off x="380620" y="375735"/>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ACS Engine</a:t>
            </a:r>
          </a:p>
        </p:txBody>
      </p:sp>
      <p:grpSp>
        <p:nvGrpSpPr>
          <p:cNvPr id="69" name="Group 68">
            <a:extLst>
              <a:ext uri="{FF2B5EF4-FFF2-40B4-BE49-F238E27FC236}">
                <a16:creationId xmlns:a16="http://schemas.microsoft.com/office/drawing/2014/main" id="{C91B67C3-75C3-4731-97D8-626058917036}"/>
              </a:ext>
            </a:extLst>
          </p:cNvPr>
          <p:cNvGrpSpPr/>
          <p:nvPr/>
        </p:nvGrpSpPr>
        <p:grpSpPr>
          <a:xfrm>
            <a:off x="772595" y="515342"/>
            <a:ext cx="547901" cy="528830"/>
            <a:chOff x="2368476" y="589018"/>
            <a:chExt cx="1012508" cy="977265"/>
          </a:xfrm>
        </p:grpSpPr>
        <p:sp>
          <p:nvSpPr>
            <p:cNvPr id="70" name="Freeform: Shape 69">
              <a:extLst>
                <a:ext uri="{FF2B5EF4-FFF2-40B4-BE49-F238E27FC236}">
                  <a16:creationId xmlns:a16="http://schemas.microsoft.com/office/drawing/2014/main" id="{F222EFC3-BD35-4F80-A1B2-3250B328FF1E}"/>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EB93EEFB-88E4-4EB5-A162-64E61EAB65CA}"/>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CB944FF8-FE00-4D6F-95A5-95D4611980D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4097E50F-121F-4073-8D22-CD771EE00CE0}"/>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5D390E82-C945-4D39-B49F-45A31771DD44}"/>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5CBDA986-926A-4E65-84FC-BD77D4032D46}"/>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D8F5F3DD-FC71-4524-9D45-093F57FFCE8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4E79CA69-CB07-4AA6-9E73-D7EBB537C66F}"/>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2E28DCDA-CAD9-477E-B698-F0AA477FC3CE}"/>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6FA3CCD5-3AFC-422F-AF93-744A61A7C4B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E2297DA9-8349-415E-956F-893E37F0C3E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8A5AA073-384C-4676-8BD0-9BD5A27F0DC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D09A7DFB-F2A5-49D0-B55B-560AD839808D}"/>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277266A4-3459-4BA2-832B-1F871BB607A6}"/>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2FFBEF6B-83A0-4DB7-B831-44801691A1F4}"/>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BE6C7F63-BB98-4BB5-8C6D-64BB1FA27FCB}"/>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6A61611F-6A45-43DD-81D3-427BF9373F99}"/>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781242CD-E94D-435E-A35C-DA08B1589AF0}"/>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601AC5E2-1E69-4918-AFF7-86480EDEB2C0}"/>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56B8D3D6-53D1-4981-92F7-F89545B1E40C}"/>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EDF5A64C-BA21-45C6-BAF6-A8F38C6ABDE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91" name="Rectangle 90">
            <a:hlinkClick r:id="rId10" action="ppaction://hlinksldjump"/>
            <a:extLst>
              <a:ext uri="{FF2B5EF4-FFF2-40B4-BE49-F238E27FC236}">
                <a16:creationId xmlns:a16="http://schemas.microsoft.com/office/drawing/2014/main" id="{50EF3542-3435-465C-9417-375291813F6C}"/>
              </a:ext>
            </a:extLst>
          </p:cNvPr>
          <p:cNvSpPr/>
          <p:nvPr/>
        </p:nvSpPr>
        <p:spPr bwMode="auto">
          <a:xfrm>
            <a:off x="325885" y="2528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Rectangle: Rounded Corners 170">
            <a:extLst>
              <a:ext uri="{FF2B5EF4-FFF2-40B4-BE49-F238E27FC236}">
                <a16:creationId xmlns:a16="http://schemas.microsoft.com/office/drawing/2014/main" id="{DF3942A7-6BA4-4A01-B3D9-663F8E4A6D97}"/>
              </a:ext>
            </a:extLst>
          </p:cNvPr>
          <p:cNvSpPr/>
          <p:nvPr/>
        </p:nvSpPr>
        <p:spPr bwMode="auto">
          <a:xfrm>
            <a:off x="865" y="4723791"/>
            <a:ext cx="2091360" cy="496509"/>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Open Service Broker </a:t>
            </a:r>
            <a:br>
              <a:rPr kumimoji="0" lang="en-US" sz="1175"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5"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for Azure (OSBA)</a:t>
            </a:r>
          </a:p>
        </p:txBody>
      </p:sp>
    </p:spTree>
    <p:extLst>
      <p:ext uri="{BB962C8B-B14F-4D97-AF65-F5344CB8AC3E}">
        <p14:creationId xmlns:p14="http://schemas.microsoft.com/office/powerpoint/2010/main" val="39037521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DBD20B-E4B5-45C7-9D5E-5A7BF6B8862F}"/>
              </a:ext>
            </a:extLst>
          </p:cNvPr>
          <p:cNvPicPr>
            <a:picLocks noChangeAspect="1"/>
          </p:cNvPicPr>
          <p:nvPr/>
        </p:nvPicPr>
        <p:blipFill>
          <a:blip r:embed="rId3"/>
          <a:stretch>
            <a:fillRect/>
          </a:stretch>
        </p:blipFill>
        <p:spPr>
          <a:xfrm>
            <a:off x="3850082" y="2016784"/>
            <a:ext cx="6595838" cy="4472253"/>
          </a:xfrm>
          <a:prstGeom prst="rect">
            <a:avLst/>
          </a:prstGeom>
        </p:spPr>
      </p:pic>
      <p:sp>
        <p:nvSpPr>
          <p:cNvPr id="35" name="Title 4">
            <a:extLst>
              <a:ext uri="{FF2B5EF4-FFF2-40B4-BE49-F238E27FC236}">
                <a16:creationId xmlns:a16="http://schemas.microsoft.com/office/drawing/2014/main" id="{48851584-F1E7-4050-B2CD-829A6C3C8F98}"/>
              </a:ext>
            </a:extLst>
          </p:cNvPr>
          <p:cNvSpPr>
            <a:spLocks noGrp="1"/>
          </p:cNvSpPr>
          <p:nvPr>
            <p:ph type="title"/>
          </p:nvPr>
        </p:nvSpPr>
        <p:spPr/>
        <p:txBody>
          <a:bodyPr/>
          <a:lstStyle/>
          <a:p>
            <a:r>
              <a:rPr lang="en-US" sz="4704" dirty="0">
                <a:solidFill>
                  <a:schemeClr val="tx1"/>
                </a:solidFill>
              </a:rPr>
              <a:t>Draft</a:t>
            </a:r>
          </a:p>
        </p:txBody>
      </p:sp>
      <p:sp>
        <p:nvSpPr>
          <p:cNvPr id="2" name="Text Placeholder 1">
            <a:extLst>
              <a:ext uri="{FF2B5EF4-FFF2-40B4-BE49-F238E27FC236}">
                <a16:creationId xmlns:a16="http://schemas.microsoft.com/office/drawing/2014/main" id="{BBE661DB-AF78-4B2D-B24B-DAD1F1A8C3A4}"/>
              </a:ext>
            </a:extLst>
          </p:cNvPr>
          <p:cNvSpPr>
            <a:spLocks noGrp="1"/>
          </p:cNvSpPr>
          <p:nvPr>
            <p:ph type="body" sz="quarter" idx="10"/>
          </p:nvPr>
        </p:nvSpPr>
        <p:spPr>
          <a:xfrm>
            <a:off x="2689257" y="1191052"/>
            <a:ext cx="8712889" cy="506901"/>
          </a:xfrm>
        </p:spPr>
        <p:txBody>
          <a:bodyPr/>
          <a:lstStyle/>
          <a:p>
            <a:r>
              <a:rPr lang="en-US" dirty="0"/>
              <a:t>Draft in action</a:t>
            </a:r>
          </a:p>
        </p:txBody>
      </p:sp>
      <p:sp>
        <p:nvSpPr>
          <p:cNvPr id="12" name="Rectangle 11">
            <a:extLst>
              <a:ext uri="{FF2B5EF4-FFF2-40B4-BE49-F238E27FC236}">
                <a16:creationId xmlns:a16="http://schemas.microsoft.com/office/drawing/2014/main" id="{F1CE0339-2D89-467D-ABAF-316230CBF7BB}"/>
              </a:ext>
            </a:extLst>
          </p:cNvPr>
          <p:cNvSpPr/>
          <p:nvPr/>
        </p:nvSpPr>
        <p:spPr bwMode="auto">
          <a:xfrm>
            <a:off x="866" y="974"/>
            <a:ext cx="2091359" cy="68560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5DC17D0E-2FC5-41F9-B485-E1473E8917B3}"/>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F7163CD-B0BF-4410-9C52-656DD1389590}"/>
              </a:ext>
            </a:extLst>
          </p:cNvPr>
          <p:cNvSpPr/>
          <p:nvPr/>
        </p:nvSpPr>
        <p:spPr bwMode="auto">
          <a:xfrm>
            <a:off x="380620" y="1637702"/>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Azure Container Instances (ACI)</a:t>
            </a:r>
          </a:p>
        </p:txBody>
      </p:sp>
      <p:sp>
        <p:nvSpPr>
          <p:cNvPr id="15" name="Rectangle: Rounded Corners 14">
            <a:extLst>
              <a:ext uri="{FF2B5EF4-FFF2-40B4-BE49-F238E27FC236}">
                <a16:creationId xmlns:a16="http://schemas.microsoft.com/office/drawing/2014/main" id="{4687CD5B-F113-4A67-A1B6-41FAEACF4F5D}"/>
              </a:ext>
            </a:extLst>
          </p:cNvPr>
          <p:cNvSpPr/>
          <p:nvPr/>
        </p:nvSpPr>
        <p:spPr bwMode="auto">
          <a:xfrm>
            <a:off x="380620" y="2899670"/>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Azure Container Registry (ACR)</a:t>
            </a:r>
          </a:p>
        </p:txBody>
      </p:sp>
      <p:sp>
        <p:nvSpPr>
          <p:cNvPr id="16" name="Rectangle: Rounded Corners 15">
            <a:extLst>
              <a:ext uri="{FF2B5EF4-FFF2-40B4-BE49-F238E27FC236}">
                <a16:creationId xmlns:a16="http://schemas.microsoft.com/office/drawing/2014/main" id="{B920F848-F7FB-4967-9ED9-6A163AAD3414}"/>
              </a:ext>
            </a:extLst>
          </p:cNvPr>
          <p:cNvSpPr/>
          <p:nvPr/>
        </p:nvSpPr>
        <p:spPr bwMode="auto">
          <a:xfrm>
            <a:off x="380620" y="5423605"/>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Release </a:t>
            </a:r>
            <a:br>
              <a:rPr kumimoji="0" lang="en-US" sz="1175"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175"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Automation Tools</a:t>
            </a:r>
          </a:p>
        </p:txBody>
      </p:sp>
      <p:grpSp>
        <p:nvGrpSpPr>
          <p:cNvPr id="17" name="Group 16">
            <a:extLst>
              <a:ext uri="{FF2B5EF4-FFF2-40B4-BE49-F238E27FC236}">
                <a16:creationId xmlns:a16="http://schemas.microsoft.com/office/drawing/2014/main" id="{9843B1DE-7C56-4D9E-BC9F-13706E703ED4}"/>
              </a:ext>
            </a:extLst>
          </p:cNvPr>
          <p:cNvGrpSpPr/>
          <p:nvPr/>
        </p:nvGrpSpPr>
        <p:grpSpPr>
          <a:xfrm>
            <a:off x="719745" y="1649706"/>
            <a:ext cx="573081" cy="508297"/>
            <a:chOff x="2878931" y="2940843"/>
            <a:chExt cx="1095375" cy="971550"/>
          </a:xfrm>
        </p:grpSpPr>
        <p:sp>
          <p:nvSpPr>
            <p:cNvPr id="18" name="Freeform: Shape 17">
              <a:extLst>
                <a:ext uri="{FF2B5EF4-FFF2-40B4-BE49-F238E27FC236}">
                  <a16:creationId xmlns:a16="http://schemas.microsoft.com/office/drawing/2014/main" id="{B62B8D6D-451E-404E-B6A4-A1F91036FC2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8DBD2CCD-E8E1-43CF-9162-DEBC4EFBABC2}"/>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73DEFA0D-F81D-498F-A1E9-643CAA9D89C3}"/>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BA2E50AA-D631-4E18-B0FF-B26622F05707}"/>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7B6D84B2-9DDE-4E67-A46E-4364AE9067F0}"/>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E22BE340-66A4-4D05-8386-DBAB67E2C0FC}"/>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E877C2A7-81A1-45E5-9E5E-FE937D4E781D}"/>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A1A9B883-B724-48AC-BB60-F37B09C5A5ED}"/>
              </a:ext>
            </a:extLst>
          </p:cNvPr>
          <p:cNvGrpSpPr/>
          <p:nvPr/>
        </p:nvGrpSpPr>
        <p:grpSpPr>
          <a:xfrm>
            <a:off x="751502" y="5448890"/>
            <a:ext cx="610183" cy="540674"/>
            <a:chOff x="4360069" y="2943701"/>
            <a:chExt cx="1095375" cy="970597"/>
          </a:xfrm>
        </p:grpSpPr>
        <p:sp>
          <p:nvSpPr>
            <p:cNvPr id="26" name="Freeform: Shape 25">
              <a:extLst>
                <a:ext uri="{FF2B5EF4-FFF2-40B4-BE49-F238E27FC236}">
                  <a16:creationId xmlns:a16="http://schemas.microsoft.com/office/drawing/2014/main" id="{E8D47323-39A0-4EB9-9B94-38437B6385A3}"/>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BBAA3C02-7ADE-4C03-A24E-DF048EC736DB}"/>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A9402B29-67FC-4904-8360-AFFDBA0934AD}"/>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810ED8FA-CAA0-4BFF-9F12-D5167FED3911}"/>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BFDAA8BF-2A6A-4D70-B0F0-C849D17056C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DF93C028-3F0E-4BC6-B6D3-3D0BC9241B9C}"/>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2" name="Group 31">
            <a:extLst>
              <a:ext uri="{FF2B5EF4-FFF2-40B4-BE49-F238E27FC236}">
                <a16:creationId xmlns:a16="http://schemas.microsoft.com/office/drawing/2014/main" id="{F3829F25-8D73-4C9A-A0E7-439FAAC28021}"/>
              </a:ext>
            </a:extLst>
          </p:cNvPr>
          <p:cNvGrpSpPr/>
          <p:nvPr/>
        </p:nvGrpSpPr>
        <p:grpSpPr>
          <a:xfrm>
            <a:off x="690016" y="2921235"/>
            <a:ext cx="647285" cy="512999"/>
            <a:chOff x="3517678" y="3062050"/>
            <a:chExt cx="1225868" cy="971550"/>
          </a:xfrm>
        </p:grpSpPr>
        <p:sp>
          <p:nvSpPr>
            <p:cNvPr id="33" name="Freeform: Shape 32">
              <a:extLst>
                <a:ext uri="{FF2B5EF4-FFF2-40B4-BE49-F238E27FC236}">
                  <a16:creationId xmlns:a16="http://schemas.microsoft.com/office/drawing/2014/main" id="{F051858B-999B-468E-9C04-5E560C637DC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30AD6748-AA46-4EF3-88F7-FD35EE549D08}"/>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2F590577-8E5E-4FDD-92E2-B92DC6DEA1B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EF122575-770C-4186-9B34-8F258EAA28A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102EAA02-2752-4C5F-BEFB-AE766A6D3BCA}"/>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AB7B6C85-3E68-465A-ABCA-4CA0087FEA3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3D2CD70C-B6F6-4A37-8FF1-36F108D127FC}"/>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09FBF8F5-6D50-4886-8FBD-B66C3D68E1E8}"/>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15456E43-767A-4156-85D5-8C92F1D0229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B4D217D9-D01D-40DF-AA38-F3819258BAC8}"/>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F121245C-9A6F-429B-9DE1-8B8A959EDFDD}"/>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EAC2D6EA-5B71-4B88-82DF-8C543680947D}"/>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F61954DE-00E1-48D3-BC2F-29A8AACD4DC3}"/>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47" name="Graphic 46">
            <a:extLst>
              <a:ext uri="{FF2B5EF4-FFF2-40B4-BE49-F238E27FC236}">
                <a16:creationId xmlns:a16="http://schemas.microsoft.com/office/drawing/2014/main" id="{803DB7C0-46AD-43DB-8281-3582AC9521B6}"/>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51801" y="4097375"/>
            <a:ext cx="595123" cy="601131"/>
          </a:xfrm>
          <a:prstGeom prst="rect">
            <a:avLst/>
          </a:prstGeom>
        </p:spPr>
      </p:pic>
      <p:sp>
        <p:nvSpPr>
          <p:cNvPr id="48" name="Rectangle 47">
            <a:hlinkClick r:id="rId6" action="ppaction://hlinksldjump"/>
            <a:extLst>
              <a:ext uri="{FF2B5EF4-FFF2-40B4-BE49-F238E27FC236}">
                <a16:creationId xmlns:a16="http://schemas.microsoft.com/office/drawing/2014/main" id="{F9FD21F4-9AC0-4F6B-A416-43BA2CD4DC6F}"/>
              </a:ext>
            </a:extLst>
          </p:cNvPr>
          <p:cNvSpPr/>
          <p:nvPr/>
        </p:nvSpPr>
        <p:spPr bwMode="auto">
          <a:xfrm>
            <a:off x="282113" y="1479179"/>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hlinkClick r:id="rId7" action="ppaction://hlinksldjump"/>
            <a:extLst>
              <a:ext uri="{FF2B5EF4-FFF2-40B4-BE49-F238E27FC236}">
                <a16:creationId xmlns:a16="http://schemas.microsoft.com/office/drawing/2014/main" id="{B3D035EC-4947-4892-B773-3893FEBEF819}"/>
              </a:ext>
            </a:extLst>
          </p:cNvPr>
          <p:cNvSpPr/>
          <p:nvPr/>
        </p:nvSpPr>
        <p:spPr bwMode="auto">
          <a:xfrm>
            <a:off x="270387" y="5307121"/>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hlinkClick r:id="rId8" action="ppaction://hlinksldjump"/>
            <a:extLst>
              <a:ext uri="{FF2B5EF4-FFF2-40B4-BE49-F238E27FC236}">
                <a16:creationId xmlns:a16="http://schemas.microsoft.com/office/drawing/2014/main" id="{BE7EB2DB-91BC-48B3-BEFF-3B6C233C4F74}"/>
              </a:ext>
            </a:extLst>
          </p:cNvPr>
          <p:cNvSpPr/>
          <p:nvPr/>
        </p:nvSpPr>
        <p:spPr bwMode="auto">
          <a:xfrm>
            <a:off x="297454" y="2769171"/>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a:hlinkClick r:id="rId9" action="ppaction://hlinksldjump"/>
            <a:extLst>
              <a:ext uri="{FF2B5EF4-FFF2-40B4-BE49-F238E27FC236}">
                <a16:creationId xmlns:a16="http://schemas.microsoft.com/office/drawing/2014/main" id="{40C74259-A9A1-49DD-B4F3-8591CD6922EA}"/>
              </a:ext>
            </a:extLst>
          </p:cNvPr>
          <p:cNvSpPr/>
          <p:nvPr/>
        </p:nvSpPr>
        <p:spPr bwMode="auto">
          <a:xfrm>
            <a:off x="284999" y="2528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Rounded Corners 51">
            <a:extLst>
              <a:ext uri="{FF2B5EF4-FFF2-40B4-BE49-F238E27FC236}">
                <a16:creationId xmlns:a16="http://schemas.microsoft.com/office/drawing/2014/main" id="{399FAED3-86D7-44D9-97FE-42FAC65CE9B4}"/>
              </a:ext>
            </a:extLst>
          </p:cNvPr>
          <p:cNvSpPr/>
          <p:nvPr/>
        </p:nvSpPr>
        <p:spPr bwMode="auto">
          <a:xfrm>
            <a:off x="380620" y="375735"/>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ACS Engine</a:t>
            </a:r>
          </a:p>
        </p:txBody>
      </p:sp>
      <p:grpSp>
        <p:nvGrpSpPr>
          <p:cNvPr id="53" name="Group 52">
            <a:extLst>
              <a:ext uri="{FF2B5EF4-FFF2-40B4-BE49-F238E27FC236}">
                <a16:creationId xmlns:a16="http://schemas.microsoft.com/office/drawing/2014/main" id="{00FAD15F-C8FE-4351-8393-35678671D06B}"/>
              </a:ext>
            </a:extLst>
          </p:cNvPr>
          <p:cNvGrpSpPr/>
          <p:nvPr/>
        </p:nvGrpSpPr>
        <p:grpSpPr>
          <a:xfrm>
            <a:off x="772595" y="515342"/>
            <a:ext cx="547901" cy="528830"/>
            <a:chOff x="2368476" y="589018"/>
            <a:chExt cx="1012508" cy="977265"/>
          </a:xfrm>
        </p:grpSpPr>
        <p:sp>
          <p:nvSpPr>
            <p:cNvPr id="54" name="Freeform: Shape 53">
              <a:extLst>
                <a:ext uri="{FF2B5EF4-FFF2-40B4-BE49-F238E27FC236}">
                  <a16:creationId xmlns:a16="http://schemas.microsoft.com/office/drawing/2014/main" id="{81E10A5B-662C-463C-A645-88D8197858A8}"/>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0C500D0D-0C92-45BE-BFC5-42AE19584317}"/>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8344C85C-25F8-4119-95F7-9B0D73A3BDF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E04A0C21-344B-4461-B1DB-4FB590EEAB57}"/>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F85842F7-E76B-4068-AF7A-3BE6DD1C564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7C7A3707-04A7-48F6-8FCA-4561489598D0}"/>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6DFED4F9-FABA-4A48-8B6E-91DE840F9C4B}"/>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4CE0744C-04FC-491F-ADB7-6BF52EDA7C90}"/>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783E8895-64AC-48E7-A061-91DD2C4C9B25}"/>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82340750-C352-402C-B638-F7F5D4152DAF}"/>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702D7529-E4F2-4C81-BECD-7B8BFA3CD884}"/>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D868A5DF-444D-4A19-8DE6-1BF43D2F146B}"/>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28048888-C989-4E4D-9ADF-2114B1B6587D}"/>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01366AB5-639D-4ED2-91B2-FF52409DE0EF}"/>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513EED31-8F3E-4987-ACBE-7BDDC2AE6BE8}"/>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E358C410-7F8A-4B4D-B35C-4A44420F2673}"/>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0C29C190-9E67-4A03-8332-FEFDFB1AE99F}"/>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128E70E4-1451-4A44-BD31-483C2622DC82}"/>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F7D2EE93-8262-438C-9FC5-7032E628631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3C626FA5-7C3E-4054-8C8D-1F910E81CB6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F75BF85D-FED4-41D7-840D-F6D321ECBE6E}"/>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75" name="Rectangle 74">
            <a:hlinkClick r:id="rId9" action="ppaction://hlinksldjump"/>
            <a:extLst>
              <a:ext uri="{FF2B5EF4-FFF2-40B4-BE49-F238E27FC236}">
                <a16:creationId xmlns:a16="http://schemas.microsoft.com/office/drawing/2014/main" id="{C58E943C-9345-4200-9FFA-E5592F7B57FB}"/>
              </a:ext>
            </a:extLst>
          </p:cNvPr>
          <p:cNvSpPr/>
          <p:nvPr/>
        </p:nvSpPr>
        <p:spPr bwMode="auto">
          <a:xfrm>
            <a:off x="325885" y="2528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Rectangle: Rounded Corners 170">
            <a:extLst>
              <a:ext uri="{FF2B5EF4-FFF2-40B4-BE49-F238E27FC236}">
                <a16:creationId xmlns:a16="http://schemas.microsoft.com/office/drawing/2014/main" id="{CA25100F-8439-4DC1-90A7-144299902384}"/>
              </a:ext>
            </a:extLst>
          </p:cNvPr>
          <p:cNvSpPr/>
          <p:nvPr/>
        </p:nvSpPr>
        <p:spPr bwMode="auto">
          <a:xfrm>
            <a:off x="865" y="4723791"/>
            <a:ext cx="2091360" cy="496509"/>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Open Service Broker </a:t>
            </a:r>
            <a:br>
              <a:rPr kumimoji="0" lang="en-US" sz="1175"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5"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for Azure (OSBA)</a:t>
            </a:r>
          </a:p>
        </p:txBody>
      </p:sp>
    </p:spTree>
    <p:extLst>
      <p:ext uri="{BB962C8B-B14F-4D97-AF65-F5344CB8AC3E}">
        <p14:creationId xmlns:p14="http://schemas.microsoft.com/office/powerpoint/2010/main" val="276377368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p:txBody>
          <a:bodyPr/>
          <a:lstStyle/>
          <a:p>
            <a:r>
              <a:rPr lang="en-US" sz="4704" dirty="0">
                <a:solidFill>
                  <a:schemeClr val="tx1"/>
                </a:solidFill>
              </a:rPr>
              <a:t>Brigade</a:t>
            </a:r>
          </a:p>
        </p:txBody>
      </p:sp>
      <p:sp>
        <p:nvSpPr>
          <p:cNvPr id="2" name="Text Placeholder 1">
            <a:extLst>
              <a:ext uri="{FF2B5EF4-FFF2-40B4-BE49-F238E27FC236}">
                <a16:creationId xmlns:a16="http://schemas.microsoft.com/office/drawing/2014/main" id="{9B90F9B1-637D-4CAC-9180-901FDBA59C49}"/>
              </a:ext>
            </a:extLst>
          </p:cNvPr>
          <p:cNvSpPr>
            <a:spLocks noGrp="1"/>
          </p:cNvSpPr>
          <p:nvPr>
            <p:ph type="body" sz="quarter" idx="10"/>
          </p:nvPr>
        </p:nvSpPr>
        <p:spPr>
          <a:xfrm>
            <a:off x="2689257" y="1190734"/>
            <a:ext cx="8712889" cy="836383"/>
          </a:xfrm>
        </p:spPr>
        <p:txBody>
          <a:bodyPr/>
          <a:lstStyle/>
          <a:p>
            <a:r>
              <a:rPr lang="en-US" dirty="0"/>
              <a:t>Run scriptable, automated tasks in the cloud — as part of your Kubernetes cluster</a:t>
            </a:r>
          </a:p>
        </p:txBody>
      </p:sp>
      <p:sp>
        <p:nvSpPr>
          <p:cNvPr id="49" name="Oval 48">
            <a:extLst>
              <a:ext uri="{FF2B5EF4-FFF2-40B4-BE49-F238E27FC236}">
                <a16:creationId xmlns:a16="http://schemas.microsoft.com/office/drawing/2014/main" id="{38294857-66CC-40D4-AE2B-5DF90428216C}"/>
              </a:ext>
            </a:extLst>
          </p:cNvPr>
          <p:cNvSpPr/>
          <p:nvPr/>
        </p:nvSpPr>
        <p:spPr bwMode="auto">
          <a:xfrm rot="16200000">
            <a:off x="4962865" y="5858341"/>
            <a:ext cx="144003" cy="14400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marL="0" marR="0" lvl="0" indent="0" algn="ctr" defTabSz="895922" rtl="0" eaLnBrk="1" fontAlgn="base" latinLnBrk="0" hangingPunct="1">
              <a:lnSpc>
                <a:spcPct val="100000"/>
              </a:lnSpc>
              <a:spcBef>
                <a:spcPct val="0"/>
              </a:spcBef>
              <a:spcAft>
                <a:spcPct val="0"/>
              </a:spcAft>
              <a:buClrTx/>
              <a:buSzTx/>
              <a:buFontTx/>
              <a:buNone/>
              <a:tabLst/>
              <a:defRPr/>
            </a:pPr>
            <a:endParaRPr kumimoji="0" lang="en-US" sz="192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50" name="Straight Connector 49">
            <a:extLst>
              <a:ext uri="{FF2B5EF4-FFF2-40B4-BE49-F238E27FC236}">
                <a16:creationId xmlns:a16="http://schemas.microsoft.com/office/drawing/2014/main" id="{C6E038E0-37E0-4406-94AF-CC1E532F6A2F}"/>
              </a:ext>
            </a:extLst>
          </p:cNvPr>
          <p:cNvCxnSpPr>
            <a:cxnSpLocks/>
          </p:cNvCxnSpPr>
          <p:nvPr/>
        </p:nvCxnSpPr>
        <p:spPr>
          <a:xfrm>
            <a:off x="5214123" y="5930342"/>
            <a:ext cx="39672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64F05E63-7D25-460B-8F92-4E56BE754657}"/>
              </a:ext>
            </a:extLst>
          </p:cNvPr>
          <p:cNvSpPr/>
          <p:nvPr/>
        </p:nvSpPr>
        <p:spPr bwMode="auto">
          <a:xfrm rot="16200000">
            <a:off x="9288626" y="5858341"/>
            <a:ext cx="144003" cy="14400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marL="0" marR="0" lvl="0" indent="0" algn="ctr" defTabSz="895922" rtl="0" eaLnBrk="1" fontAlgn="base" latinLnBrk="0" hangingPunct="1">
              <a:lnSpc>
                <a:spcPct val="100000"/>
              </a:lnSpc>
              <a:spcBef>
                <a:spcPct val="0"/>
              </a:spcBef>
              <a:spcAft>
                <a:spcPct val="0"/>
              </a:spcAft>
              <a:buClrTx/>
              <a:buSzTx/>
              <a:buFontTx/>
              <a:buNone/>
              <a:tabLst/>
              <a:defRPr/>
            </a:pPr>
            <a:endParaRPr kumimoji="0" lang="en-US" sz="192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 name="TextBox 51">
            <a:extLst>
              <a:ext uri="{FF2B5EF4-FFF2-40B4-BE49-F238E27FC236}">
                <a16:creationId xmlns:a16="http://schemas.microsoft.com/office/drawing/2014/main" id="{C49C3A51-6CB4-401E-A9BF-74BAEB82175A}"/>
              </a:ext>
            </a:extLst>
          </p:cNvPr>
          <p:cNvSpPr txBox="1"/>
          <p:nvPr/>
        </p:nvSpPr>
        <p:spPr>
          <a:xfrm>
            <a:off x="3433374" y="4091264"/>
            <a:ext cx="3202985" cy="1473747"/>
          </a:xfrm>
          <a:prstGeom prst="rect">
            <a:avLst/>
          </a:prstGeom>
          <a:noFill/>
        </p:spPr>
        <p:txBody>
          <a:bodyPr wrap="square" lIns="143407" tIns="143407" rIns="143407" bIns="143407" rtlCol="0" anchor="t">
            <a:spAutoFit/>
          </a:bodyPr>
          <a:lstStyle/>
          <a:p>
            <a:pPr marL="0" marR="0" lvl="0" indent="0" algn="ctr" defTabSz="914192" rtl="0" eaLnBrk="1" fontAlgn="auto" latinLnBrk="0" hangingPunct="1">
              <a:lnSpc>
                <a:spcPct val="100000"/>
              </a:lnSpc>
              <a:spcBef>
                <a:spcPts val="0"/>
              </a:spcBef>
              <a:spcAft>
                <a:spcPts val="588"/>
              </a:spcAft>
              <a:buClrTx/>
              <a:buSzTx/>
              <a:buFontTx/>
              <a:buNone/>
              <a:tabLst/>
              <a:defRPr/>
            </a:pPr>
            <a:r>
              <a:rPr kumimoji="0" lang="en-US" sz="1567"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Simple, powerful pipes</a:t>
            </a:r>
          </a:p>
          <a:p>
            <a:pPr marL="0" marR="0" lvl="0" indent="0" algn="ctr" defTabSz="914192" rtl="0" eaLnBrk="1" fontAlgn="auto" latinLnBrk="0" hangingPunct="1">
              <a:lnSpc>
                <a:spcPct val="100000"/>
              </a:lnSpc>
              <a:spcBef>
                <a:spcPts val="0"/>
              </a:spcBef>
              <a:spcAft>
                <a:spcPts val="588"/>
              </a:spcAft>
              <a:buClrTx/>
              <a:buSzTx/>
              <a:buFontTx/>
              <a:buNone/>
              <a:tabLst/>
              <a:defRPr/>
            </a:pPr>
            <a:r>
              <a:rPr kumimoji="0" lang="en-US" sz="1371" b="0" i="0" u="none" strike="noStrike" kern="1200" cap="none" spc="0" normalizeH="0" baseline="0" noProof="0" dirty="0">
                <a:ln>
                  <a:noFill/>
                </a:ln>
                <a:solidFill>
                  <a:srgbClr val="505050"/>
                </a:solidFill>
                <a:effectLst/>
                <a:uLnTx/>
                <a:uFillTx/>
                <a:latin typeface="Segoe UI"/>
                <a:ea typeface="+mn-ea"/>
                <a:cs typeface="+mn-cs"/>
              </a:rPr>
              <a:t>Each project gets a </a:t>
            </a:r>
            <a:r>
              <a:rPr kumimoji="0" lang="en-US" sz="1371" b="0" i="0" u="none" strike="noStrike" kern="1200" cap="none" spc="0" normalizeH="0" baseline="0" noProof="0" dirty="0">
                <a:ln>
                  <a:noFill/>
                </a:ln>
                <a:solidFill>
                  <a:srgbClr val="505050"/>
                </a:solidFill>
                <a:effectLst/>
                <a:highlight>
                  <a:srgbClr val="F2F2F2"/>
                </a:highlight>
                <a:uLnTx/>
                <a:uFillTx/>
                <a:latin typeface="Consolas" panose="020B0609020204030204" pitchFamily="49" charset="0"/>
                <a:ea typeface="+mn-ea"/>
                <a:cs typeface="+mn-cs"/>
              </a:rPr>
              <a:t>brigade.js</a:t>
            </a:r>
            <a:r>
              <a:rPr kumimoji="0" lang="en-US" sz="1371" b="0" i="0" u="none" strike="noStrike" kern="1200" cap="none" spc="0" normalizeH="0" baseline="0" noProof="0" dirty="0">
                <a:ln>
                  <a:noFill/>
                </a:ln>
                <a:solidFill>
                  <a:srgbClr val="505050"/>
                </a:solidFill>
                <a:effectLst/>
                <a:uLnTx/>
                <a:uFillTx/>
                <a:latin typeface="Segoe UI"/>
                <a:ea typeface="+mn-ea"/>
                <a:cs typeface="+mn-cs"/>
              </a:rPr>
              <a:t> config file, which is where you can write dynamic, interwoven pipelines and tasks for your Kubernetes cluster</a:t>
            </a:r>
            <a:endParaRPr kumimoji="0" lang="en-US" sz="1371"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3" name="TextBox 52">
            <a:extLst>
              <a:ext uri="{FF2B5EF4-FFF2-40B4-BE49-F238E27FC236}">
                <a16:creationId xmlns:a16="http://schemas.microsoft.com/office/drawing/2014/main" id="{0555677E-26BE-4AB3-9287-30797C34874E}"/>
              </a:ext>
            </a:extLst>
          </p:cNvPr>
          <p:cNvSpPr txBox="1"/>
          <p:nvPr/>
        </p:nvSpPr>
        <p:spPr>
          <a:xfrm>
            <a:off x="7740742" y="4091264"/>
            <a:ext cx="3239770" cy="1473747"/>
          </a:xfrm>
          <a:prstGeom prst="rect">
            <a:avLst/>
          </a:prstGeom>
          <a:noFill/>
        </p:spPr>
        <p:txBody>
          <a:bodyPr wrap="square" lIns="143407" tIns="143407" rIns="143407" bIns="143407" rtlCol="0" anchor="t">
            <a:spAutoFit/>
          </a:bodyPr>
          <a:lstStyle/>
          <a:p>
            <a:pPr marL="0" marR="0" lvl="0" indent="0" algn="ctr" defTabSz="914192" rtl="0" eaLnBrk="1" fontAlgn="auto" latinLnBrk="0" hangingPunct="1">
              <a:lnSpc>
                <a:spcPct val="100000"/>
              </a:lnSpc>
              <a:spcBef>
                <a:spcPts val="0"/>
              </a:spcBef>
              <a:spcAft>
                <a:spcPts val="588"/>
              </a:spcAft>
              <a:buClrTx/>
              <a:buSzTx/>
              <a:buFontTx/>
              <a:buNone/>
              <a:tabLst/>
              <a:defRPr/>
            </a:pPr>
            <a:r>
              <a:rPr kumimoji="0" lang="en-US" sz="1567"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Runs inside your cluster</a:t>
            </a:r>
          </a:p>
          <a:p>
            <a:pPr marL="0" marR="0" lvl="0" indent="0" algn="ctr" defTabSz="914192" rtl="0" eaLnBrk="1" fontAlgn="auto" latinLnBrk="0" hangingPunct="1">
              <a:lnSpc>
                <a:spcPct val="100000"/>
              </a:lnSpc>
              <a:spcBef>
                <a:spcPts val="0"/>
              </a:spcBef>
              <a:spcAft>
                <a:spcPts val="588"/>
              </a:spcAft>
              <a:buClrTx/>
              <a:buSzTx/>
              <a:buFontTx/>
              <a:buNone/>
              <a:tabLst/>
              <a:defRPr/>
            </a:pPr>
            <a:r>
              <a:rPr kumimoji="0" lang="en-US" sz="1371" b="0" i="0" u="none" strike="noStrike" kern="1200" cap="none" spc="0" normalizeH="0" baseline="0" noProof="0" dirty="0">
                <a:ln>
                  <a:noFill/>
                </a:ln>
                <a:solidFill>
                  <a:srgbClr val="505050"/>
                </a:solidFill>
                <a:effectLst/>
                <a:uLnTx/>
                <a:uFillTx/>
                <a:latin typeface="Segoe UI"/>
                <a:ea typeface="+mn-ea"/>
                <a:cs typeface="+mn-cs"/>
              </a:rPr>
              <a:t>By running Brigade as a service inside your Kubernetes cluster, you can harness the power of millions of available Docker images</a:t>
            </a:r>
            <a:endParaRPr kumimoji="0" lang="en-US" sz="1371"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grpSp>
        <p:nvGrpSpPr>
          <p:cNvPr id="3" name="Group 2">
            <a:extLst>
              <a:ext uri="{FF2B5EF4-FFF2-40B4-BE49-F238E27FC236}">
                <a16:creationId xmlns:a16="http://schemas.microsoft.com/office/drawing/2014/main" id="{1B4D5F3C-0EEF-4271-BE0C-3F813F553A9F}"/>
              </a:ext>
            </a:extLst>
          </p:cNvPr>
          <p:cNvGrpSpPr/>
          <p:nvPr/>
        </p:nvGrpSpPr>
        <p:grpSpPr>
          <a:xfrm>
            <a:off x="8870391" y="2846363"/>
            <a:ext cx="980473" cy="945757"/>
            <a:chOff x="7546559" y="2557657"/>
            <a:chExt cx="949614" cy="915990"/>
          </a:xfrm>
        </p:grpSpPr>
        <p:grpSp>
          <p:nvGrpSpPr>
            <p:cNvPr id="27" name="Group 26">
              <a:extLst>
                <a:ext uri="{FF2B5EF4-FFF2-40B4-BE49-F238E27FC236}">
                  <a16:creationId xmlns:a16="http://schemas.microsoft.com/office/drawing/2014/main" id="{60A3FC4D-51A4-451A-85C7-B3AF7F5B4882}"/>
                </a:ext>
              </a:extLst>
            </p:cNvPr>
            <p:cNvGrpSpPr/>
            <p:nvPr/>
          </p:nvGrpSpPr>
          <p:grpSpPr>
            <a:xfrm>
              <a:off x="7546559" y="2981323"/>
              <a:ext cx="446694" cy="492324"/>
              <a:chOff x="848773" y="3063002"/>
              <a:chExt cx="885825" cy="976313"/>
            </a:xfrm>
          </p:grpSpPr>
          <p:sp>
            <p:nvSpPr>
              <p:cNvPr id="32" name="Freeform: Shape 31">
                <a:extLst>
                  <a:ext uri="{FF2B5EF4-FFF2-40B4-BE49-F238E27FC236}">
                    <a16:creationId xmlns:a16="http://schemas.microsoft.com/office/drawing/2014/main" id="{4D52A439-C5AD-4091-9175-58AE3FAC2C19}"/>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423E1C54-7F96-435F-A067-519628C204C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3EB1F583-1205-41D4-BE47-A7C3630D6336}"/>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575A9FA5-DE53-4E86-AE94-BB62E4B61DC5}"/>
                </a:ext>
              </a:extLst>
            </p:cNvPr>
            <p:cNvGrpSpPr/>
            <p:nvPr/>
          </p:nvGrpSpPr>
          <p:grpSpPr>
            <a:xfrm>
              <a:off x="8049479" y="2981323"/>
              <a:ext cx="446694" cy="492324"/>
              <a:chOff x="848773" y="3063002"/>
              <a:chExt cx="885825" cy="976313"/>
            </a:xfrm>
          </p:grpSpPr>
          <p:sp>
            <p:nvSpPr>
              <p:cNvPr id="48" name="Freeform: Shape 47">
                <a:extLst>
                  <a:ext uri="{FF2B5EF4-FFF2-40B4-BE49-F238E27FC236}">
                    <a16:creationId xmlns:a16="http://schemas.microsoft.com/office/drawing/2014/main" id="{23EB8484-AF83-48A3-92DF-E0E3E324297E}"/>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E995BFA6-2DF7-4D63-9A5C-7D1F9F223699}"/>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BBFA97FE-F2BD-4836-9244-6E90E75EE112}"/>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6" name="Group 65">
              <a:extLst>
                <a:ext uri="{FF2B5EF4-FFF2-40B4-BE49-F238E27FC236}">
                  <a16:creationId xmlns:a16="http://schemas.microsoft.com/office/drawing/2014/main" id="{6AE17AD3-7B8D-4473-812A-F1D77058B368}"/>
                </a:ext>
              </a:extLst>
            </p:cNvPr>
            <p:cNvGrpSpPr/>
            <p:nvPr/>
          </p:nvGrpSpPr>
          <p:grpSpPr>
            <a:xfrm>
              <a:off x="7798019" y="2557657"/>
              <a:ext cx="446694" cy="492324"/>
              <a:chOff x="848773" y="3063002"/>
              <a:chExt cx="885825" cy="976313"/>
            </a:xfrm>
          </p:grpSpPr>
          <p:sp>
            <p:nvSpPr>
              <p:cNvPr id="67" name="Freeform: Shape 66">
                <a:extLst>
                  <a:ext uri="{FF2B5EF4-FFF2-40B4-BE49-F238E27FC236}">
                    <a16:creationId xmlns:a16="http://schemas.microsoft.com/office/drawing/2014/main" id="{61BEDFB6-509F-4265-B95C-36252343E5F0}"/>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95333A21-9935-467E-A3EB-6D9649C5F7B6}"/>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6A375BDC-AFDA-43FA-A87A-30D61833D8EB}"/>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6" name="Group 15">
            <a:extLst>
              <a:ext uri="{FF2B5EF4-FFF2-40B4-BE49-F238E27FC236}">
                <a16:creationId xmlns:a16="http://schemas.microsoft.com/office/drawing/2014/main" id="{55F99660-FDD1-4DD9-910A-B7C6BF26C216}"/>
              </a:ext>
            </a:extLst>
          </p:cNvPr>
          <p:cNvGrpSpPr/>
          <p:nvPr/>
        </p:nvGrpSpPr>
        <p:grpSpPr>
          <a:xfrm>
            <a:off x="4666185" y="2764918"/>
            <a:ext cx="737363" cy="1098384"/>
            <a:chOff x="4471988" y="3036888"/>
            <a:chExt cx="534988" cy="796925"/>
          </a:xfrm>
        </p:grpSpPr>
        <p:sp>
          <p:nvSpPr>
            <p:cNvPr id="9" name="Freeform 5">
              <a:extLst>
                <a:ext uri="{FF2B5EF4-FFF2-40B4-BE49-F238E27FC236}">
                  <a16:creationId xmlns:a16="http://schemas.microsoft.com/office/drawing/2014/main" id="{31B326F9-C731-4069-94D9-2AF611326FD4}"/>
                </a:ext>
              </a:extLst>
            </p:cNvPr>
            <p:cNvSpPr>
              <a:spLocks/>
            </p:cNvSpPr>
            <p:nvPr/>
          </p:nvSpPr>
          <p:spPr bwMode="auto">
            <a:xfrm>
              <a:off x="4656138" y="3667125"/>
              <a:ext cx="174625" cy="166688"/>
            </a:xfrm>
            <a:custGeom>
              <a:avLst/>
              <a:gdLst>
                <a:gd name="T0" fmla="*/ 29 w 61"/>
                <a:gd name="T1" fmla="*/ 0 h 59"/>
                <a:gd name="T2" fmla="*/ 37 w 61"/>
                <a:gd name="T3" fmla="*/ 1 h 59"/>
                <a:gd name="T4" fmla="*/ 54 w 61"/>
                <a:gd name="T5" fmla="*/ 15 h 59"/>
                <a:gd name="T6" fmla="*/ 42 w 61"/>
                <a:gd name="T7" fmla="*/ 55 h 59"/>
                <a:gd name="T8" fmla="*/ 21 w 61"/>
                <a:gd name="T9" fmla="*/ 57 h 59"/>
                <a:gd name="T10" fmla="*/ 4 w 61"/>
                <a:gd name="T11" fmla="*/ 43 h 59"/>
                <a:gd name="T12" fmla="*/ 2 w 61"/>
                <a:gd name="T13" fmla="*/ 21 h 59"/>
                <a:gd name="T14" fmla="*/ 16 w 61"/>
                <a:gd name="T15" fmla="*/ 3 h 59"/>
                <a:gd name="T16" fmla="*/ 29 w 61"/>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59">
                  <a:moveTo>
                    <a:pt x="29" y="0"/>
                  </a:moveTo>
                  <a:cubicBezTo>
                    <a:pt x="32" y="0"/>
                    <a:pt x="34" y="0"/>
                    <a:pt x="37" y="1"/>
                  </a:cubicBezTo>
                  <a:cubicBezTo>
                    <a:pt x="44" y="3"/>
                    <a:pt x="50" y="8"/>
                    <a:pt x="54" y="15"/>
                  </a:cubicBezTo>
                  <a:cubicBezTo>
                    <a:pt x="61" y="29"/>
                    <a:pt x="56" y="47"/>
                    <a:pt x="42" y="55"/>
                  </a:cubicBezTo>
                  <a:cubicBezTo>
                    <a:pt x="36" y="59"/>
                    <a:pt x="28" y="59"/>
                    <a:pt x="21" y="57"/>
                  </a:cubicBezTo>
                  <a:cubicBezTo>
                    <a:pt x="14" y="55"/>
                    <a:pt x="8" y="50"/>
                    <a:pt x="4" y="43"/>
                  </a:cubicBezTo>
                  <a:cubicBezTo>
                    <a:pt x="1" y="36"/>
                    <a:pt x="0" y="28"/>
                    <a:pt x="2" y="21"/>
                  </a:cubicBezTo>
                  <a:cubicBezTo>
                    <a:pt x="4" y="13"/>
                    <a:pt x="9" y="7"/>
                    <a:pt x="16" y="3"/>
                  </a:cubicBezTo>
                  <a:cubicBezTo>
                    <a:pt x="20" y="1"/>
                    <a:pt x="24" y="0"/>
                    <a:pt x="29"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 name="Freeform 6">
              <a:extLst>
                <a:ext uri="{FF2B5EF4-FFF2-40B4-BE49-F238E27FC236}">
                  <a16:creationId xmlns:a16="http://schemas.microsoft.com/office/drawing/2014/main" id="{0ECA7689-FA17-48D6-9699-D231BD0094C3}"/>
                </a:ext>
              </a:extLst>
            </p:cNvPr>
            <p:cNvSpPr>
              <a:spLocks/>
            </p:cNvSpPr>
            <p:nvPr/>
          </p:nvSpPr>
          <p:spPr bwMode="auto">
            <a:xfrm>
              <a:off x="4656138" y="3036888"/>
              <a:ext cx="174625" cy="166688"/>
            </a:xfrm>
            <a:custGeom>
              <a:avLst/>
              <a:gdLst>
                <a:gd name="T0" fmla="*/ 29 w 61"/>
                <a:gd name="T1" fmla="*/ 0 h 59"/>
                <a:gd name="T2" fmla="*/ 37 w 61"/>
                <a:gd name="T3" fmla="*/ 1 h 59"/>
                <a:gd name="T4" fmla="*/ 54 w 61"/>
                <a:gd name="T5" fmla="*/ 15 h 59"/>
                <a:gd name="T6" fmla="*/ 42 w 61"/>
                <a:gd name="T7" fmla="*/ 55 h 59"/>
                <a:gd name="T8" fmla="*/ 21 w 61"/>
                <a:gd name="T9" fmla="*/ 57 h 59"/>
                <a:gd name="T10" fmla="*/ 4 w 61"/>
                <a:gd name="T11" fmla="*/ 43 h 59"/>
                <a:gd name="T12" fmla="*/ 2 w 61"/>
                <a:gd name="T13" fmla="*/ 21 h 59"/>
                <a:gd name="T14" fmla="*/ 16 w 61"/>
                <a:gd name="T15" fmla="*/ 3 h 59"/>
                <a:gd name="T16" fmla="*/ 29 w 61"/>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59">
                  <a:moveTo>
                    <a:pt x="29" y="0"/>
                  </a:moveTo>
                  <a:cubicBezTo>
                    <a:pt x="32" y="0"/>
                    <a:pt x="34" y="0"/>
                    <a:pt x="37" y="1"/>
                  </a:cubicBezTo>
                  <a:cubicBezTo>
                    <a:pt x="44" y="3"/>
                    <a:pt x="50" y="8"/>
                    <a:pt x="54" y="15"/>
                  </a:cubicBezTo>
                  <a:cubicBezTo>
                    <a:pt x="61" y="29"/>
                    <a:pt x="56" y="47"/>
                    <a:pt x="42" y="55"/>
                  </a:cubicBezTo>
                  <a:cubicBezTo>
                    <a:pt x="36" y="58"/>
                    <a:pt x="28" y="59"/>
                    <a:pt x="21" y="57"/>
                  </a:cubicBezTo>
                  <a:cubicBezTo>
                    <a:pt x="14" y="55"/>
                    <a:pt x="8" y="50"/>
                    <a:pt x="4" y="43"/>
                  </a:cubicBezTo>
                  <a:cubicBezTo>
                    <a:pt x="1" y="36"/>
                    <a:pt x="0" y="28"/>
                    <a:pt x="2" y="21"/>
                  </a:cubicBezTo>
                  <a:cubicBezTo>
                    <a:pt x="4" y="13"/>
                    <a:pt x="9" y="7"/>
                    <a:pt x="16" y="3"/>
                  </a:cubicBezTo>
                  <a:cubicBezTo>
                    <a:pt x="20" y="1"/>
                    <a:pt x="24" y="0"/>
                    <a:pt x="29"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 name="Freeform 7">
              <a:extLst>
                <a:ext uri="{FF2B5EF4-FFF2-40B4-BE49-F238E27FC236}">
                  <a16:creationId xmlns:a16="http://schemas.microsoft.com/office/drawing/2014/main" id="{A58918D9-0A29-4A63-9901-DF688BC5355E}"/>
                </a:ext>
              </a:extLst>
            </p:cNvPr>
            <p:cNvSpPr>
              <a:spLocks/>
            </p:cNvSpPr>
            <p:nvPr/>
          </p:nvSpPr>
          <p:spPr bwMode="auto">
            <a:xfrm>
              <a:off x="4832351" y="3236913"/>
              <a:ext cx="174625" cy="169863"/>
            </a:xfrm>
            <a:custGeom>
              <a:avLst/>
              <a:gdLst>
                <a:gd name="T0" fmla="*/ 29 w 61"/>
                <a:gd name="T1" fmla="*/ 0 h 60"/>
                <a:gd name="T2" fmla="*/ 37 w 61"/>
                <a:gd name="T3" fmla="*/ 2 h 60"/>
                <a:gd name="T4" fmla="*/ 54 w 61"/>
                <a:gd name="T5" fmla="*/ 16 h 60"/>
                <a:gd name="T6" fmla="*/ 43 w 61"/>
                <a:gd name="T7" fmla="*/ 56 h 60"/>
                <a:gd name="T8" fmla="*/ 21 w 61"/>
                <a:gd name="T9" fmla="*/ 58 h 60"/>
                <a:gd name="T10" fmla="*/ 5 w 61"/>
                <a:gd name="T11" fmla="*/ 44 h 60"/>
                <a:gd name="T12" fmla="*/ 3 w 61"/>
                <a:gd name="T13" fmla="*/ 21 h 60"/>
                <a:gd name="T14" fmla="*/ 16 w 61"/>
                <a:gd name="T15" fmla="*/ 4 h 60"/>
                <a:gd name="T16" fmla="*/ 29 w 61"/>
                <a:gd name="T1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29" y="0"/>
                  </a:moveTo>
                  <a:cubicBezTo>
                    <a:pt x="32" y="0"/>
                    <a:pt x="35" y="1"/>
                    <a:pt x="37" y="2"/>
                  </a:cubicBezTo>
                  <a:cubicBezTo>
                    <a:pt x="45" y="4"/>
                    <a:pt x="51" y="9"/>
                    <a:pt x="54" y="16"/>
                  </a:cubicBezTo>
                  <a:cubicBezTo>
                    <a:pt x="61" y="30"/>
                    <a:pt x="56" y="48"/>
                    <a:pt x="43" y="56"/>
                  </a:cubicBezTo>
                  <a:cubicBezTo>
                    <a:pt x="36" y="59"/>
                    <a:pt x="29" y="60"/>
                    <a:pt x="21" y="58"/>
                  </a:cubicBezTo>
                  <a:cubicBezTo>
                    <a:pt x="14" y="56"/>
                    <a:pt x="8" y="51"/>
                    <a:pt x="5" y="44"/>
                  </a:cubicBezTo>
                  <a:cubicBezTo>
                    <a:pt x="1" y="37"/>
                    <a:pt x="0" y="29"/>
                    <a:pt x="3" y="21"/>
                  </a:cubicBezTo>
                  <a:cubicBezTo>
                    <a:pt x="5" y="14"/>
                    <a:pt x="9" y="8"/>
                    <a:pt x="16" y="4"/>
                  </a:cubicBezTo>
                  <a:cubicBezTo>
                    <a:pt x="20" y="2"/>
                    <a:pt x="25" y="0"/>
                    <a:pt x="29"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 name="Line 8">
              <a:extLst>
                <a:ext uri="{FF2B5EF4-FFF2-40B4-BE49-F238E27FC236}">
                  <a16:creationId xmlns:a16="http://schemas.microsoft.com/office/drawing/2014/main" id="{E96C0D09-CD81-4E6A-B59B-03C166542462}"/>
                </a:ext>
              </a:extLst>
            </p:cNvPr>
            <p:cNvSpPr>
              <a:spLocks noChangeShapeType="1"/>
            </p:cNvSpPr>
            <p:nvPr/>
          </p:nvSpPr>
          <p:spPr bwMode="auto">
            <a:xfrm>
              <a:off x="4738688" y="3203575"/>
              <a:ext cx="0" cy="460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 name="Line 9">
              <a:extLst>
                <a:ext uri="{FF2B5EF4-FFF2-40B4-BE49-F238E27FC236}">
                  <a16:creationId xmlns:a16="http://schemas.microsoft.com/office/drawing/2014/main" id="{C59B35D7-C96B-446A-9AA0-1718A2332BAD}"/>
                </a:ext>
              </a:extLst>
            </p:cNvPr>
            <p:cNvSpPr>
              <a:spLocks noChangeShapeType="1"/>
            </p:cNvSpPr>
            <p:nvPr/>
          </p:nvSpPr>
          <p:spPr bwMode="auto">
            <a:xfrm flipH="1">
              <a:off x="4738688" y="3381375"/>
              <a:ext cx="117475"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10">
              <a:extLst>
                <a:ext uri="{FF2B5EF4-FFF2-40B4-BE49-F238E27FC236}">
                  <a16:creationId xmlns:a16="http://schemas.microsoft.com/office/drawing/2014/main" id="{E93F32C0-89B5-4F74-B502-32C17EB91195}"/>
                </a:ext>
              </a:extLst>
            </p:cNvPr>
            <p:cNvSpPr>
              <a:spLocks/>
            </p:cNvSpPr>
            <p:nvPr/>
          </p:nvSpPr>
          <p:spPr bwMode="auto">
            <a:xfrm>
              <a:off x="4471988" y="3330575"/>
              <a:ext cx="173038" cy="169863"/>
            </a:xfrm>
            <a:custGeom>
              <a:avLst/>
              <a:gdLst>
                <a:gd name="T0" fmla="*/ 45 w 61"/>
                <a:gd name="T1" fmla="*/ 3 h 60"/>
                <a:gd name="T2" fmla="*/ 59 w 61"/>
                <a:gd name="T3" fmla="*/ 21 h 60"/>
                <a:gd name="T4" fmla="*/ 57 w 61"/>
                <a:gd name="T5" fmla="*/ 43 h 60"/>
                <a:gd name="T6" fmla="*/ 40 w 61"/>
                <a:gd name="T7" fmla="*/ 57 h 60"/>
                <a:gd name="T8" fmla="*/ 19 w 61"/>
                <a:gd name="T9" fmla="*/ 55 h 60"/>
                <a:gd name="T10" fmla="*/ 7 w 61"/>
                <a:gd name="T11" fmla="*/ 15 h 60"/>
                <a:gd name="T12" fmla="*/ 24 w 61"/>
                <a:gd name="T13" fmla="*/ 1 h 60"/>
                <a:gd name="T14" fmla="*/ 32 w 61"/>
                <a:gd name="T15" fmla="*/ 0 h 60"/>
                <a:gd name="T16" fmla="*/ 45 w 61"/>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45" y="3"/>
                  </a:moveTo>
                  <a:cubicBezTo>
                    <a:pt x="52" y="7"/>
                    <a:pt x="57" y="13"/>
                    <a:pt x="59" y="21"/>
                  </a:cubicBezTo>
                  <a:cubicBezTo>
                    <a:pt x="61" y="28"/>
                    <a:pt x="60" y="36"/>
                    <a:pt x="57" y="43"/>
                  </a:cubicBezTo>
                  <a:cubicBezTo>
                    <a:pt x="53" y="50"/>
                    <a:pt x="47" y="55"/>
                    <a:pt x="40" y="57"/>
                  </a:cubicBezTo>
                  <a:cubicBezTo>
                    <a:pt x="33" y="60"/>
                    <a:pt x="25" y="59"/>
                    <a:pt x="19" y="55"/>
                  </a:cubicBezTo>
                  <a:cubicBezTo>
                    <a:pt x="5" y="47"/>
                    <a:pt x="0" y="29"/>
                    <a:pt x="7" y="15"/>
                  </a:cubicBezTo>
                  <a:cubicBezTo>
                    <a:pt x="11" y="8"/>
                    <a:pt x="17" y="3"/>
                    <a:pt x="24" y="1"/>
                  </a:cubicBezTo>
                  <a:cubicBezTo>
                    <a:pt x="27" y="0"/>
                    <a:pt x="29" y="0"/>
                    <a:pt x="32" y="0"/>
                  </a:cubicBezTo>
                  <a:cubicBezTo>
                    <a:pt x="37" y="0"/>
                    <a:pt x="41" y="1"/>
                    <a:pt x="45" y="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 name="Line 11">
              <a:extLst>
                <a:ext uri="{FF2B5EF4-FFF2-40B4-BE49-F238E27FC236}">
                  <a16:creationId xmlns:a16="http://schemas.microsoft.com/office/drawing/2014/main" id="{98485424-C08C-4D22-BFE1-EA3823A0A473}"/>
                </a:ext>
              </a:extLst>
            </p:cNvPr>
            <p:cNvSpPr>
              <a:spLocks noChangeShapeType="1"/>
            </p:cNvSpPr>
            <p:nvPr/>
          </p:nvSpPr>
          <p:spPr bwMode="auto">
            <a:xfrm>
              <a:off x="4622801" y="3471863"/>
              <a:ext cx="11588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37" name="Rectangle 36">
            <a:extLst>
              <a:ext uri="{FF2B5EF4-FFF2-40B4-BE49-F238E27FC236}">
                <a16:creationId xmlns:a16="http://schemas.microsoft.com/office/drawing/2014/main" id="{46DE65C0-AE9C-4403-A10C-6E07BA33F019}"/>
              </a:ext>
            </a:extLst>
          </p:cNvPr>
          <p:cNvSpPr/>
          <p:nvPr/>
        </p:nvSpPr>
        <p:spPr bwMode="auto">
          <a:xfrm>
            <a:off x="866" y="974"/>
            <a:ext cx="2091359" cy="68560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8" name="Straight Connector 37">
            <a:extLst>
              <a:ext uri="{FF2B5EF4-FFF2-40B4-BE49-F238E27FC236}">
                <a16:creationId xmlns:a16="http://schemas.microsoft.com/office/drawing/2014/main" id="{D6EBC804-4B3F-4EDF-9BD9-4DCD41F5C0F6}"/>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D5DB3921-6171-41E2-86C1-FC4D5EF96882}"/>
              </a:ext>
            </a:extLst>
          </p:cNvPr>
          <p:cNvSpPr/>
          <p:nvPr/>
        </p:nvSpPr>
        <p:spPr bwMode="auto">
          <a:xfrm>
            <a:off x="380620" y="1637702"/>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Azure Container Instances (ACI)</a:t>
            </a:r>
          </a:p>
        </p:txBody>
      </p:sp>
      <p:sp>
        <p:nvSpPr>
          <p:cNvPr id="40" name="Rectangle: Rounded Corners 39">
            <a:extLst>
              <a:ext uri="{FF2B5EF4-FFF2-40B4-BE49-F238E27FC236}">
                <a16:creationId xmlns:a16="http://schemas.microsoft.com/office/drawing/2014/main" id="{7E567B2D-8646-4FB6-99C7-14027F4610E5}"/>
              </a:ext>
            </a:extLst>
          </p:cNvPr>
          <p:cNvSpPr/>
          <p:nvPr/>
        </p:nvSpPr>
        <p:spPr bwMode="auto">
          <a:xfrm>
            <a:off x="380620" y="2899670"/>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Azure Container Registry (ACR)</a:t>
            </a:r>
          </a:p>
        </p:txBody>
      </p:sp>
      <p:sp>
        <p:nvSpPr>
          <p:cNvPr id="42" name="Rectangle: Rounded Corners 41">
            <a:extLst>
              <a:ext uri="{FF2B5EF4-FFF2-40B4-BE49-F238E27FC236}">
                <a16:creationId xmlns:a16="http://schemas.microsoft.com/office/drawing/2014/main" id="{EA7C62A5-2242-446E-AB97-F53A4098BABF}"/>
              </a:ext>
            </a:extLst>
          </p:cNvPr>
          <p:cNvSpPr/>
          <p:nvPr/>
        </p:nvSpPr>
        <p:spPr bwMode="auto">
          <a:xfrm>
            <a:off x="380620" y="5423605"/>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Release </a:t>
            </a:r>
            <a:br>
              <a:rPr kumimoji="0" lang="en-US" sz="1175"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175"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Automation Tools</a:t>
            </a:r>
          </a:p>
        </p:txBody>
      </p:sp>
      <p:grpSp>
        <p:nvGrpSpPr>
          <p:cNvPr id="43" name="Group 42">
            <a:extLst>
              <a:ext uri="{FF2B5EF4-FFF2-40B4-BE49-F238E27FC236}">
                <a16:creationId xmlns:a16="http://schemas.microsoft.com/office/drawing/2014/main" id="{81D855DE-CC0D-418C-9700-1AD1257FBE9A}"/>
              </a:ext>
            </a:extLst>
          </p:cNvPr>
          <p:cNvGrpSpPr/>
          <p:nvPr/>
        </p:nvGrpSpPr>
        <p:grpSpPr>
          <a:xfrm>
            <a:off x="719745" y="1649706"/>
            <a:ext cx="573081" cy="508297"/>
            <a:chOff x="2878931" y="2940843"/>
            <a:chExt cx="1095375" cy="971550"/>
          </a:xfrm>
        </p:grpSpPr>
        <p:sp>
          <p:nvSpPr>
            <p:cNvPr id="44" name="Freeform: Shape 43">
              <a:extLst>
                <a:ext uri="{FF2B5EF4-FFF2-40B4-BE49-F238E27FC236}">
                  <a16:creationId xmlns:a16="http://schemas.microsoft.com/office/drawing/2014/main" id="{EAE64D49-A8B4-49B5-A406-38A035E317D9}"/>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D4E84D17-9767-4651-A9F0-E53777F627DD}"/>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D6F9E931-ADC1-4A59-BDE0-CDD2E6F03A4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52359001-77E8-413C-BC52-8A87EFB8765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757F50CE-62BB-4FBA-BCC4-180742CEF1FB}"/>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9F080A1-7E48-4199-8948-261B6E866A52}"/>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5E97D69E-093C-4CCA-9990-BC43DA6F9AFB}"/>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0" name="Group 59">
            <a:extLst>
              <a:ext uri="{FF2B5EF4-FFF2-40B4-BE49-F238E27FC236}">
                <a16:creationId xmlns:a16="http://schemas.microsoft.com/office/drawing/2014/main" id="{03B31E72-F313-4406-B2FF-99B940F145EC}"/>
              </a:ext>
            </a:extLst>
          </p:cNvPr>
          <p:cNvGrpSpPr/>
          <p:nvPr/>
        </p:nvGrpSpPr>
        <p:grpSpPr>
          <a:xfrm>
            <a:off x="751502" y="5448890"/>
            <a:ext cx="610183" cy="540674"/>
            <a:chOff x="4360069" y="2943701"/>
            <a:chExt cx="1095375" cy="970597"/>
          </a:xfrm>
        </p:grpSpPr>
        <p:sp>
          <p:nvSpPr>
            <p:cNvPr id="61" name="Freeform: Shape 60">
              <a:extLst>
                <a:ext uri="{FF2B5EF4-FFF2-40B4-BE49-F238E27FC236}">
                  <a16:creationId xmlns:a16="http://schemas.microsoft.com/office/drawing/2014/main" id="{72C52C22-8819-4EE4-9754-E4FDE0AB2485}"/>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0D7A8E4B-E0AA-4746-B8A9-DDC8531EBE9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7D57AB96-8E57-4360-9281-806CB64D4D20}"/>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D73CB64F-77F2-41A7-A26B-19E614AA27C4}"/>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808C2033-E7E8-4287-8D08-FB2B155C9A70}"/>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E4660FB0-B2D9-4BCF-AD57-DE8F7843377D}"/>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1" name="Group 70">
            <a:extLst>
              <a:ext uri="{FF2B5EF4-FFF2-40B4-BE49-F238E27FC236}">
                <a16:creationId xmlns:a16="http://schemas.microsoft.com/office/drawing/2014/main" id="{FE2DD2F1-782F-435F-A752-CA81971F8736}"/>
              </a:ext>
            </a:extLst>
          </p:cNvPr>
          <p:cNvGrpSpPr/>
          <p:nvPr/>
        </p:nvGrpSpPr>
        <p:grpSpPr>
          <a:xfrm>
            <a:off x="690016" y="2921235"/>
            <a:ext cx="647285" cy="512999"/>
            <a:chOff x="3517678" y="3062050"/>
            <a:chExt cx="1225868" cy="971550"/>
          </a:xfrm>
        </p:grpSpPr>
        <p:sp>
          <p:nvSpPr>
            <p:cNvPr id="72" name="Freeform: Shape 71">
              <a:extLst>
                <a:ext uri="{FF2B5EF4-FFF2-40B4-BE49-F238E27FC236}">
                  <a16:creationId xmlns:a16="http://schemas.microsoft.com/office/drawing/2014/main" id="{04BACEF6-C9F8-45B6-AA4F-4B13A2584CA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90CD530E-DDE4-4C33-9EE9-88E7F6F88F5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65B23C4E-49EA-4689-874A-DF3C6CBE095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CFEECD56-32EC-40A1-9D9D-21AB59243BAD}"/>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02FE84B-1C83-4397-9AD0-4DE933951DE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52C592FD-6A9B-43B5-8633-26EA261C23E6}"/>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F834594D-5D87-4C30-A62C-FC138B6B2CD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C2088090-088A-464C-8300-E0713BD78DD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922D2F47-D8A4-457C-BF59-0154AAF2661F}"/>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60BABA14-D35B-4955-B44A-D5FA0A4ACDB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B9EEF29F-2191-4FCD-BE37-CC73E6F9F7D8}"/>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1E1CFCCD-B887-48EF-B62E-B4C42BC58608}"/>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50577BA6-EF12-4B39-9764-D6DA55AEB88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85" name="Graphic 84">
            <a:extLst>
              <a:ext uri="{FF2B5EF4-FFF2-40B4-BE49-F238E27FC236}">
                <a16:creationId xmlns:a16="http://schemas.microsoft.com/office/drawing/2014/main" id="{551485EC-3810-489E-A907-9F8A11F3E3AD}"/>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51801" y="4097375"/>
            <a:ext cx="595123" cy="601131"/>
          </a:xfrm>
          <a:prstGeom prst="rect">
            <a:avLst/>
          </a:prstGeom>
        </p:spPr>
      </p:pic>
      <p:sp>
        <p:nvSpPr>
          <p:cNvPr id="86" name="Rectangle 85">
            <a:hlinkClick r:id="rId5" action="ppaction://hlinksldjump"/>
            <a:extLst>
              <a:ext uri="{FF2B5EF4-FFF2-40B4-BE49-F238E27FC236}">
                <a16:creationId xmlns:a16="http://schemas.microsoft.com/office/drawing/2014/main" id="{6C9EBECB-6DFE-4325-B1BA-40B12D4AB27B}"/>
              </a:ext>
            </a:extLst>
          </p:cNvPr>
          <p:cNvSpPr/>
          <p:nvPr/>
        </p:nvSpPr>
        <p:spPr bwMode="auto">
          <a:xfrm>
            <a:off x="282113" y="1479179"/>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Rectangle 86">
            <a:hlinkClick r:id="rId6" action="ppaction://hlinksldjump"/>
            <a:extLst>
              <a:ext uri="{FF2B5EF4-FFF2-40B4-BE49-F238E27FC236}">
                <a16:creationId xmlns:a16="http://schemas.microsoft.com/office/drawing/2014/main" id="{9E63D79B-CE9A-4621-B16B-88DED415E11A}"/>
              </a:ext>
            </a:extLst>
          </p:cNvPr>
          <p:cNvSpPr/>
          <p:nvPr/>
        </p:nvSpPr>
        <p:spPr bwMode="auto">
          <a:xfrm>
            <a:off x="270387" y="5307121"/>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Rectangle 87">
            <a:hlinkClick r:id="rId7" action="ppaction://hlinksldjump"/>
            <a:extLst>
              <a:ext uri="{FF2B5EF4-FFF2-40B4-BE49-F238E27FC236}">
                <a16:creationId xmlns:a16="http://schemas.microsoft.com/office/drawing/2014/main" id="{E9538388-DA5C-426E-B82F-976747D932AE}"/>
              </a:ext>
            </a:extLst>
          </p:cNvPr>
          <p:cNvSpPr/>
          <p:nvPr/>
        </p:nvSpPr>
        <p:spPr bwMode="auto">
          <a:xfrm>
            <a:off x="297454" y="2769171"/>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88">
            <a:hlinkClick r:id="rId8" action="ppaction://hlinksldjump"/>
            <a:extLst>
              <a:ext uri="{FF2B5EF4-FFF2-40B4-BE49-F238E27FC236}">
                <a16:creationId xmlns:a16="http://schemas.microsoft.com/office/drawing/2014/main" id="{2E3DFB4E-3FCE-4B5D-8772-56CCD74F7AF0}"/>
              </a:ext>
            </a:extLst>
          </p:cNvPr>
          <p:cNvSpPr/>
          <p:nvPr/>
        </p:nvSpPr>
        <p:spPr bwMode="auto">
          <a:xfrm>
            <a:off x="284999" y="2528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Rounded Corners 89">
            <a:extLst>
              <a:ext uri="{FF2B5EF4-FFF2-40B4-BE49-F238E27FC236}">
                <a16:creationId xmlns:a16="http://schemas.microsoft.com/office/drawing/2014/main" id="{A087F65F-7724-4053-B005-DBB1F7C5EE0C}"/>
              </a:ext>
            </a:extLst>
          </p:cNvPr>
          <p:cNvSpPr/>
          <p:nvPr/>
        </p:nvSpPr>
        <p:spPr bwMode="auto">
          <a:xfrm>
            <a:off x="380620" y="375735"/>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ACS Engine</a:t>
            </a:r>
          </a:p>
        </p:txBody>
      </p:sp>
      <p:grpSp>
        <p:nvGrpSpPr>
          <p:cNvPr id="91" name="Group 90">
            <a:extLst>
              <a:ext uri="{FF2B5EF4-FFF2-40B4-BE49-F238E27FC236}">
                <a16:creationId xmlns:a16="http://schemas.microsoft.com/office/drawing/2014/main" id="{A12E3E6F-5716-412E-A2E8-7D7BFBB2AA05}"/>
              </a:ext>
            </a:extLst>
          </p:cNvPr>
          <p:cNvGrpSpPr/>
          <p:nvPr/>
        </p:nvGrpSpPr>
        <p:grpSpPr>
          <a:xfrm>
            <a:off x="772595" y="515342"/>
            <a:ext cx="547901" cy="528830"/>
            <a:chOff x="2368476" y="589018"/>
            <a:chExt cx="1012508" cy="977265"/>
          </a:xfrm>
        </p:grpSpPr>
        <p:sp>
          <p:nvSpPr>
            <p:cNvPr id="92" name="Freeform: Shape 91">
              <a:extLst>
                <a:ext uri="{FF2B5EF4-FFF2-40B4-BE49-F238E27FC236}">
                  <a16:creationId xmlns:a16="http://schemas.microsoft.com/office/drawing/2014/main" id="{EA9E22FF-D54D-42B5-8F68-ABB95974459B}"/>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EA343B24-3CFE-44E1-9B5D-20D98DA07AE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EE7C97EE-4977-4F8D-8F35-C0A8A0D60716}"/>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ECD69566-E5AD-4EBE-9DBE-79E1443B02B9}"/>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0A59E270-C1BD-46E4-8210-EFCD1CD923D8}"/>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BF4D4871-CB54-468A-8A74-F4C6903902A3}"/>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FD0BC4D7-7050-4CE2-8353-F96F7B2C8C6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2F617FD5-D685-4B49-8CB6-999D979F22C8}"/>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A4485866-BFBA-430C-B042-7CDAD046460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90BF1859-39B5-470D-9C11-27E532826429}"/>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02E4E688-2EE7-4A25-ADEE-31A7A9CE516C}"/>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6DC17C1E-D85B-4E2C-AC20-345ACF161352}"/>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19A8D525-B39F-4E56-BC0C-C97B1B1EC78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ECAF7AF8-7EB8-475F-A991-C3EF2DE19320}"/>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7E504868-F5E9-4A2A-A86B-9B5151424A2D}"/>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CFE5A193-F0AA-4F84-ACB0-1CB6A7D179B6}"/>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B6C91EC3-722F-4F33-BBCC-41257A73339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7B17BB77-B9A6-45D0-8516-E32EE98EF5E1}"/>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D4A639DF-6060-43CA-A51F-07D3EDF6482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1CDE69AB-F731-45C2-A792-9D553FFB7C1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87B5941C-9FF8-4026-8935-E84B126FF58A}"/>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3" name="Rectangle 112">
            <a:hlinkClick r:id="rId8" action="ppaction://hlinksldjump"/>
            <a:extLst>
              <a:ext uri="{FF2B5EF4-FFF2-40B4-BE49-F238E27FC236}">
                <a16:creationId xmlns:a16="http://schemas.microsoft.com/office/drawing/2014/main" id="{054B24DD-4D30-4D35-AABD-D2B03E237B3F}"/>
              </a:ext>
            </a:extLst>
          </p:cNvPr>
          <p:cNvSpPr/>
          <p:nvPr/>
        </p:nvSpPr>
        <p:spPr bwMode="auto">
          <a:xfrm>
            <a:off x="325885" y="2528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Rounded Corners 170">
            <a:extLst>
              <a:ext uri="{FF2B5EF4-FFF2-40B4-BE49-F238E27FC236}">
                <a16:creationId xmlns:a16="http://schemas.microsoft.com/office/drawing/2014/main" id="{BE9B6D54-F711-474D-9E98-BE7658A47A62}"/>
              </a:ext>
            </a:extLst>
          </p:cNvPr>
          <p:cNvSpPr/>
          <p:nvPr/>
        </p:nvSpPr>
        <p:spPr bwMode="auto">
          <a:xfrm>
            <a:off x="865" y="4723791"/>
            <a:ext cx="2091360" cy="496509"/>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Open Service Broker </a:t>
            </a:r>
            <a:br>
              <a:rPr kumimoji="0" lang="en-US" sz="1175"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5"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for Azure (OSBA)</a:t>
            </a:r>
          </a:p>
        </p:txBody>
      </p:sp>
    </p:spTree>
    <p:extLst>
      <p:ext uri="{BB962C8B-B14F-4D97-AF65-F5344CB8AC3E}">
        <p14:creationId xmlns:p14="http://schemas.microsoft.com/office/powerpoint/2010/main" val="414972085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p:txBody>
          <a:bodyPr/>
          <a:lstStyle/>
          <a:p>
            <a:r>
              <a:rPr lang="en-US" sz="4704" dirty="0">
                <a:solidFill>
                  <a:schemeClr val="tx1"/>
                </a:solidFill>
              </a:rPr>
              <a:t>Brigade</a:t>
            </a:r>
          </a:p>
        </p:txBody>
      </p:sp>
      <p:sp>
        <p:nvSpPr>
          <p:cNvPr id="2" name="Text Placeholder 1">
            <a:extLst>
              <a:ext uri="{FF2B5EF4-FFF2-40B4-BE49-F238E27FC236}">
                <a16:creationId xmlns:a16="http://schemas.microsoft.com/office/drawing/2014/main" id="{92F86D37-136E-44FF-BD8A-8C273C88DFC6}"/>
              </a:ext>
            </a:extLst>
          </p:cNvPr>
          <p:cNvSpPr>
            <a:spLocks noGrp="1"/>
          </p:cNvSpPr>
          <p:nvPr>
            <p:ph type="body" sz="quarter" idx="10"/>
          </p:nvPr>
        </p:nvSpPr>
        <p:spPr/>
        <p:txBody>
          <a:bodyPr/>
          <a:lstStyle/>
          <a:p>
            <a:r>
              <a:rPr lang="en-US" dirty="0"/>
              <a:t>Brigade in action</a:t>
            </a:r>
          </a:p>
        </p:txBody>
      </p:sp>
      <p:pic>
        <p:nvPicPr>
          <p:cNvPr id="9218" name="img35151" descr="image001">
            <a:extLst>
              <a:ext uri="{FF2B5EF4-FFF2-40B4-BE49-F238E27FC236}">
                <a16:creationId xmlns:a16="http://schemas.microsoft.com/office/drawing/2014/main" id="{02C56DEF-2EE2-4EC4-B81F-C89A5724227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736042" y="2017178"/>
            <a:ext cx="6811281" cy="4540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a:extLst>
              <a:ext uri="{FF2B5EF4-FFF2-40B4-BE49-F238E27FC236}">
                <a16:creationId xmlns:a16="http://schemas.microsoft.com/office/drawing/2014/main" id="{0684A77D-D948-461F-8E81-03B33228E53E}"/>
              </a:ext>
            </a:extLst>
          </p:cNvPr>
          <p:cNvSpPr/>
          <p:nvPr/>
        </p:nvSpPr>
        <p:spPr bwMode="auto">
          <a:xfrm>
            <a:off x="866" y="974"/>
            <a:ext cx="2091359" cy="68560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4039C26E-93CA-4146-8F42-B9A66BCD960D}"/>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05903ED1-74B5-42A9-ADAA-2D4F7CE2417C}"/>
              </a:ext>
            </a:extLst>
          </p:cNvPr>
          <p:cNvSpPr/>
          <p:nvPr/>
        </p:nvSpPr>
        <p:spPr bwMode="auto">
          <a:xfrm>
            <a:off x="380620" y="1637702"/>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Azure Container Instances (ACI)</a:t>
            </a:r>
          </a:p>
        </p:txBody>
      </p:sp>
      <p:sp>
        <p:nvSpPr>
          <p:cNvPr id="15" name="Rectangle: Rounded Corners 14">
            <a:extLst>
              <a:ext uri="{FF2B5EF4-FFF2-40B4-BE49-F238E27FC236}">
                <a16:creationId xmlns:a16="http://schemas.microsoft.com/office/drawing/2014/main" id="{C7FDF257-EC78-466B-BEAB-2711144165FA}"/>
              </a:ext>
            </a:extLst>
          </p:cNvPr>
          <p:cNvSpPr/>
          <p:nvPr/>
        </p:nvSpPr>
        <p:spPr bwMode="auto">
          <a:xfrm>
            <a:off x="380620" y="2899670"/>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Azure Container Registry (ACR)</a:t>
            </a:r>
          </a:p>
        </p:txBody>
      </p:sp>
      <p:sp>
        <p:nvSpPr>
          <p:cNvPr id="16" name="Rectangle: Rounded Corners 15">
            <a:extLst>
              <a:ext uri="{FF2B5EF4-FFF2-40B4-BE49-F238E27FC236}">
                <a16:creationId xmlns:a16="http://schemas.microsoft.com/office/drawing/2014/main" id="{F4DDF687-CAD5-4D52-9398-114C61C392EC}"/>
              </a:ext>
            </a:extLst>
          </p:cNvPr>
          <p:cNvSpPr/>
          <p:nvPr/>
        </p:nvSpPr>
        <p:spPr bwMode="auto">
          <a:xfrm>
            <a:off x="380620" y="5423605"/>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Release </a:t>
            </a:r>
            <a:br>
              <a:rPr kumimoji="0" lang="en-US" sz="1175"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175"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Automation Tools</a:t>
            </a:r>
          </a:p>
        </p:txBody>
      </p:sp>
      <p:grpSp>
        <p:nvGrpSpPr>
          <p:cNvPr id="17" name="Group 16">
            <a:extLst>
              <a:ext uri="{FF2B5EF4-FFF2-40B4-BE49-F238E27FC236}">
                <a16:creationId xmlns:a16="http://schemas.microsoft.com/office/drawing/2014/main" id="{727ECDB0-0CD0-42BA-B669-1D4EC50E7868}"/>
              </a:ext>
            </a:extLst>
          </p:cNvPr>
          <p:cNvGrpSpPr/>
          <p:nvPr/>
        </p:nvGrpSpPr>
        <p:grpSpPr>
          <a:xfrm>
            <a:off x="719745" y="1649706"/>
            <a:ext cx="573081" cy="508297"/>
            <a:chOff x="2878931" y="2940843"/>
            <a:chExt cx="1095375" cy="971550"/>
          </a:xfrm>
        </p:grpSpPr>
        <p:sp>
          <p:nvSpPr>
            <p:cNvPr id="18" name="Freeform: Shape 17">
              <a:extLst>
                <a:ext uri="{FF2B5EF4-FFF2-40B4-BE49-F238E27FC236}">
                  <a16:creationId xmlns:a16="http://schemas.microsoft.com/office/drawing/2014/main" id="{CC007564-A444-4FD5-801F-78452B75F431}"/>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8ABD7E3B-89AE-4B25-909D-F60BFAB49B2B}"/>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66785F7B-63ED-40D1-B7B1-1376E0390D99}"/>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8135B347-5C9E-43C0-A22E-2613E1DDFC9F}"/>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2EBEAF49-021A-46DE-914D-3975269EAB9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38AB9514-F4ED-41D6-A271-A4B3DE1D1AB2}"/>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A245A10D-C062-4298-9C89-3238F4318DA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32E5FBE3-AF63-450E-BC1F-31403CFA7E13}"/>
              </a:ext>
            </a:extLst>
          </p:cNvPr>
          <p:cNvGrpSpPr/>
          <p:nvPr/>
        </p:nvGrpSpPr>
        <p:grpSpPr>
          <a:xfrm>
            <a:off x="751502" y="5448890"/>
            <a:ext cx="610183" cy="540674"/>
            <a:chOff x="4360069" y="2943701"/>
            <a:chExt cx="1095375" cy="970597"/>
          </a:xfrm>
        </p:grpSpPr>
        <p:sp>
          <p:nvSpPr>
            <p:cNvPr id="26" name="Freeform: Shape 25">
              <a:extLst>
                <a:ext uri="{FF2B5EF4-FFF2-40B4-BE49-F238E27FC236}">
                  <a16:creationId xmlns:a16="http://schemas.microsoft.com/office/drawing/2014/main" id="{94BE7537-F291-48E8-8B6A-0B71D5747525}"/>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9C137A33-C993-4829-B8F3-443D3D0EE8B2}"/>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7537ADAF-5217-40EB-A413-B3575028CA85}"/>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4458CDDF-3D40-47BB-B95B-F2A1226787D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EF52C8BB-5C97-4362-9155-9080894826A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0E83D75E-42D7-4BE2-84D5-3561D7959CBF}"/>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2" name="Group 31">
            <a:extLst>
              <a:ext uri="{FF2B5EF4-FFF2-40B4-BE49-F238E27FC236}">
                <a16:creationId xmlns:a16="http://schemas.microsoft.com/office/drawing/2014/main" id="{9E1C72E5-E902-4532-868F-71E3C1FA6A38}"/>
              </a:ext>
            </a:extLst>
          </p:cNvPr>
          <p:cNvGrpSpPr/>
          <p:nvPr/>
        </p:nvGrpSpPr>
        <p:grpSpPr>
          <a:xfrm>
            <a:off x="690016" y="2921235"/>
            <a:ext cx="647285" cy="512999"/>
            <a:chOff x="3517678" y="3062050"/>
            <a:chExt cx="1225868" cy="971550"/>
          </a:xfrm>
        </p:grpSpPr>
        <p:sp>
          <p:nvSpPr>
            <p:cNvPr id="33" name="Freeform: Shape 32">
              <a:extLst>
                <a:ext uri="{FF2B5EF4-FFF2-40B4-BE49-F238E27FC236}">
                  <a16:creationId xmlns:a16="http://schemas.microsoft.com/office/drawing/2014/main" id="{800FA5A5-79A6-42C6-B4DA-E74FA8F4083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39A56AC1-69D0-4C53-A65E-1B5F3DBA551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C6D65CC0-D33D-4804-AF3E-221EC2986F73}"/>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39993FAB-A1E8-4B22-9A49-04CEE8092B30}"/>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BAC37FC6-A8E0-42AB-BC35-99F98C3C729E}"/>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258D9DBB-B91B-4491-A998-F24DEE72F611}"/>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818407D5-320F-4967-B283-75B4E78D073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4949C9B1-C3FF-4CAA-9816-E4373EDD3C68}"/>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0BBA01AC-A4FD-4889-B09F-32299113685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45A1BD89-34A0-402E-87C5-A5FAC3D7201B}"/>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ED0FB653-A07C-43CE-9455-A8733163A9C6}"/>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289322FB-0440-4E21-A9A9-87C8DA677E58}"/>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CBB1C24A-7600-484E-8CE1-1B2D2572F85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46" name="Graphic 45">
            <a:extLst>
              <a:ext uri="{FF2B5EF4-FFF2-40B4-BE49-F238E27FC236}">
                <a16:creationId xmlns:a16="http://schemas.microsoft.com/office/drawing/2014/main" id="{A3346A2C-649F-4AE1-9F3B-AD659B48951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51801" y="4097375"/>
            <a:ext cx="595123" cy="601131"/>
          </a:xfrm>
          <a:prstGeom prst="rect">
            <a:avLst/>
          </a:prstGeom>
        </p:spPr>
      </p:pic>
      <p:sp>
        <p:nvSpPr>
          <p:cNvPr id="47" name="Rectangle 46">
            <a:hlinkClick r:id="rId6" action="ppaction://hlinksldjump"/>
            <a:extLst>
              <a:ext uri="{FF2B5EF4-FFF2-40B4-BE49-F238E27FC236}">
                <a16:creationId xmlns:a16="http://schemas.microsoft.com/office/drawing/2014/main" id="{E46B0FB1-8E8B-46A7-8BE0-E4F560CD6CA2}"/>
              </a:ext>
            </a:extLst>
          </p:cNvPr>
          <p:cNvSpPr/>
          <p:nvPr/>
        </p:nvSpPr>
        <p:spPr bwMode="auto">
          <a:xfrm>
            <a:off x="282113" y="1479179"/>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hlinkClick r:id="rId7" action="ppaction://hlinksldjump"/>
            <a:extLst>
              <a:ext uri="{FF2B5EF4-FFF2-40B4-BE49-F238E27FC236}">
                <a16:creationId xmlns:a16="http://schemas.microsoft.com/office/drawing/2014/main" id="{8D48CE05-7D14-49E9-BFBA-87B964D499C6}"/>
              </a:ext>
            </a:extLst>
          </p:cNvPr>
          <p:cNvSpPr/>
          <p:nvPr/>
        </p:nvSpPr>
        <p:spPr bwMode="auto">
          <a:xfrm>
            <a:off x="270387" y="5307121"/>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hlinkClick r:id="rId8" action="ppaction://hlinksldjump"/>
            <a:extLst>
              <a:ext uri="{FF2B5EF4-FFF2-40B4-BE49-F238E27FC236}">
                <a16:creationId xmlns:a16="http://schemas.microsoft.com/office/drawing/2014/main" id="{025B7A1F-9827-4BFA-92A8-F5B386FCD864}"/>
              </a:ext>
            </a:extLst>
          </p:cNvPr>
          <p:cNvSpPr/>
          <p:nvPr/>
        </p:nvSpPr>
        <p:spPr bwMode="auto">
          <a:xfrm>
            <a:off x="297454" y="2769171"/>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hlinkClick r:id="rId9" action="ppaction://hlinksldjump"/>
            <a:extLst>
              <a:ext uri="{FF2B5EF4-FFF2-40B4-BE49-F238E27FC236}">
                <a16:creationId xmlns:a16="http://schemas.microsoft.com/office/drawing/2014/main" id="{B583A07B-6740-48A3-8B79-1E613F3C5F99}"/>
              </a:ext>
            </a:extLst>
          </p:cNvPr>
          <p:cNvSpPr/>
          <p:nvPr/>
        </p:nvSpPr>
        <p:spPr bwMode="auto">
          <a:xfrm>
            <a:off x="284999" y="2528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Rounded Corners 50">
            <a:extLst>
              <a:ext uri="{FF2B5EF4-FFF2-40B4-BE49-F238E27FC236}">
                <a16:creationId xmlns:a16="http://schemas.microsoft.com/office/drawing/2014/main" id="{FBCBE9F9-4FC9-44A7-B95D-DDB269F9A9C2}"/>
              </a:ext>
            </a:extLst>
          </p:cNvPr>
          <p:cNvSpPr/>
          <p:nvPr/>
        </p:nvSpPr>
        <p:spPr bwMode="auto">
          <a:xfrm>
            <a:off x="380620" y="375735"/>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ACS Engine</a:t>
            </a:r>
          </a:p>
        </p:txBody>
      </p:sp>
      <p:grpSp>
        <p:nvGrpSpPr>
          <p:cNvPr id="52" name="Group 51">
            <a:extLst>
              <a:ext uri="{FF2B5EF4-FFF2-40B4-BE49-F238E27FC236}">
                <a16:creationId xmlns:a16="http://schemas.microsoft.com/office/drawing/2014/main" id="{A50C79A4-A1BE-4DE4-8092-625021EB163D}"/>
              </a:ext>
            </a:extLst>
          </p:cNvPr>
          <p:cNvGrpSpPr/>
          <p:nvPr/>
        </p:nvGrpSpPr>
        <p:grpSpPr>
          <a:xfrm>
            <a:off x="772595" y="515342"/>
            <a:ext cx="547901" cy="528830"/>
            <a:chOff x="2368476" y="589018"/>
            <a:chExt cx="1012508" cy="977265"/>
          </a:xfrm>
        </p:grpSpPr>
        <p:sp>
          <p:nvSpPr>
            <p:cNvPr id="53" name="Freeform: Shape 52">
              <a:extLst>
                <a:ext uri="{FF2B5EF4-FFF2-40B4-BE49-F238E27FC236}">
                  <a16:creationId xmlns:a16="http://schemas.microsoft.com/office/drawing/2014/main" id="{DC47D01F-E97B-4E4C-BB7C-7E3A1EFE7FB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DE6882B5-B1F6-41F3-97A5-3AC25D313C2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E4C581A1-FF9D-4198-A4BA-2C099437BBC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CC7D8E37-D5AE-4086-80A5-45267F20596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F66589EF-F137-45B6-BB46-054F26CF811C}"/>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418E9D04-544B-4918-941B-B752A76D24E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6D068671-3354-42EE-A688-8975ED1D8F2C}"/>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5A25BE94-CAC5-452E-99FE-F4614788527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94F9ED5-EE8F-4164-AB5D-B23A3A560BB7}"/>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A4E9B3E3-762F-4958-80D2-1AC7828D64E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B36709C8-637B-48D0-91A8-F297B65F3C1B}"/>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767ECD32-38D5-4FAA-9DF0-B45292F62D52}"/>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42A142FA-164D-4A3E-BF84-9AAAD114B2AD}"/>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8575CD27-00F9-4297-9581-155F7DE4E7BC}"/>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B5A29A99-C3BF-484C-A839-B828DCC5D42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EF628B93-BEE2-43A6-B38F-7281571F76A3}"/>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6BB1C8BE-0BD4-4FA1-9B31-5CF3E01279F4}"/>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BCB2DD87-4AA2-44E0-BF51-A8B4F617472F}"/>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377F0E46-336C-44F7-AF0E-8AE6A1F2111C}"/>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C99DA551-C14E-4D64-815B-B6A17D31B64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BAE24836-0F7D-4F21-B0D2-21DBF45065FB}"/>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76" name="Rectangle 75">
            <a:hlinkClick r:id="rId9" action="ppaction://hlinksldjump"/>
            <a:extLst>
              <a:ext uri="{FF2B5EF4-FFF2-40B4-BE49-F238E27FC236}">
                <a16:creationId xmlns:a16="http://schemas.microsoft.com/office/drawing/2014/main" id="{2CDF472D-361C-4D6E-B3CC-A93924143B20}"/>
              </a:ext>
            </a:extLst>
          </p:cNvPr>
          <p:cNvSpPr/>
          <p:nvPr/>
        </p:nvSpPr>
        <p:spPr bwMode="auto">
          <a:xfrm>
            <a:off x="325885" y="2528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Rectangle: Rounded Corners 170">
            <a:extLst>
              <a:ext uri="{FF2B5EF4-FFF2-40B4-BE49-F238E27FC236}">
                <a16:creationId xmlns:a16="http://schemas.microsoft.com/office/drawing/2014/main" id="{FABDB165-7EEB-4197-AE02-D4B75D2BEB00}"/>
              </a:ext>
            </a:extLst>
          </p:cNvPr>
          <p:cNvSpPr/>
          <p:nvPr/>
        </p:nvSpPr>
        <p:spPr bwMode="auto">
          <a:xfrm>
            <a:off x="865" y="4723791"/>
            <a:ext cx="2091360" cy="496509"/>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Open Service Broker </a:t>
            </a:r>
            <a:br>
              <a:rPr kumimoji="0" lang="en-US" sz="1175"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5"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for Azure (OSBA)</a:t>
            </a:r>
          </a:p>
        </p:txBody>
      </p:sp>
    </p:spTree>
    <p:extLst>
      <p:ext uri="{BB962C8B-B14F-4D97-AF65-F5344CB8AC3E}">
        <p14:creationId xmlns:p14="http://schemas.microsoft.com/office/powerpoint/2010/main" val="268320164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p:txBody>
          <a:bodyPr/>
          <a:lstStyle/>
          <a:p>
            <a:r>
              <a:rPr lang="en-US" sz="4704" dirty="0">
                <a:solidFill>
                  <a:schemeClr val="tx1"/>
                </a:solidFill>
              </a:rPr>
              <a:t>Brigade UI</a:t>
            </a:r>
          </a:p>
        </p:txBody>
      </p:sp>
      <p:sp>
        <p:nvSpPr>
          <p:cNvPr id="2" name="Text Placeholder 1">
            <a:extLst>
              <a:ext uri="{FF2B5EF4-FFF2-40B4-BE49-F238E27FC236}">
                <a16:creationId xmlns:a16="http://schemas.microsoft.com/office/drawing/2014/main" id="{9A9ED912-9FF3-4042-AF9F-F5FD509464F5}"/>
              </a:ext>
            </a:extLst>
          </p:cNvPr>
          <p:cNvSpPr>
            <a:spLocks noGrp="1"/>
          </p:cNvSpPr>
          <p:nvPr>
            <p:ph type="body" sz="quarter" idx="10"/>
          </p:nvPr>
        </p:nvSpPr>
        <p:spPr>
          <a:xfrm>
            <a:off x="2689257" y="1191052"/>
            <a:ext cx="8712889" cy="506901"/>
          </a:xfrm>
        </p:spPr>
        <p:txBody>
          <a:bodyPr/>
          <a:lstStyle/>
          <a:p>
            <a:r>
              <a:rPr lang="en-US" dirty="0"/>
              <a:t>Dashboards for Brigade pipelines</a:t>
            </a:r>
          </a:p>
        </p:txBody>
      </p:sp>
      <p:pic>
        <p:nvPicPr>
          <p:cNvPr id="11" name="Picture 10">
            <a:extLst>
              <a:ext uri="{FF2B5EF4-FFF2-40B4-BE49-F238E27FC236}">
                <a16:creationId xmlns:a16="http://schemas.microsoft.com/office/drawing/2014/main" id="{44E57359-28F3-42E7-854B-07AEE5A774C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230904" y="2611741"/>
            <a:ext cx="4577171" cy="2810506"/>
          </a:xfrm>
          <a:prstGeom prst="roundRect">
            <a:avLst>
              <a:gd name="adj" fmla="val 1160"/>
            </a:avLst>
          </a:prstGeom>
          <a:ln w="12700">
            <a:solidFill>
              <a:schemeClr val="bg2"/>
            </a:solidFill>
          </a:ln>
        </p:spPr>
      </p:pic>
      <p:pic>
        <p:nvPicPr>
          <p:cNvPr id="9" name="Picture 8">
            <a:extLst>
              <a:ext uri="{FF2B5EF4-FFF2-40B4-BE49-F238E27FC236}">
                <a16:creationId xmlns:a16="http://schemas.microsoft.com/office/drawing/2014/main" id="{91E06642-0BDC-4FFB-AE5A-FAE271E1418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26187" y="2611741"/>
            <a:ext cx="4577171" cy="2810506"/>
          </a:xfrm>
          <a:prstGeom prst="roundRect">
            <a:avLst>
              <a:gd name="adj" fmla="val 1424"/>
            </a:avLst>
          </a:prstGeom>
          <a:ln w="12700">
            <a:solidFill>
              <a:schemeClr val="bg2"/>
            </a:solidFill>
          </a:ln>
        </p:spPr>
      </p:pic>
      <p:sp>
        <p:nvSpPr>
          <p:cNvPr id="27" name="TextBox 26">
            <a:extLst>
              <a:ext uri="{FF2B5EF4-FFF2-40B4-BE49-F238E27FC236}">
                <a16:creationId xmlns:a16="http://schemas.microsoft.com/office/drawing/2014/main" id="{E7A78B59-1E14-403C-A2ED-E469C8CDB095}"/>
              </a:ext>
            </a:extLst>
          </p:cNvPr>
          <p:cNvSpPr txBox="1"/>
          <p:nvPr/>
        </p:nvSpPr>
        <p:spPr>
          <a:xfrm>
            <a:off x="2426183" y="5505733"/>
            <a:ext cx="3089454" cy="470626"/>
          </a:xfrm>
          <a:prstGeom prst="rect">
            <a:avLst/>
          </a:prstGeom>
          <a:noFill/>
        </p:spPr>
        <p:txBody>
          <a:bodyPr wrap="square" lIns="0" tIns="143407" rIns="143407" bIns="143407" rtlCol="0" anchor="t">
            <a:spAutoFit/>
          </a:bodyPr>
          <a:lstStyle/>
          <a:p>
            <a:pPr marL="0" marR="0" lvl="0" indent="0" algn="l" defTabSz="914192" rtl="0" eaLnBrk="1" fontAlgn="auto" latinLnBrk="0" hangingPunct="1">
              <a:lnSpc>
                <a:spcPct val="100000"/>
              </a:lnSpc>
              <a:spcBef>
                <a:spcPts val="0"/>
              </a:spcBef>
              <a:spcAft>
                <a:spcPts val="588"/>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Builds dashboard</a:t>
            </a:r>
          </a:p>
        </p:txBody>
      </p:sp>
      <p:sp>
        <p:nvSpPr>
          <p:cNvPr id="32" name="TextBox 31">
            <a:extLst>
              <a:ext uri="{FF2B5EF4-FFF2-40B4-BE49-F238E27FC236}">
                <a16:creationId xmlns:a16="http://schemas.microsoft.com/office/drawing/2014/main" id="{154F797A-DC5D-4A98-A18D-A4BD92813473}"/>
              </a:ext>
            </a:extLst>
          </p:cNvPr>
          <p:cNvSpPr txBox="1"/>
          <p:nvPr/>
        </p:nvSpPr>
        <p:spPr>
          <a:xfrm>
            <a:off x="7230904" y="5505733"/>
            <a:ext cx="3089454" cy="470626"/>
          </a:xfrm>
          <a:prstGeom prst="rect">
            <a:avLst/>
          </a:prstGeom>
          <a:noFill/>
        </p:spPr>
        <p:txBody>
          <a:bodyPr wrap="square" lIns="0" tIns="143407" rIns="143407" bIns="143407" rtlCol="0" anchor="t">
            <a:spAutoFit/>
          </a:bodyPr>
          <a:lstStyle/>
          <a:p>
            <a:pPr marL="0" marR="0" lvl="0" indent="0" algn="l" defTabSz="914192" rtl="0" eaLnBrk="1" fontAlgn="auto" latinLnBrk="0" hangingPunct="1">
              <a:lnSpc>
                <a:spcPct val="100000"/>
              </a:lnSpc>
              <a:spcBef>
                <a:spcPts val="0"/>
              </a:spcBef>
              <a:spcAft>
                <a:spcPts val="588"/>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Events log</a:t>
            </a:r>
          </a:p>
        </p:txBody>
      </p:sp>
      <p:sp>
        <p:nvSpPr>
          <p:cNvPr id="15" name="Rectangle 14">
            <a:extLst>
              <a:ext uri="{FF2B5EF4-FFF2-40B4-BE49-F238E27FC236}">
                <a16:creationId xmlns:a16="http://schemas.microsoft.com/office/drawing/2014/main" id="{D45B5CC2-6BA0-45E0-8715-6A352C609750}"/>
              </a:ext>
            </a:extLst>
          </p:cNvPr>
          <p:cNvSpPr/>
          <p:nvPr/>
        </p:nvSpPr>
        <p:spPr bwMode="auto">
          <a:xfrm>
            <a:off x="866" y="974"/>
            <a:ext cx="2091359" cy="68560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51175EE7-C0D3-47B9-A642-398B25661A0C}"/>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04ADBD21-47F9-438C-B1FF-4CADBB0F4FAC}"/>
              </a:ext>
            </a:extLst>
          </p:cNvPr>
          <p:cNvSpPr/>
          <p:nvPr/>
        </p:nvSpPr>
        <p:spPr bwMode="auto">
          <a:xfrm>
            <a:off x="380620" y="1637702"/>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Azure Container Instances (ACI)</a:t>
            </a:r>
          </a:p>
        </p:txBody>
      </p:sp>
      <p:sp>
        <p:nvSpPr>
          <p:cNvPr id="18" name="Rectangle: Rounded Corners 17">
            <a:extLst>
              <a:ext uri="{FF2B5EF4-FFF2-40B4-BE49-F238E27FC236}">
                <a16:creationId xmlns:a16="http://schemas.microsoft.com/office/drawing/2014/main" id="{D7C92488-CCF9-44D9-AA05-878E64E3BE25}"/>
              </a:ext>
            </a:extLst>
          </p:cNvPr>
          <p:cNvSpPr/>
          <p:nvPr/>
        </p:nvSpPr>
        <p:spPr bwMode="auto">
          <a:xfrm>
            <a:off x="380620" y="2899670"/>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Azure Container Registry (ACR)</a:t>
            </a:r>
          </a:p>
        </p:txBody>
      </p:sp>
      <p:sp>
        <p:nvSpPr>
          <p:cNvPr id="19" name="Rectangle: Rounded Corners 18">
            <a:extLst>
              <a:ext uri="{FF2B5EF4-FFF2-40B4-BE49-F238E27FC236}">
                <a16:creationId xmlns:a16="http://schemas.microsoft.com/office/drawing/2014/main" id="{2F4780FA-2668-4A0D-996B-5F690E603D90}"/>
              </a:ext>
            </a:extLst>
          </p:cNvPr>
          <p:cNvSpPr/>
          <p:nvPr/>
        </p:nvSpPr>
        <p:spPr bwMode="auto">
          <a:xfrm>
            <a:off x="380620" y="5423605"/>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Release </a:t>
            </a:r>
            <a:br>
              <a:rPr kumimoji="0" lang="en-US" sz="1175"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175"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Automation Tools</a:t>
            </a:r>
          </a:p>
        </p:txBody>
      </p:sp>
      <p:grpSp>
        <p:nvGrpSpPr>
          <p:cNvPr id="20" name="Group 19">
            <a:extLst>
              <a:ext uri="{FF2B5EF4-FFF2-40B4-BE49-F238E27FC236}">
                <a16:creationId xmlns:a16="http://schemas.microsoft.com/office/drawing/2014/main" id="{814B6537-2A05-44DD-B416-2990A90D0786}"/>
              </a:ext>
            </a:extLst>
          </p:cNvPr>
          <p:cNvGrpSpPr/>
          <p:nvPr/>
        </p:nvGrpSpPr>
        <p:grpSpPr>
          <a:xfrm>
            <a:off x="719745" y="1649706"/>
            <a:ext cx="573081" cy="508297"/>
            <a:chOff x="2878931" y="2940843"/>
            <a:chExt cx="1095375" cy="971550"/>
          </a:xfrm>
        </p:grpSpPr>
        <p:sp>
          <p:nvSpPr>
            <p:cNvPr id="21" name="Freeform: Shape 20">
              <a:extLst>
                <a:ext uri="{FF2B5EF4-FFF2-40B4-BE49-F238E27FC236}">
                  <a16:creationId xmlns:a16="http://schemas.microsoft.com/office/drawing/2014/main" id="{049BDB67-BA75-4EF6-AF20-69CBCDF72837}"/>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FE147713-E19D-441A-AAB1-7FB2E7C59F9B}"/>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0D350F69-E3CD-480E-9D81-B838274BD6CB}"/>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056885CB-3D32-4CC1-8E91-31B2945DB8DF}"/>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D9614A96-8E89-41D6-A783-E40B5DBD4EA5}"/>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1B9792A-2262-4EC0-9159-DE1CBB1225F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E5BBD129-01A8-4C56-97F8-AE48C9FCD7E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9" name="Group 28">
            <a:extLst>
              <a:ext uri="{FF2B5EF4-FFF2-40B4-BE49-F238E27FC236}">
                <a16:creationId xmlns:a16="http://schemas.microsoft.com/office/drawing/2014/main" id="{F51A2F81-4A94-45FA-9A10-33E060C28BBC}"/>
              </a:ext>
            </a:extLst>
          </p:cNvPr>
          <p:cNvGrpSpPr/>
          <p:nvPr/>
        </p:nvGrpSpPr>
        <p:grpSpPr>
          <a:xfrm>
            <a:off x="751502" y="5448890"/>
            <a:ext cx="610183" cy="540674"/>
            <a:chOff x="4360069" y="2943701"/>
            <a:chExt cx="1095375" cy="970597"/>
          </a:xfrm>
        </p:grpSpPr>
        <p:sp>
          <p:nvSpPr>
            <p:cNvPr id="30" name="Freeform: Shape 29">
              <a:extLst>
                <a:ext uri="{FF2B5EF4-FFF2-40B4-BE49-F238E27FC236}">
                  <a16:creationId xmlns:a16="http://schemas.microsoft.com/office/drawing/2014/main" id="{39C6CCD7-10CB-43EC-A28F-3C9C0EDBD30B}"/>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92D3151F-BAD3-45BC-B04E-2766A33C1B4D}"/>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62B8F025-F3BB-4D9E-9EC6-884633B28DCD}"/>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482D952B-4483-49B5-B9F0-A603228C8A28}"/>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17608651-5FD1-4A27-8381-229C623AEFA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6D5D0CF-1F93-4EDE-B05E-7B2710F06C11}"/>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7" name="Group 36">
            <a:extLst>
              <a:ext uri="{FF2B5EF4-FFF2-40B4-BE49-F238E27FC236}">
                <a16:creationId xmlns:a16="http://schemas.microsoft.com/office/drawing/2014/main" id="{2F64EF5B-7466-4F26-A909-5D0CC7C76A4F}"/>
              </a:ext>
            </a:extLst>
          </p:cNvPr>
          <p:cNvGrpSpPr/>
          <p:nvPr/>
        </p:nvGrpSpPr>
        <p:grpSpPr>
          <a:xfrm>
            <a:off x="690016" y="2921235"/>
            <a:ext cx="647285" cy="512999"/>
            <a:chOff x="3517678" y="3062050"/>
            <a:chExt cx="1225868" cy="971550"/>
          </a:xfrm>
        </p:grpSpPr>
        <p:sp>
          <p:nvSpPr>
            <p:cNvPr id="38" name="Freeform: Shape 37">
              <a:extLst>
                <a:ext uri="{FF2B5EF4-FFF2-40B4-BE49-F238E27FC236}">
                  <a16:creationId xmlns:a16="http://schemas.microsoft.com/office/drawing/2014/main" id="{3BB5732C-7C4A-428F-B154-234C96CF73EA}"/>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34468BFB-35D8-406A-8307-D35058875F21}"/>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316BD4AA-5986-4990-9CA9-BF78A7E693F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5E33FE8-3505-4542-B62A-4497E8A7220C}"/>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48353B87-60A2-4D98-964F-29B42C32A6F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6BC46489-716D-4298-8A98-C723D3FB9582}"/>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3C54D3FB-01E2-4CEC-8D28-918D4D74FE3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6812AF4A-C73D-4652-93CD-385A7E37FF64}"/>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A50B4014-31C3-4E66-8310-978BD8F0B470}"/>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6FA5F601-108A-460A-936F-61759B2C7ECA}"/>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1B5E079F-4C54-40B2-BAD7-3E626847DCC3}"/>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6C29FFE1-20C9-43CC-A552-0905D72A28E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830047F4-04C0-4BF9-82DD-1130A2FAB53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51" name="Graphic 50">
            <a:extLst>
              <a:ext uri="{FF2B5EF4-FFF2-40B4-BE49-F238E27FC236}">
                <a16:creationId xmlns:a16="http://schemas.microsoft.com/office/drawing/2014/main" id="{9B2A6417-CBAF-417A-9C97-9AC519D7DA12}"/>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51801" y="4097375"/>
            <a:ext cx="595123" cy="601131"/>
          </a:xfrm>
          <a:prstGeom prst="rect">
            <a:avLst/>
          </a:prstGeom>
        </p:spPr>
      </p:pic>
      <p:sp>
        <p:nvSpPr>
          <p:cNvPr id="52" name="Rectangle 51">
            <a:hlinkClick r:id="rId7" action="ppaction://hlinksldjump"/>
            <a:extLst>
              <a:ext uri="{FF2B5EF4-FFF2-40B4-BE49-F238E27FC236}">
                <a16:creationId xmlns:a16="http://schemas.microsoft.com/office/drawing/2014/main" id="{B90E2B1D-A3DC-487C-AA5E-CB90F058D455}"/>
              </a:ext>
            </a:extLst>
          </p:cNvPr>
          <p:cNvSpPr/>
          <p:nvPr/>
        </p:nvSpPr>
        <p:spPr bwMode="auto">
          <a:xfrm>
            <a:off x="282113" y="1479179"/>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hlinkClick r:id="rId8" action="ppaction://hlinksldjump"/>
            <a:extLst>
              <a:ext uri="{FF2B5EF4-FFF2-40B4-BE49-F238E27FC236}">
                <a16:creationId xmlns:a16="http://schemas.microsoft.com/office/drawing/2014/main" id="{03FAF74F-C162-4BAD-9083-82390BC3BE22}"/>
              </a:ext>
            </a:extLst>
          </p:cNvPr>
          <p:cNvSpPr/>
          <p:nvPr/>
        </p:nvSpPr>
        <p:spPr bwMode="auto">
          <a:xfrm>
            <a:off x="270387" y="5307121"/>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hlinkClick r:id="rId9" action="ppaction://hlinksldjump"/>
            <a:extLst>
              <a:ext uri="{FF2B5EF4-FFF2-40B4-BE49-F238E27FC236}">
                <a16:creationId xmlns:a16="http://schemas.microsoft.com/office/drawing/2014/main" id="{66111895-F07D-45A4-829C-80561856A712}"/>
              </a:ext>
            </a:extLst>
          </p:cNvPr>
          <p:cNvSpPr/>
          <p:nvPr/>
        </p:nvSpPr>
        <p:spPr bwMode="auto">
          <a:xfrm>
            <a:off x="297454" y="2769171"/>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a:hlinkClick r:id="rId10" action="ppaction://hlinksldjump"/>
            <a:extLst>
              <a:ext uri="{FF2B5EF4-FFF2-40B4-BE49-F238E27FC236}">
                <a16:creationId xmlns:a16="http://schemas.microsoft.com/office/drawing/2014/main" id="{A8C650D4-27ED-4D29-9D3D-CE65A9ACA7DD}"/>
              </a:ext>
            </a:extLst>
          </p:cNvPr>
          <p:cNvSpPr/>
          <p:nvPr/>
        </p:nvSpPr>
        <p:spPr bwMode="auto">
          <a:xfrm>
            <a:off x="284999" y="2528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01998538-7CC0-420B-8727-A5434720F0E6}"/>
              </a:ext>
            </a:extLst>
          </p:cNvPr>
          <p:cNvSpPr/>
          <p:nvPr/>
        </p:nvSpPr>
        <p:spPr bwMode="auto">
          <a:xfrm>
            <a:off x="380620" y="375735"/>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ACS Engine</a:t>
            </a:r>
          </a:p>
        </p:txBody>
      </p:sp>
      <p:grpSp>
        <p:nvGrpSpPr>
          <p:cNvPr id="57" name="Group 56">
            <a:extLst>
              <a:ext uri="{FF2B5EF4-FFF2-40B4-BE49-F238E27FC236}">
                <a16:creationId xmlns:a16="http://schemas.microsoft.com/office/drawing/2014/main" id="{3188A292-A500-43DD-9F33-182CCB2F298C}"/>
              </a:ext>
            </a:extLst>
          </p:cNvPr>
          <p:cNvGrpSpPr/>
          <p:nvPr/>
        </p:nvGrpSpPr>
        <p:grpSpPr>
          <a:xfrm>
            <a:off x="772595" y="515342"/>
            <a:ext cx="547901" cy="528830"/>
            <a:chOff x="2368476" y="589018"/>
            <a:chExt cx="1012508" cy="977265"/>
          </a:xfrm>
        </p:grpSpPr>
        <p:sp>
          <p:nvSpPr>
            <p:cNvPr id="58" name="Freeform: Shape 57">
              <a:extLst>
                <a:ext uri="{FF2B5EF4-FFF2-40B4-BE49-F238E27FC236}">
                  <a16:creationId xmlns:a16="http://schemas.microsoft.com/office/drawing/2014/main" id="{9AA104F7-9416-4A5E-8D3E-E84154E9540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AF63F8BE-2917-47FD-B587-CEFC91AA5089}"/>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8082239A-67CA-4EE2-B02C-43C4C4E4E9C2}"/>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E8B3BB58-D108-4179-BB04-A78594AE07C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347A8960-A1B2-44E1-AC91-8F877BC39178}"/>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A7BC2CFC-5879-4372-960C-D9801D9389C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D02335E6-A922-4010-AB3D-140FCBB76E34}"/>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9217A9F3-53AE-4B9A-A31D-78C4432543B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0D08814F-CA6D-4ED0-AEB8-36C748D74A51}"/>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383A4D3D-C3DE-4071-A91B-4CF29A4E073E}"/>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51C36716-95A0-4108-B36A-E750E649CFD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5032ABFF-2F97-48A5-A017-0B60F30E94DD}"/>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24380B8A-7960-463B-9A70-B6DF07297D8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89BCF3F3-6B4A-4535-9B01-DF2B64730541}"/>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1ACAC8EF-DB22-46C7-81C9-68475670DEC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966BFF63-3C41-41DB-8F07-305891139002}"/>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54BC1F19-34DF-46A6-AB13-8DFA06F3CC84}"/>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5C412E53-0A85-4FD6-8465-FED508F6786D}"/>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09649DF0-D034-48B7-ACB5-499CD941AFE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36C383DC-9577-42B8-9CA5-53E7236CD6FA}"/>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055F3A89-EA86-4B72-A9B4-DFC137E8B1CB}"/>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79" name="Rectangle 78">
            <a:hlinkClick r:id="rId10" action="ppaction://hlinksldjump"/>
            <a:extLst>
              <a:ext uri="{FF2B5EF4-FFF2-40B4-BE49-F238E27FC236}">
                <a16:creationId xmlns:a16="http://schemas.microsoft.com/office/drawing/2014/main" id="{F6FC4CE4-9B68-49F6-9701-863383D1ECD7}"/>
              </a:ext>
            </a:extLst>
          </p:cNvPr>
          <p:cNvSpPr/>
          <p:nvPr/>
        </p:nvSpPr>
        <p:spPr bwMode="auto">
          <a:xfrm>
            <a:off x="325885" y="2528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Rounded Corners 170">
            <a:extLst>
              <a:ext uri="{FF2B5EF4-FFF2-40B4-BE49-F238E27FC236}">
                <a16:creationId xmlns:a16="http://schemas.microsoft.com/office/drawing/2014/main" id="{4960C335-5F8F-4FBB-A13B-51C22BF7C734}"/>
              </a:ext>
            </a:extLst>
          </p:cNvPr>
          <p:cNvSpPr/>
          <p:nvPr/>
        </p:nvSpPr>
        <p:spPr bwMode="auto">
          <a:xfrm>
            <a:off x="865" y="4723791"/>
            <a:ext cx="2091360" cy="496509"/>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Open Service Broker </a:t>
            </a:r>
            <a:br>
              <a:rPr kumimoji="0" lang="en-US" sz="1175"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5"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for Azure (OSBA)</a:t>
            </a:r>
          </a:p>
        </p:txBody>
      </p:sp>
    </p:spTree>
    <p:extLst>
      <p:ext uri="{BB962C8B-B14F-4D97-AF65-F5344CB8AC3E}">
        <p14:creationId xmlns:p14="http://schemas.microsoft.com/office/powerpoint/2010/main" val="2701671401"/>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BA5BC-0FB7-4638-B66E-705575DA2CBF}"/>
              </a:ext>
            </a:extLst>
          </p:cNvPr>
          <p:cNvSpPr>
            <a:spLocks noGrp="1"/>
          </p:cNvSpPr>
          <p:nvPr>
            <p:ph type="title"/>
          </p:nvPr>
        </p:nvSpPr>
        <p:spPr/>
        <p:txBody>
          <a:bodyPr/>
          <a:lstStyle/>
          <a:p>
            <a:r>
              <a:rPr lang="en-US" dirty="0"/>
              <a:t>Resources</a:t>
            </a:r>
          </a:p>
        </p:txBody>
      </p:sp>
      <p:sp>
        <p:nvSpPr>
          <p:cNvPr id="114" name="Hexagon 113">
            <a:extLst>
              <a:ext uri="{FF2B5EF4-FFF2-40B4-BE49-F238E27FC236}">
                <a16:creationId xmlns:a16="http://schemas.microsoft.com/office/drawing/2014/main" id="{533719B5-4670-4C1D-9CB2-B49CF1D2BA02}"/>
              </a:ext>
            </a:extLst>
          </p:cNvPr>
          <p:cNvSpPr/>
          <p:nvPr/>
        </p:nvSpPr>
        <p:spPr bwMode="auto">
          <a:xfrm>
            <a:off x="8193898" y="3153691"/>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15" name="Rectangle 114">
            <a:extLst>
              <a:ext uri="{FF2B5EF4-FFF2-40B4-BE49-F238E27FC236}">
                <a16:creationId xmlns:a16="http://schemas.microsoft.com/office/drawing/2014/main" id="{FA16BB40-496F-4CDC-8D7A-7E9F6B79A8BE}"/>
              </a:ext>
            </a:extLst>
          </p:cNvPr>
          <p:cNvSpPr/>
          <p:nvPr/>
        </p:nvSpPr>
        <p:spPr>
          <a:xfrm>
            <a:off x="8418256" y="4018028"/>
            <a:ext cx="1176625" cy="253450"/>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505050"/>
                </a:solidFill>
                <a:latin typeface="Segoe UI" charset="0"/>
                <a:ea typeface="Segoe UI" charset="0"/>
                <a:cs typeface="Segoe UI" charset="0"/>
              </a:rPr>
              <a:t>Resources</a:t>
            </a:r>
          </a:p>
        </p:txBody>
      </p:sp>
      <p:sp>
        <p:nvSpPr>
          <p:cNvPr id="116" name="Books" title="Icon of a stack of books">
            <a:extLst>
              <a:ext uri="{FF2B5EF4-FFF2-40B4-BE49-F238E27FC236}">
                <a16:creationId xmlns:a16="http://schemas.microsoft.com/office/drawing/2014/main" id="{F6556584-970D-4B8E-A73A-3A98F78A614A}"/>
              </a:ext>
            </a:extLst>
          </p:cNvPr>
          <p:cNvSpPr>
            <a:spLocks noChangeAspect="1" noEditPoints="1"/>
          </p:cNvSpPr>
          <p:nvPr/>
        </p:nvSpPr>
        <p:spPr bwMode="auto">
          <a:xfrm>
            <a:off x="8779502" y="3441064"/>
            <a:ext cx="454130" cy="35857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a:endParaRPr>
          </a:p>
        </p:txBody>
      </p:sp>
      <p:grpSp>
        <p:nvGrpSpPr>
          <p:cNvPr id="90" name="Group 89"/>
          <p:cNvGrpSpPr/>
          <p:nvPr/>
        </p:nvGrpSpPr>
        <p:grpSpPr>
          <a:xfrm>
            <a:off x="9658686" y="2300473"/>
            <a:ext cx="1625340" cy="1401156"/>
            <a:chOff x="9797498" y="2856757"/>
            <a:chExt cx="1657931" cy="1429252"/>
          </a:xfrm>
        </p:grpSpPr>
        <p:sp>
          <p:nvSpPr>
            <p:cNvPr id="111" name="Hexagon 110">
              <a:extLst>
                <a:ext uri="{FF2B5EF4-FFF2-40B4-BE49-F238E27FC236}">
                  <a16:creationId xmlns:a16="http://schemas.microsoft.com/office/drawing/2014/main" id="{99064AFB-7CB0-4021-9914-2EA40EF42971}"/>
                </a:ext>
              </a:extLst>
            </p:cNvPr>
            <p:cNvSpPr/>
            <p:nvPr/>
          </p:nvSpPr>
          <p:spPr bwMode="auto">
            <a:xfrm>
              <a:off x="9797498"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12" name="Rectangle 111">
              <a:extLst>
                <a:ext uri="{FF2B5EF4-FFF2-40B4-BE49-F238E27FC236}">
                  <a16:creationId xmlns:a16="http://schemas.microsoft.com/office/drawing/2014/main" id="{943B9012-C0B0-4B44-83A4-5A184C43A0F8}"/>
                </a:ext>
              </a:extLst>
            </p:cNvPr>
            <p:cNvSpPr/>
            <p:nvPr/>
          </p:nvSpPr>
          <p:spPr>
            <a:xfrm>
              <a:off x="10167392" y="3666355"/>
              <a:ext cx="918142" cy="4247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Product deep dive</a:t>
              </a:r>
            </a:p>
          </p:txBody>
        </p:sp>
        <p:sp>
          <p:nvSpPr>
            <p:cNvPr id="113" name="Glasses_EA16" title="Icon of eye glasses">
              <a:extLst>
                <a:ext uri="{FF2B5EF4-FFF2-40B4-BE49-F238E27FC236}">
                  <a16:creationId xmlns:a16="http://schemas.microsoft.com/office/drawing/2014/main" id="{98D25EF0-7F41-4147-9D71-B649DA4EC189}"/>
                </a:ext>
              </a:extLst>
            </p:cNvPr>
            <p:cNvSpPr>
              <a:spLocks noChangeAspect="1" noEditPoints="1"/>
            </p:cNvSpPr>
            <p:nvPr/>
          </p:nvSpPr>
          <p:spPr bwMode="auto">
            <a:xfrm>
              <a:off x="10307835" y="3195484"/>
              <a:ext cx="637256" cy="339844"/>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a:endParaRPr>
            </a:p>
          </p:txBody>
        </p:sp>
      </p:grpSp>
      <p:grpSp>
        <p:nvGrpSpPr>
          <p:cNvPr id="91" name="Group 90"/>
          <p:cNvGrpSpPr/>
          <p:nvPr/>
        </p:nvGrpSpPr>
        <p:grpSpPr>
          <a:xfrm>
            <a:off x="3799537" y="2300473"/>
            <a:ext cx="1625340" cy="1401156"/>
            <a:chOff x="3825022" y="2856757"/>
            <a:chExt cx="1657931" cy="1429252"/>
          </a:xfrm>
        </p:grpSpPr>
        <p:sp>
          <p:nvSpPr>
            <p:cNvPr id="108" name="Hexagon 107">
              <a:extLst>
                <a:ext uri="{FF2B5EF4-FFF2-40B4-BE49-F238E27FC236}">
                  <a16:creationId xmlns:a16="http://schemas.microsoft.com/office/drawing/2014/main" id="{E9AEA4D5-0344-408B-81B8-81F176F0CA1A}"/>
                </a:ext>
              </a:extLst>
            </p:cNvPr>
            <p:cNvSpPr/>
            <p:nvPr/>
          </p:nvSpPr>
          <p:spPr bwMode="auto">
            <a:xfrm>
              <a:off x="3825022"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09" name="Rectangle 108">
              <a:extLst>
                <a:ext uri="{FF2B5EF4-FFF2-40B4-BE49-F238E27FC236}">
                  <a16:creationId xmlns:a16="http://schemas.microsoft.com/office/drawing/2014/main" id="{2E6E921B-5532-4CBF-9B79-3015F0DC1520}"/>
                </a:ext>
              </a:extLst>
            </p:cNvPr>
            <p:cNvSpPr/>
            <p:nvPr/>
          </p:nvSpPr>
          <p:spPr>
            <a:xfrm>
              <a:off x="4075811" y="3749455"/>
              <a:ext cx="1156353" cy="2585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Top scenarios</a:t>
              </a:r>
            </a:p>
          </p:txBody>
        </p:sp>
        <p:sp>
          <p:nvSpPr>
            <p:cNvPr id="110" name="strategy" title="Icon of two circles and a curved arrow winding between three exes connecting them">
              <a:extLst>
                <a:ext uri="{FF2B5EF4-FFF2-40B4-BE49-F238E27FC236}">
                  <a16:creationId xmlns:a16="http://schemas.microsoft.com/office/drawing/2014/main" id="{A31BCD53-8416-4BE5-B301-45000BD1E1D5}"/>
                </a:ext>
              </a:extLst>
            </p:cNvPr>
            <p:cNvSpPr>
              <a:spLocks noChangeAspect="1" noEditPoints="1"/>
            </p:cNvSpPr>
            <p:nvPr/>
          </p:nvSpPr>
          <p:spPr bwMode="auto">
            <a:xfrm>
              <a:off x="4442060" y="3050347"/>
              <a:ext cx="423854" cy="564712"/>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9050" cap="flat">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a:endParaRPr>
            </a:p>
          </p:txBody>
        </p:sp>
      </p:grpSp>
      <p:grpSp>
        <p:nvGrpSpPr>
          <p:cNvPr id="92" name="Group 91"/>
          <p:cNvGrpSpPr/>
          <p:nvPr/>
        </p:nvGrpSpPr>
        <p:grpSpPr>
          <a:xfrm>
            <a:off x="2334750" y="3153691"/>
            <a:ext cx="1625340" cy="1401156"/>
            <a:chOff x="2322916" y="3727084"/>
            <a:chExt cx="1657931" cy="1429252"/>
          </a:xfrm>
        </p:grpSpPr>
        <p:sp>
          <p:nvSpPr>
            <p:cNvPr id="105" name="Hexagon 104">
              <a:extLst>
                <a:ext uri="{FF2B5EF4-FFF2-40B4-BE49-F238E27FC236}">
                  <a16:creationId xmlns:a16="http://schemas.microsoft.com/office/drawing/2014/main" id="{B9538ACC-6C5C-4BA1-B81E-53ED3F8323EE}"/>
                </a:ext>
              </a:extLst>
            </p:cNvPr>
            <p:cNvSpPr/>
            <p:nvPr/>
          </p:nvSpPr>
          <p:spPr bwMode="auto">
            <a:xfrm>
              <a:off x="2322916"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06" name="Rectangle 105">
              <a:extLst>
                <a:ext uri="{FF2B5EF4-FFF2-40B4-BE49-F238E27FC236}">
                  <a16:creationId xmlns:a16="http://schemas.microsoft.com/office/drawing/2014/main" id="{D8871EB6-0E30-48FC-A2FB-4AA36F9F243F}"/>
                </a:ext>
              </a:extLst>
            </p:cNvPr>
            <p:cNvSpPr/>
            <p:nvPr/>
          </p:nvSpPr>
          <p:spPr>
            <a:xfrm>
              <a:off x="2442790" y="4442553"/>
              <a:ext cx="1418182" cy="590931"/>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Azure Kubernetes Service </a:t>
              </a:r>
              <a:br>
                <a:rPr lang="en-US" sz="1176" dirty="0">
                  <a:solidFill>
                    <a:srgbClr val="FFFFFF"/>
                  </a:solidFill>
                  <a:latin typeface="Segoe UI" charset="0"/>
                  <a:ea typeface="Segoe UI" charset="0"/>
                  <a:cs typeface="Segoe UI" charset="0"/>
                </a:rPr>
              </a:br>
              <a:r>
                <a:rPr lang="en-US" sz="1176" dirty="0">
                  <a:solidFill>
                    <a:srgbClr val="FFFFFF"/>
                  </a:solidFill>
                  <a:latin typeface="Segoe UI" charset="0"/>
                  <a:ea typeface="Segoe UI" charset="0"/>
                  <a:cs typeface="Segoe UI" charset="0"/>
                </a:rPr>
                <a:t>Overview</a:t>
              </a:r>
            </a:p>
          </p:txBody>
        </p:sp>
        <p:sp>
          <p:nvSpPr>
            <p:cNvPr id="107" name="Eye" title="Icon of an eye">
              <a:extLst>
                <a:ext uri="{FF2B5EF4-FFF2-40B4-BE49-F238E27FC236}">
                  <a16:creationId xmlns:a16="http://schemas.microsoft.com/office/drawing/2014/main" id="{488C0ED6-160A-477F-A5A4-994CA5C85B4E}"/>
                </a:ext>
              </a:extLst>
            </p:cNvPr>
            <p:cNvSpPr>
              <a:spLocks noChangeAspect="1" noEditPoints="1"/>
            </p:cNvSpPr>
            <p:nvPr/>
          </p:nvSpPr>
          <p:spPr bwMode="auto">
            <a:xfrm>
              <a:off x="2884313" y="4027660"/>
              <a:ext cx="535136" cy="295458"/>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gradFill>
                  <a:gsLst>
                    <a:gs pos="0">
                      <a:srgbClr val="505050"/>
                    </a:gs>
                    <a:gs pos="100000">
                      <a:srgbClr val="505050"/>
                    </a:gs>
                  </a:gsLst>
                </a:gradFill>
                <a:latin typeface="Segoe UI"/>
              </a:endParaRPr>
            </a:p>
          </p:txBody>
        </p:sp>
      </p:grpSp>
      <p:grpSp>
        <p:nvGrpSpPr>
          <p:cNvPr id="93" name="Group 92"/>
          <p:cNvGrpSpPr/>
          <p:nvPr/>
        </p:nvGrpSpPr>
        <p:grpSpPr>
          <a:xfrm>
            <a:off x="869963" y="2300473"/>
            <a:ext cx="1625340" cy="1401156"/>
            <a:chOff x="832543" y="2856757"/>
            <a:chExt cx="1657931" cy="1429252"/>
          </a:xfrm>
        </p:grpSpPr>
        <p:sp>
          <p:nvSpPr>
            <p:cNvPr id="102" name="Hexagon 176">
              <a:extLst>
                <a:ext uri="{FF2B5EF4-FFF2-40B4-BE49-F238E27FC236}">
                  <a16:creationId xmlns:a16="http://schemas.microsoft.com/office/drawing/2014/main" id="{04E77473-2C92-4606-A34C-9BDBC958863C}"/>
                </a:ext>
              </a:extLst>
            </p:cNvPr>
            <p:cNvSpPr/>
            <p:nvPr/>
          </p:nvSpPr>
          <p:spPr bwMode="auto">
            <a:xfrm>
              <a:off x="832543"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03" name="Rectangle 102">
              <a:extLst>
                <a:ext uri="{FF2B5EF4-FFF2-40B4-BE49-F238E27FC236}">
                  <a16:creationId xmlns:a16="http://schemas.microsoft.com/office/drawing/2014/main" id="{9E7B51F0-D7A8-47EA-B604-86649B5113FD}"/>
                </a:ext>
              </a:extLst>
            </p:cNvPr>
            <p:cNvSpPr/>
            <p:nvPr/>
          </p:nvSpPr>
          <p:spPr>
            <a:xfrm>
              <a:off x="1084076" y="3749455"/>
              <a:ext cx="1154864" cy="258532"/>
            </a:xfrm>
            <a:prstGeom prst="rect">
              <a:avLst/>
            </a:prstGeom>
          </p:spPr>
          <p:txBody>
            <a:bodyPr wrap="square" anchor="ctr" anchorCtr="1">
              <a:spAutoFit/>
            </a:bodyPr>
            <a:lstStyle/>
            <a:p>
              <a:pPr algn="ctr" defTabSz="895923" fontAlgn="base">
                <a:lnSpc>
                  <a:spcPct val="90000"/>
                </a:lnSpc>
                <a:spcBef>
                  <a:spcPct val="0"/>
                </a:spcBef>
                <a:spcAft>
                  <a:spcPct val="0"/>
                </a:spcAft>
              </a:pPr>
              <a:r>
                <a:rPr lang="en-US" sz="1176" dirty="0">
                  <a:solidFill>
                    <a:srgbClr val="FFFFFF"/>
                  </a:solidFill>
                  <a:latin typeface="Segoe UI" charset="0"/>
                  <a:ea typeface="Segoe UI" charset="0"/>
                  <a:cs typeface="Segoe UI" charset="0"/>
                </a:rPr>
                <a:t>Introduction</a:t>
              </a:r>
            </a:p>
          </p:txBody>
        </p:sp>
        <p:sp>
          <p:nvSpPr>
            <p:cNvPr id="104" name="information" title="Icon of a circle with the letter i inside">
              <a:extLst>
                <a:ext uri="{FF2B5EF4-FFF2-40B4-BE49-F238E27FC236}">
                  <a16:creationId xmlns:a16="http://schemas.microsoft.com/office/drawing/2014/main" id="{03AAF476-9509-443D-9768-6FC88C86ABCA}"/>
                </a:ext>
              </a:extLst>
            </p:cNvPr>
            <p:cNvSpPr>
              <a:spLocks noChangeAspect="1" noEditPoints="1"/>
            </p:cNvSpPr>
            <p:nvPr/>
          </p:nvSpPr>
          <p:spPr bwMode="auto">
            <a:xfrm>
              <a:off x="1445231" y="3115102"/>
              <a:ext cx="432556" cy="435200"/>
            </a:xfrm>
            <a:custGeom>
              <a:avLst/>
              <a:gdLst>
                <a:gd name="T0" fmla="*/ 0 w 333"/>
                <a:gd name="T1" fmla="*/ 170 h 340"/>
                <a:gd name="T2" fmla="*/ 167 w 333"/>
                <a:gd name="T3" fmla="*/ 0 h 340"/>
                <a:gd name="T4" fmla="*/ 333 w 333"/>
                <a:gd name="T5" fmla="*/ 170 h 340"/>
                <a:gd name="T6" fmla="*/ 167 w 333"/>
                <a:gd name="T7" fmla="*/ 340 h 340"/>
                <a:gd name="T8" fmla="*/ 0 w 333"/>
                <a:gd name="T9" fmla="*/ 170 h 340"/>
                <a:gd name="T10" fmla="*/ 163 w 333"/>
                <a:gd name="T11" fmla="*/ 252 h 340"/>
                <a:gd name="T12" fmla="*/ 163 w 333"/>
                <a:gd name="T13" fmla="*/ 150 h 340"/>
                <a:gd name="T14" fmla="*/ 163 w 333"/>
                <a:gd name="T15" fmla="*/ 121 h 340"/>
                <a:gd name="T16" fmla="*/ 163 w 333"/>
                <a:gd name="T17" fmla="*/ 8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40">
                  <a:moveTo>
                    <a:pt x="0" y="170"/>
                  </a:moveTo>
                  <a:cubicBezTo>
                    <a:pt x="0" y="76"/>
                    <a:pt x="75" y="0"/>
                    <a:pt x="167" y="0"/>
                  </a:cubicBezTo>
                  <a:cubicBezTo>
                    <a:pt x="259" y="0"/>
                    <a:pt x="333" y="76"/>
                    <a:pt x="333" y="170"/>
                  </a:cubicBezTo>
                  <a:cubicBezTo>
                    <a:pt x="333" y="264"/>
                    <a:pt x="259" y="340"/>
                    <a:pt x="167" y="340"/>
                  </a:cubicBezTo>
                  <a:cubicBezTo>
                    <a:pt x="75" y="340"/>
                    <a:pt x="0" y="264"/>
                    <a:pt x="0" y="170"/>
                  </a:cubicBezTo>
                  <a:close/>
                  <a:moveTo>
                    <a:pt x="163" y="252"/>
                  </a:moveTo>
                  <a:cubicBezTo>
                    <a:pt x="163" y="150"/>
                    <a:pt x="163" y="150"/>
                    <a:pt x="163" y="150"/>
                  </a:cubicBezTo>
                  <a:moveTo>
                    <a:pt x="163" y="121"/>
                  </a:moveTo>
                  <a:cubicBezTo>
                    <a:pt x="163" y="88"/>
                    <a:pt x="163" y="88"/>
                    <a:pt x="163" y="88"/>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dirty="0">
                <a:gradFill>
                  <a:gsLst>
                    <a:gs pos="0">
                      <a:srgbClr val="505050"/>
                    </a:gs>
                    <a:gs pos="100000">
                      <a:srgbClr val="505050"/>
                    </a:gs>
                  </a:gsLst>
                  <a:lin ang="5400000" scaled="1"/>
                </a:gradFill>
                <a:latin typeface="Segoe UI"/>
              </a:endParaRPr>
            </a:p>
          </p:txBody>
        </p:sp>
      </p:grpSp>
      <p:grpSp>
        <p:nvGrpSpPr>
          <p:cNvPr id="94" name="Group 93"/>
          <p:cNvGrpSpPr/>
          <p:nvPr/>
        </p:nvGrpSpPr>
        <p:grpSpPr>
          <a:xfrm>
            <a:off x="5264324" y="3153691"/>
            <a:ext cx="1625340" cy="1401156"/>
            <a:chOff x="5327129" y="3727084"/>
            <a:chExt cx="1657931" cy="1429252"/>
          </a:xfrm>
        </p:grpSpPr>
        <p:sp>
          <p:nvSpPr>
            <p:cNvPr id="99" name="Hexagon 98">
              <a:extLst>
                <a:ext uri="{FF2B5EF4-FFF2-40B4-BE49-F238E27FC236}">
                  <a16:creationId xmlns:a16="http://schemas.microsoft.com/office/drawing/2014/main" id="{B137AF26-29E6-4E26-BDEC-67DBFCE25FB2}"/>
                </a:ext>
              </a:extLst>
            </p:cNvPr>
            <p:cNvSpPr/>
            <p:nvPr/>
          </p:nvSpPr>
          <p:spPr bwMode="auto">
            <a:xfrm>
              <a:off x="5327129"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00" name="Rectangle 99">
              <a:extLst>
                <a:ext uri="{FF2B5EF4-FFF2-40B4-BE49-F238E27FC236}">
                  <a16:creationId xmlns:a16="http://schemas.microsoft.com/office/drawing/2014/main" id="{52EED68E-8987-4BC0-9CAC-2BE2B1F3581D}"/>
                </a:ext>
              </a:extLst>
            </p:cNvPr>
            <p:cNvSpPr/>
            <p:nvPr/>
          </p:nvSpPr>
          <p:spPr>
            <a:xfrm>
              <a:off x="5566597" y="4525652"/>
              <a:ext cx="1178994" cy="4247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Customer stories</a:t>
              </a:r>
            </a:p>
          </p:txBody>
        </p:sp>
        <p:sp>
          <p:nvSpPr>
            <p:cNvPr id="101" name="hand_3" title="Icon of a hand giving a thumbs-up">
              <a:extLst>
                <a:ext uri="{FF2B5EF4-FFF2-40B4-BE49-F238E27FC236}">
                  <a16:creationId xmlns:a16="http://schemas.microsoft.com/office/drawing/2014/main" id="{98A1CABB-4682-4A7D-817A-028BE7BCF56F}"/>
                </a:ext>
              </a:extLst>
            </p:cNvPr>
            <p:cNvSpPr>
              <a:spLocks noChangeAspect="1"/>
            </p:cNvSpPr>
            <p:nvPr/>
          </p:nvSpPr>
          <p:spPr bwMode="auto">
            <a:xfrm>
              <a:off x="5929477" y="3976908"/>
              <a:ext cx="453234" cy="39696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dirty="0">
                <a:solidFill>
                  <a:srgbClr val="505050"/>
                </a:solidFill>
                <a:latin typeface="Segoe UI"/>
              </a:endParaRPr>
            </a:p>
          </p:txBody>
        </p:sp>
      </p:grpSp>
      <p:grpSp>
        <p:nvGrpSpPr>
          <p:cNvPr id="95" name="Group 94"/>
          <p:cNvGrpSpPr/>
          <p:nvPr/>
        </p:nvGrpSpPr>
        <p:grpSpPr>
          <a:xfrm>
            <a:off x="6729111" y="2300473"/>
            <a:ext cx="1625340" cy="1401156"/>
            <a:chOff x="6841355" y="2856757"/>
            <a:chExt cx="1657931" cy="1429252"/>
          </a:xfrm>
        </p:grpSpPr>
        <p:sp>
          <p:nvSpPr>
            <p:cNvPr id="96" name="Hexagon 95">
              <a:extLst>
                <a:ext uri="{FF2B5EF4-FFF2-40B4-BE49-F238E27FC236}">
                  <a16:creationId xmlns:a16="http://schemas.microsoft.com/office/drawing/2014/main" id="{99064AFB-7CB0-4021-9914-2EA40EF42971}"/>
                </a:ext>
              </a:extLst>
            </p:cNvPr>
            <p:cNvSpPr/>
            <p:nvPr/>
          </p:nvSpPr>
          <p:spPr bwMode="auto">
            <a:xfrm>
              <a:off x="6841355"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97" name="Rectangle 96">
              <a:extLst>
                <a:ext uri="{FF2B5EF4-FFF2-40B4-BE49-F238E27FC236}">
                  <a16:creationId xmlns:a16="http://schemas.microsoft.com/office/drawing/2014/main" id="{943B9012-C0B0-4B44-83A4-5A184C43A0F8}"/>
                </a:ext>
              </a:extLst>
            </p:cNvPr>
            <p:cNvSpPr/>
            <p:nvPr/>
          </p:nvSpPr>
          <p:spPr>
            <a:xfrm>
              <a:off x="7059514" y="3666355"/>
              <a:ext cx="1221612" cy="4247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a:solidFill>
                    <a:srgbClr val="FFFFFF"/>
                  </a:solidFill>
                  <a:latin typeface="Segoe UI" charset="0"/>
                  <a:ea typeface="Segoe UI" charset="0"/>
                  <a:cs typeface="Segoe UI" charset="0"/>
                </a:rPr>
                <a:t>Open source culture</a:t>
              </a:r>
              <a:endParaRPr lang="en-US" sz="1176" dirty="0">
                <a:solidFill>
                  <a:srgbClr val="FFFFFF"/>
                </a:solidFill>
                <a:latin typeface="Segoe UI" charset="0"/>
                <a:ea typeface="Segoe UI" charset="0"/>
                <a:cs typeface="Segoe UI" charset="0"/>
              </a:endParaRPr>
            </a:p>
          </p:txBody>
        </p:sp>
      </p:grpSp>
      <p:pic>
        <p:nvPicPr>
          <p:cNvPr id="119" name="Picture 1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3083" y="2577710"/>
            <a:ext cx="378657" cy="378657"/>
          </a:xfrm>
          <a:prstGeom prst="rect">
            <a:avLst/>
          </a:prstGeom>
        </p:spPr>
      </p:pic>
    </p:spTree>
    <p:extLst>
      <p:ext uri="{BB962C8B-B14F-4D97-AF65-F5344CB8AC3E}">
        <p14:creationId xmlns:p14="http://schemas.microsoft.com/office/powerpoint/2010/main" val="2533860777"/>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hlinkClick r:id="rId3"/>
            <a:extLst>
              <a:ext uri="{FF2B5EF4-FFF2-40B4-BE49-F238E27FC236}">
                <a16:creationId xmlns:a16="http://schemas.microsoft.com/office/drawing/2014/main" id="{C226EFEE-2808-4647-A89C-F15A5F839CA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251927" y="2026778"/>
            <a:ext cx="3182281" cy="1854418"/>
          </a:xfrm>
          <a:prstGeom prst="rect">
            <a:avLst/>
          </a:prstGeom>
          <a:ln w="12700">
            <a:solidFill>
              <a:schemeClr val="bg2"/>
            </a:solidFill>
          </a:ln>
        </p:spPr>
      </p:pic>
      <p:pic>
        <p:nvPicPr>
          <p:cNvPr id="7" name="Picture 6">
            <a:hlinkClick r:id="rId5"/>
            <a:extLst>
              <a:ext uri="{FF2B5EF4-FFF2-40B4-BE49-F238E27FC236}">
                <a16:creationId xmlns:a16="http://schemas.microsoft.com/office/drawing/2014/main" id="{E539349E-1CFD-48CC-B489-DEF3F4484137}"/>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927278" y="2026778"/>
            <a:ext cx="3182282" cy="1854418"/>
          </a:xfrm>
          <a:prstGeom prst="rect">
            <a:avLst/>
          </a:prstGeom>
          <a:ln w="12700">
            <a:solidFill>
              <a:schemeClr val="bg2"/>
            </a:solidFill>
          </a:ln>
        </p:spPr>
      </p:pic>
      <p:pic>
        <p:nvPicPr>
          <p:cNvPr id="25" name="Picture 24">
            <a:hlinkClick r:id="rId7"/>
            <a:extLst>
              <a:ext uri="{FF2B5EF4-FFF2-40B4-BE49-F238E27FC236}">
                <a16:creationId xmlns:a16="http://schemas.microsoft.com/office/drawing/2014/main" id="{A6A31126-4D68-4998-924E-CFE8EB112033}"/>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4927278" y="4344547"/>
            <a:ext cx="3182282" cy="1854417"/>
          </a:xfrm>
          <a:prstGeom prst="rect">
            <a:avLst/>
          </a:prstGeom>
          <a:ln w="12700">
            <a:solidFill>
              <a:schemeClr val="bg2"/>
            </a:solidFill>
          </a:ln>
        </p:spPr>
      </p:pic>
      <p:pic>
        <p:nvPicPr>
          <p:cNvPr id="27" name="Picture 26">
            <a:hlinkClick r:id="rId9"/>
            <a:extLst>
              <a:ext uri="{FF2B5EF4-FFF2-40B4-BE49-F238E27FC236}">
                <a16:creationId xmlns:a16="http://schemas.microsoft.com/office/drawing/2014/main" id="{97DA55B9-428C-4F53-9875-0245FC593B54}"/>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8251926" y="4344547"/>
            <a:ext cx="3182282" cy="1854417"/>
          </a:xfrm>
          <a:prstGeom prst="rect">
            <a:avLst/>
          </a:prstGeom>
          <a:ln w="12700">
            <a:solidFill>
              <a:schemeClr val="bg2"/>
            </a:solidFill>
          </a:ln>
        </p:spPr>
      </p:pic>
      <p:sp>
        <p:nvSpPr>
          <p:cNvPr id="8" name="TextBox 7">
            <a:extLst>
              <a:ext uri="{FF2B5EF4-FFF2-40B4-BE49-F238E27FC236}">
                <a16:creationId xmlns:a16="http://schemas.microsoft.com/office/drawing/2014/main" id="{83B5D012-64EF-4DF6-ABBE-246570FD51C6}"/>
              </a:ext>
            </a:extLst>
          </p:cNvPr>
          <p:cNvSpPr txBox="1"/>
          <p:nvPr/>
        </p:nvSpPr>
        <p:spPr>
          <a:xfrm>
            <a:off x="380961" y="1816478"/>
            <a:ext cx="4709119" cy="3674852"/>
          </a:xfrm>
          <a:prstGeom prst="rect">
            <a:avLst/>
          </a:prstGeom>
          <a:noFill/>
        </p:spPr>
        <p:txBody>
          <a:bodyPr wrap="square" lIns="143407" tIns="0" rIns="143407" bIns="0" rtlCol="0">
            <a:spAutoFit/>
          </a:bodyPr>
          <a:lstStyle/>
          <a:p>
            <a:pPr marL="274320" marR="0" lvl="0" indent="-274320" algn="l" defTabSz="914225" rtl="0" eaLnBrk="1" fontAlgn="auto" latinLnBrk="0" hangingPunct="1">
              <a:lnSpc>
                <a:spcPct val="100000"/>
              </a:lnSpc>
              <a:spcBef>
                <a:spcPts val="0"/>
              </a:spcBef>
              <a:spcAft>
                <a:spcPts val="2400"/>
              </a:spcAft>
              <a:buClr>
                <a:srgbClr val="0072C6"/>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Segoe UI Semibold" panose="020B0702040204020203" pitchFamily="34" charset="0"/>
                <a:hlinkClick r:id="rId11">
                  <a:extLst>
                    <a:ext uri="{A12FA001-AC4F-418D-AE19-62706E023703}">
                      <ahyp:hlinkClr xmlns:ahyp="http://schemas.microsoft.com/office/drawing/2018/hyperlinkcolor" val="tx"/>
                    </a:ext>
                  </a:extLst>
                </a:hlinkClick>
              </a:rPr>
              <a:t>Azure Kubernetes Service (AKS)</a:t>
            </a:r>
            <a:endParaRPr kumimoji="0" lang="en-US" sz="1800" b="0" i="0" u="none" strike="noStrike" kern="1200" cap="none" spc="0" normalizeH="0" baseline="0" noProof="0" dirty="0">
              <a:ln>
                <a:noFill/>
              </a:ln>
              <a:solidFill>
                <a:srgbClr val="0078D4"/>
              </a:solidFill>
              <a:effectLst/>
              <a:uLnTx/>
              <a:uFillTx/>
              <a:latin typeface="Segoe UI"/>
              <a:ea typeface="+mn-ea"/>
              <a:cs typeface="Segoe UI Semibold" panose="020B0702040204020203" pitchFamily="34" charset="0"/>
            </a:endParaRPr>
          </a:p>
          <a:p>
            <a:pPr marL="274320" marR="0" lvl="0" indent="-274320" algn="l" defTabSz="914225" rtl="0" eaLnBrk="1" fontAlgn="auto" latinLnBrk="0" hangingPunct="1">
              <a:lnSpc>
                <a:spcPct val="90000"/>
              </a:lnSpc>
              <a:spcBef>
                <a:spcPts val="0"/>
              </a:spcBef>
              <a:spcAft>
                <a:spcPts val="2400"/>
              </a:spcAft>
              <a:buClr>
                <a:srgbClr val="0072C6"/>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Segoe UI Semibold" panose="020B0702040204020203" pitchFamily="34" charset="0"/>
                <a:hlinkClick r:id="" action="ppaction://noaction">
                  <a:extLst>
                    <a:ext uri="{A12FA001-AC4F-418D-AE19-62706E023703}">
                      <ahyp:hlinkClr xmlns:ahyp="http://schemas.microsoft.com/office/drawing/2018/hyperlinkcolor" val="tx"/>
                    </a:ext>
                  </a:extLst>
                </a:hlinkClick>
              </a:rPr>
              <a:t>Containers on Azure pitch deck</a:t>
            </a:r>
          </a:p>
          <a:p>
            <a:pPr marL="274320" marR="0" lvl="0" indent="-274320" algn="l" defTabSz="914225" rtl="0" eaLnBrk="1" fontAlgn="auto" latinLnBrk="0" hangingPunct="1">
              <a:lnSpc>
                <a:spcPct val="90000"/>
              </a:lnSpc>
              <a:spcBef>
                <a:spcPts val="0"/>
              </a:spcBef>
              <a:spcAft>
                <a:spcPts val="2400"/>
              </a:spcAft>
              <a:buClr>
                <a:srgbClr val="0072C6"/>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Segoe UI Semibold" panose="020B0702040204020203" pitchFamily="34" charset="0"/>
                <a:hlinkClick r:id="" action="ppaction://noaction">
                  <a:extLst>
                    <a:ext uri="{A12FA001-AC4F-418D-AE19-62706E023703}">
                      <ahyp:hlinkClr xmlns:ahyp="http://schemas.microsoft.com/office/drawing/2018/hyperlinkcolor" val="tx"/>
                    </a:ext>
                  </a:extLst>
                </a:hlinkClick>
              </a:rPr>
              <a:t>Smart Hotel 360 Demo</a:t>
            </a:r>
            <a:endParaRPr kumimoji="0" lang="en-US" sz="1800" b="0" i="0" u="none" strike="noStrike" kern="1200" cap="none" spc="0" normalizeH="0" baseline="0" noProof="0" dirty="0">
              <a:ln>
                <a:noFill/>
              </a:ln>
              <a:solidFill>
                <a:srgbClr val="0078D4"/>
              </a:solidFill>
              <a:effectLst/>
              <a:uLnTx/>
              <a:uFillTx/>
              <a:latin typeface="Segoe UI"/>
              <a:ea typeface="+mn-ea"/>
              <a:cs typeface="Segoe UI Semibold" panose="020B0702040204020203" pitchFamily="34" charset="0"/>
            </a:endParaRPr>
          </a:p>
          <a:p>
            <a:pPr marL="274320" marR="0" lvl="0" indent="-274320" algn="l" defTabSz="914225" rtl="0" eaLnBrk="1" fontAlgn="auto" latinLnBrk="0" hangingPunct="1">
              <a:lnSpc>
                <a:spcPct val="90000"/>
              </a:lnSpc>
              <a:spcBef>
                <a:spcPts val="0"/>
              </a:spcBef>
              <a:spcAft>
                <a:spcPts val="2400"/>
              </a:spcAft>
              <a:buClr>
                <a:srgbClr val="0072C6"/>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Segoe UI Semibold" panose="020B0702040204020203" pitchFamily="34" charset="0"/>
                <a:hlinkClick r:id="rId12"/>
              </a:rPr>
              <a:t>Documentation resources</a:t>
            </a:r>
            <a:endParaRPr kumimoji="0" lang="en-US" sz="1800" b="0" i="0" u="none" strike="noStrike" kern="1200" cap="none" spc="0" normalizeH="0" baseline="0" noProof="0" dirty="0">
              <a:ln>
                <a:noFill/>
              </a:ln>
              <a:solidFill>
                <a:srgbClr val="0078D4"/>
              </a:solidFill>
              <a:effectLst/>
              <a:uLnTx/>
              <a:uFillTx/>
              <a:latin typeface="Segoe UI"/>
              <a:ea typeface="+mn-ea"/>
              <a:cs typeface="Segoe UI Semibold" panose="020B0702040204020203" pitchFamily="34" charset="0"/>
            </a:endParaRPr>
          </a:p>
          <a:p>
            <a:pPr marL="274320" marR="0" lvl="0" indent="-274320" algn="l" defTabSz="914225" rtl="0" eaLnBrk="1" fontAlgn="auto" latinLnBrk="0" hangingPunct="1">
              <a:lnSpc>
                <a:spcPct val="90000"/>
              </a:lnSpc>
              <a:spcBef>
                <a:spcPts val="0"/>
              </a:spcBef>
              <a:spcAft>
                <a:spcPts val="2400"/>
              </a:spcAft>
              <a:buClr>
                <a:srgbClr val="0072C6"/>
              </a:buClr>
              <a:buSzTx/>
              <a:buFont typeface="Arial" panose="020B0604020202020204" pitchFamily="34" charset="0"/>
              <a:buChar char="•"/>
              <a:tabLst/>
              <a:defRPr/>
            </a:pPr>
            <a:r>
              <a:rPr kumimoji="0" lang="en-US" sz="1800" b="0" i="0" u="none" strike="noStrike" kern="1200" cap="none" spc="0" normalizeH="0" baseline="0" noProof="0" dirty="0" err="1">
                <a:ln>
                  <a:noFill/>
                </a:ln>
                <a:solidFill>
                  <a:srgbClr val="0078D4"/>
                </a:solidFill>
                <a:effectLst/>
                <a:uLnTx/>
                <a:uFillTx/>
                <a:latin typeface="Segoe UI"/>
                <a:ea typeface="+mn-ea"/>
                <a:cs typeface="+mn-cs"/>
                <a:hlinkClick r:id="rId13">
                  <a:extLst>
                    <a:ext uri="{A12FA001-AC4F-418D-AE19-62706E023703}">
                      <ahyp:hlinkClr xmlns:ahyp="http://schemas.microsoft.com/office/drawing/2018/hyperlinkcolor" val="tx"/>
                    </a:ext>
                  </a:extLst>
                </a:hlinkClick>
              </a:rPr>
              <a:t>Ebook</a:t>
            </a:r>
            <a:r>
              <a:rPr kumimoji="0" lang="en-US" sz="1800" b="0" i="0" u="none" strike="noStrike" kern="1200" cap="none" spc="0" normalizeH="0" baseline="0" noProof="0" dirty="0">
                <a:ln>
                  <a:noFill/>
                </a:ln>
                <a:solidFill>
                  <a:srgbClr val="0078D4"/>
                </a:solidFill>
                <a:effectLst/>
                <a:uLnTx/>
                <a:uFillTx/>
                <a:latin typeface="Segoe UI"/>
                <a:ea typeface="+mn-ea"/>
                <a:cs typeface="+mn-cs"/>
                <a:hlinkClick r:id="rId13">
                  <a:extLst>
                    <a:ext uri="{A12FA001-AC4F-418D-AE19-62706E023703}">
                      <ahyp:hlinkClr xmlns:ahyp="http://schemas.microsoft.com/office/drawing/2018/hyperlinkcolor" val="tx"/>
                    </a:ext>
                  </a:extLst>
                </a:hlinkClick>
              </a:rPr>
              <a:t> for distributed systems</a:t>
            </a: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a:p>
            <a:pPr marL="274320" marR="0" lvl="0" indent="-274320" algn="l" defTabSz="914314" rtl="0" eaLnBrk="1" fontAlgn="auto" latinLnBrk="0" hangingPunct="1">
              <a:lnSpc>
                <a:spcPct val="100000"/>
              </a:lnSpc>
              <a:spcBef>
                <a:spcPts val="0"/>
              </a:spcBef>
              <a:spcAft>
                <a:spcPts val="24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mn-cs"/>
                <a:hlinkClick r:id="rId14">
                  <a:extLst>
                    <a:ext uri="{A12FA001-AC4F-418D-AE19-62706E023703}">
                      <ahyp:hlinkClr xmlns:ahyp="http://schemas.microsoft.com/office/drawing/2018/hyperlinkcolor" val="tx"/>
                    </a:ext>
                  </a:extLst>
                </a:hlinkClick>
              </a:rPr>
              <a:t>Distributed system </a:t>
            </a:r>
            <a:r>
              <a:rPr kumimoji="0" lang="en-US" sz="1800" b="0" i="0" u="none" strike="noStrike" kern="1200" cap="none" spc="0" normalizeH="0" baseline="0" noProof="0" dirty="0" err="1">
                <a:ln>
                  <a:noFill/>
                </a:ln>
                <a:solidFill>
                  <a:srgbClr val="0078D4"/>
                </a:solidFill>
                <a:effectLst/>
                <a:uLnTx/>
                <a:uFillTx/>
                <a:latin typeface="Segoe UI"/>
                <a:ea typeface="+mn-ea"/>
                <a:cs typeface="+mn-cs"/>
                <a:hlinkClick r:id="rId14">
                  <a:extLst>
                    <a:ext uri="{A12FA001-AC4F-418D-AE19-62706E023703}">
                      <ahyp:hlinkClr xmlns:ahyp="http://schemas.microsoft.com/office/drawing/2018/hyperlinkcolor" val="tx"/>
                    </a:ext>
                  </a:extLst>
                </a:hlinkClick>
              </a:rPr>
              <a:t>HoL</a:t>
            </a:r>
            <a:r>
              <a:rPr kumimoji="0" lang="en-US" sz="1800" b="0" i="0" u="none" strike="noStrike" kern="1200" cap="none" spc="0" normalizeH="0" baseline="0" noProof="0" dirty="0">
                <a:ln>
                  <a:noFill/>
                </a:ln>
                <a:solidFill>
                  <a:srgbClr val="0078D4"/>
                </a:solidFill>
                <a:effectLst/>
                <a:uLnTx/>
                <a:uFillTx/>
                <a:latin typeface="Segoe UI"/>
                <a:ea typeface="+mn-ea"/>
                <a:cs typeface="+mn-cs"/>
              </a:rPr>
              <a:t> </a:t>
            </a:r>
          </a:p>
          <a:p>
            <a:pPr marL="274320" marR="0" lvl="0" indent="-274320" algn="l" defTabSz="914314" rtl="0" eaLnBrk="1" fontAlgn="auto" latinLnBrk="0" hangingPunct="1">
              <a:lnSpc>
                <a:spcPct val="100000"/>
              </a:lnSpc>
              <a:spcBef>
                <a:spcPts val="0"/>
              </a:spcBef>
              <a:spcAft>
                <a:spcPts val="24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mn-cs"/>
                <a:hlinkClick r:id="rId15">
                  <a:extLst>
                    <a:ext uri="{A12FA001-AC4F-418D-AE19-62706E023703}">
                      <ahyp:hlinkClr xmlns:ahyp="http://schemas.microsoft.com/office/drawing/2018/hyperlinkcolor" val="tx"/>
                    </a:ext>
                  </a:extLst>
                </a:hlinkClick>
              </a:rPr>
              <a:t>AKS </a:t>
            </a:r>
            <a:r>
              <a:rPr kumimoji="0" lang="en-US" sz="1800" b="0" i="0" u="none" strike="noStrike" kern="1200" cap="none" spc="0" normalizeH="0" baseline="0" noProof="0" dirty="0" err="1">
                <a:ln>
                  <a:noFill/>
                </a:ln>
                <a:solidFill>
                  <a:srgbClr val="0078D4"/>
                </a:solidFill>
                <a:effectLst/>
                <a:uLnTx/>
                <a:uFillTx/>
                <a:latin typeface="Segoe UI"/>
                <a:ea typeface="+mn-ea"/>
                <a:cs typeface="+mn-cs"/>
                <a:hlinkClick r:id="rId15">
                  <a:extLst>
                    <a:ext uri="{A12FA001-AC4F-418D-AE19-62706E023703}">
                      <ahyp:hlinkClr xmlns:ahyp="http://schemas.microsoft.com/office/drawing/2018/hyperlinkcolor" val="tx"/>
                    </a:ext>
                  </a:extLst>
                </a:hlinkClick>
              </a:rPr>
              <a:t>HoL</a:t>
            </a: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3780E0B7-0F76-4407-9B51-E888DC330828}"/>
              </a:ext>
            </a:extLst>
          </p:cNvPr>
          <p:cNvSpPr txBox="1"/>
          <p:nvPr/>
        </p:nvSpPr>
        <p:spPr>
          <a:xfrm>
            <a:off x="4927277" y="1738438"/>
            <a:ext cx="3324650" cy="184666"/>
          </a:xfrm>
          <a:prstGeom prst="rect">
            <a:avLst/>
          </a:prstGeom>
          <a:noFill/>
        </p:spPr>
        <p:txBody>
          <a:bodyPr wrap="square" lIns="0" tIns="0" rIns="0" bIns="0" rtlCol="0" anchor="t">
            <a:spAutoFit/>
          </a:bodyPr>
          <a:lstStyle/>
          <a:p>
            <a:pPr marL="0" marR="0" lvl="0" indent="0" algn="l" defTabSz="914225" rtl="0" eaLnBrk="1" fontAlgn="auto" latinLnBrk="0" hangingPunct="1">
              <a:lnSpc>
                <a:spcPct val="10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Sign up for a free Azure account</a:t>
            </a:r>
          </a:p>
        </p:txBody>
      </p:sp>
      <p:sp>
        <p:nvSpPr>
          <p:cNvPr id="18" name="TextBox 17">
            <a:extLst>
              <a:ext uri="{FF2B5EF4-FFF2-40B4-BE49-F238E27FC236}">
                <a16:creationId xmlns:a16="http://schemas.microsoft.com/office/drawing/2014/main" id="{625C47BF-E156-40F9-BE92-10E6F578A368}"/>
              </a:ext>
            </a:extLst>
          </p:cNvPr>
          <p:cNvSpPr txBox="1"/>
          <p:nvPr/>
        </p:nvSpPr>
        <p:spPr>
          <a:xfrm>
            <a:off x="4927277" y="4056208"/>
            <a:ext cx="3324650" cy="184666"/>
          </a:xfrm>
          <a:prstGeom prst="rect">
            <a:avLst/>
          </a:prstGeom>
          <a:noFill/>
        </p:spPr>
        <p:txBody>
          <a:bodyPr wrap="square" lIns="0" tIns="0" rIns="0" bIns="0" rtlCol="0" anchor="t">
            <a:spAutoFit/>
          </a:bodyPr>
          <a:lstStyle/>
          <a:p>
            <a:pPr marL="0" marR="0" lvl="0" indent="0" algn="l" defTabSz="914225" rtl="0" eaLnBrk="1" fontAlgn="auto" latinLnBrk="0" hangingPunct="1">
              <a:lnSpc>
                <a:spcPct val="10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Hone your skills with Azure training </a:t>
            </a:r>
          </a:p>
        </p:txBody>
      </p:sp>
      <p:sp>
        <p:nvSpPr>
          <p:cNvPr id="21" name="TextBox 20">
            <a:extLst>
              <a:ext uri="{FF2B5EF4-FFF2-40B4-BE49-F238E27FC236}">
                <a16:creationId xmlns:a16="http://schemas.microsoft.com/office/drawing/2014/main" id="{5ABF5A02-4D8F-4638-B08F-79258B478697}"/>
              </a:ext>
            </a:extLst>
          </p:cNvPr>
          <p:cNvSpPr txBox="1"/>
          <p:nvPr/>
        </p:nvSpPr>
        <p:spPr>
          <a:xfrm>
            <a:off x="8251927" y="1738438"/>
            <a:ext cx="3324650" cy="184666"/>
          </a:xfrm>
          <a:prstGeom prst="rect">
            <a:avLst/>
          </a:prstGeom>
          <a:noFill/>
        </p:spPr>
        <p:txBody>
          <a:bodyPr wrap="square" lIns="0" tIns="0" rIns="0" bIns="0" rtlCol="0" anchor="t">
            <a:spAutoFit/>
          </a:bodyPr>
          <a:lstStyle/>
          <a:p>
            <a:pPr marL="0" marR="0" lvl="0" indent="0" algn="l" defTabSz="914225" rtl="0" eaLnBrk="1" fontAlgn="auto" latinLnBrk="0" hangingPunct="1">
              <a:lnSpc>
                <a:spcPct val="10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Check out the Azure container videos page</a:t>
            </a:r>
          </a:p>
        </p:txBody>
      </p:sp>
      <p:sp>
        <p:nvSpPr>
          <p:cNvPr id="23" name="TextBox 22">
            <a:extLst>
              <a:ext uri="{FF2B5EF4-FFF2-40B4-BE49-F238E27FC236}">
                <a16:creationId xmlns:a16="http://schemas.microsoft.com/office/drawing/2014/main" id="{23F807A6-18BC-41E7-AA45-8DC6E2C4E7D1}"/>
              </a:ext>
            </a:extLst>
          </p:cNvPr>
          <p:cNvSpPr txBox="1"/>
          <p:nvPr/>
        </p:nvSpPr>
        <p:spPr>
          <a:xfrm>
            <a:off x="8251927" y="4056208"/>
            <a:ext cx="3324650" cy="184666"/>
          </a:xfrm>
          <a:prstGeom prst="rect">
            <a:avLst/>
          </a:prstGeom>
          <a:noFill/>
        </p:spPr>
        <p:txBody>
          <a:bodyPr wrap="square" lIns="0" tIns="0" rIns="0" bIns="0" rtlCol="0" anchor="t">
            <a:spAutoFit/>
          </a:bodyPr>
          <a:lstStyle/>
          <a:p>
            <a:pPr marL="0" marR="0" lvl="0" indent="0" algn="l" defTabSz="914225" rtl="0" eaLnBrk="1" fontAlgn="auto" latinLnBrk="0" hangingPunct="1">
              <a:lnSpc>
                <a:spcPct val="10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Get the code from GitHub</a:t>
            </a:r>
          </a:p>
        </p:txBody>
      </p:sp>
      <p:sp>
        <p:nvSpPr>
          <p:cNvPr id="13" name="Title 16">
            <a:extLst>
              <a:ext uri="{FF2B5EF4-FFF2-40B4-BE49-F238E27FC236}">
                <a16:creationId xmlns:a16="http://schemas.microsoft.com/office/drawing/2014/main" id="{417FFD57-7B06-4BF2-880B-2F24FB0203F3}"/>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Light" panose="020B0502040204020203" pitchFamily="34" charset="0"/>
                <a:ea typeface="+mn-ea"/>
                <a:cs typeface="Segoe UI Light" panose="020B0502040204020203" pitchFamily="34" charset="0"/>
              </a:rPr>
              <a:t>AKS resources</a:t>
            </a:r>
          </a:p>
        </p:txBody>
      </p:sp>
    </p:spTree>
    <p:extLst>
      <p:ext uri="{BB962C8B-B14F-4D97-AF65-F5344CB8AC3E}">
        <p14:creationId xmlns:p14="http://schemas.microsoft.com/office/powerpoint/2010/main" val="125152436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28479D0-C385-4852-A49B-8FBE06DA4307}"/>
              </a:ext>
            </a:extLst>
          </p:cNvPr>
          <p:cNvSpPr txBox="1">
            <a:spLocks/>
          </p:cNvSpPr>
          <p:nvPr/>
        </p:nvSpPr>
        <p:spPr>
          <a:xfrm>
            <a:off x="268080" y="586250"/>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r>
              <a:rPr lang="en-US" sz="4705">
                <a:solidFill>
                  <a:schemeClr val="accent1"/>
                </a:solidFill>
                <a:latin typeface="Segoe UI Semibold" panose="020B0702040204020203" pitchFamily="34" charset="0"/>
                <a:cs typeface="Segoe UI Semibold" panose="020B0702040204020203" pitchFamily="34" charset="0"/>
              </a:rPr>
              <a:t>Connect</a:t>
            </a:r>
            <a:r>
              <a:rPr lang="en-US" sz="4705">
                <a:solidFill>
                  <a:schemeClr val="tx1"/>
                </a:solidFill>
              </a:rPr>
              <a:t> with us</a:t>
            </a:r>
            <a:endParaRPr lang="en-US" sz="4705">
              <a:solidFill>
                <a:schemeClr val="accent1"/>
              </a:solidFill>
              <a:latin typeface="Segoe UI Semibold" panose="020B0702040204020203" pitchFamily="34" charset="0"/>
              <a:cs typeface="Segoe UI Semibold" panose="020B0702040204020203" pitchFamily="34" charset="0"/>
            </a:endParaRPr>
          </a:p>
        </p:txBody>
      </p:sp>
      <p:sp>
        <p:nvSpPr>
          <p:cNvPr id="14" name="TextBox 13">
            <a:extLst>
              <a:ext uri="{FF2B5EF4-FFF2-40B4-BE49-F238E27FC236}">
                <a16:creationId xmlns:a16="http://schemas.microsoft.com/office/drawing/2014/main" id="{DEAC2E6A-DC09-4181-A2D5-4C2B98B32D87}"/>
              </a:ext>
            </a:extLst>
          </p:cNvPr>
          <p:cNvSpPr txBox="1"/>
          <p:nvPr/>
        </p:nvSpPr>
        <p:spPr>
          <a:xfrm>
            <a:off x="613180" y="3774390"/>
            <a:ext cx="3473691" cy="2567269"/>
          </a:xfrm>
          <a:prstGeom prst="rect">
            <a:avLst/>
          </a:prstGeom>
          <a:noFill/>
        </p:spPr>
        <p:txBody>
          <a:bodyPr wrap="square" lIns="143428" tIns="143428" rIns="143428" bIns="143428" rtlCol="0" anchor="t">
            <a:spAutoFit/>
          </a:bodyPr>
          <a:lstStyle/>
          <a:p>
            <a:pPr algn="ctr">
              <a:spcAft>
                <a:spcPts val="1176"/>
              </a:spcAft>
            </a:pPr>
            <a:r>
              <a:rPr lang="en-US" sz="1961" dirty="0">
                <a:cs typeface="Segoe UI Semibold" panose="020B0702040204020203" pitchFamily="34" charset="0"/>
              </a:rPr>
              <a:t>Core team</a:t>
            </a:r>
          </a:p>
          <a:p>
            <a:pPr algn="ctr">
              <a:spcAft>
                <a:spcPts val="1176"/>
              </a:spcAft>
            </a:pPr>
            <a:r>
              <a:rPr lang="en-US" sz="1568" dirty="0">
                <a:latin typeface="Segoe UI Semibold" panose="020B0702040204020203" pitchFamily="34" charset="0"/>
                <a:cs typeface="Segoe UI Semibold" panose="020B0702040204020203" pitchFamily="34" charset="0"/>
              </a:rPr>
              <a:t>PM</a:t>
            </a:r>
            <a:r>
              <a:rPr lang="en-US" sz="1568" dirty="0">
                <a:cs typeface="Segoe UI Semibold" panose="020B0702040204020203" pitchFamily="34" charset="0"/>
              </a:rPr>
              <a:t>: Gabe Monroy, </a:t>
            </a:r>
            <a:r>
              <a:rPr lang="en-US" sz="1568" dirty="0">
                <a:solidFill>
                  <a:schemeClr val="accent1"/>
                </a:solidFill>
                <a:cs typeface="Segoe UI Semibold" panose="020B0702040204020203" pitchFamily="34" charset="0"/>
              </a:rPr>
              <a:t>@</a:t>
            </a:r>
            <a:r>
              <a:rPr lang="en-US" sz="1568" dirty="0" err="1">
                <a:solidFill>
                  <a:schemeClr val="accent1"/>
                </a:solidFill>
                <a:cs typeface="Segoe UI Semibold" panose="020B0702040204020203" pitchFamily="34" charset="0"/>
              </a:rPr>
              <a:t>gabrtv</a:t>
            </a:r>
            <a:endParaRPr lang="en-US" sz="1568" dirty="0">
              <a:solidFill>
                <a:schemeClr val="accent1"/>
              </a:solidFill>
              <a:cs typeface="Segoe UI Semibold" panose="020B0702040204020203" pitchFamily="34" charset="0"/>
            </a:endParaRPr>
          </a:p>
          <a:p>
            <a:pPr algn="ctr">
              <a:spcAft>
                <a:spcPts val="1176"/>
              </a:spcAft>
            </a:pPr>
            <a:r>
              <a:rPr lang="en-US" sz="1568" dirty="0">
                <a:latin typeface="Segoe UI Semibold" panose="020B0702040204020203" pitchFamily="34" charset="0"/>
                <a:cs typeface="Segoe UI Semibold" panose="020B0702040204020203" pitchFamily="34" charset="0"/>
              </a:rPr>
              <a:t>PM</a:t>
            </a:r>
            <a:r>
              <a:rPr lang="en-US" sz="1568" dirty="0">
                <a:cs typeface="Segoe UI Semibold" panose="020B0702040204020203" pitchFamily="34" charset="0"/>
              </a:rPr>
              <a:t>: Sean McKenna</a:t>
            </a:r>
          </a:p>
          <a:p>
            <a:pPr algn="ctr">
              <a:spcAft>
                <a:spcPts val="1176"/>
              </a:spcAft>
            </a:pPr>
            <a:r>
              <a:rPr lang="en-US" sz="1568" dirty="0">
                <a:latin typeface="Segoe UI Semibold" panose="020B0702040204020203" pitchFamily="34" charset="0"/>
                <a:cs typeface="Segoe UI Semibold" panose="020B0702040204020203" pitchFamily="34" charset="0"/>
              </a:rPr>
              <a:t>PM: </a:t>
            </a:r>
            <a:r>
              <a:rPr lang="en-US" sz="1568" dirty="0">
                <a:cs typeface="Segoe UI Semibold" panose="020B0702040204020203" pitchFamily="34" charset="0"/>
              </a:rPr>
              <a:t>Jason Hansen </a:t>
            </a:r>
          </a:p>
          <a:p>
            <a:pPr algn="ctr">
              <a:spcAft>
                <a:spcPts val="1176"/>
              </a:spcAft>
            </a:pPr>
            <a:r>
              <a:rPr lang="en-US" sz="1568" dirty="0">
                <a:latin typeface="Segoe UI Semibold" panose="020B0702040204020203" pitchFamily="34" charset="0"/>
                <a:cs typeface="Segoe UI Semibold" panose="020B0702040204020203" pitchFamily="34" charset="0"/>
              </a:rPr>
              <a:t>PMM</a:t>
            </a:r>
            <a:r>
              <a:rPr lang="en-US" sz="1568" dirty="0">
                <a:cs typeface="Segoe UI Semibold" panose="020B0702040204020203" pitchFamily="34" charset="0"/>
              </a:rPr>
              <a:t>: Stella Lin</a:t>
            </a:r>
          </a:p>
          <a:p>
            <a:pPr algn="ctr">
              <a:spcAft>
                <a:spcPts val="1176"/>
              </a:spcAft>
            </a:pPr>
            <a:r>
              <a:rPr lang="en-US" sz="1568" dirty="0">
                <a:latin typeface="Segoe UI Semibold" panose="020B0702040204020203" pitchFamily="34" charset="0"/>
                <a:cs typeface="Segoe UI Semibold" panose="020B0702040204020203" pitchFamily="34" charset="0"/>
              </a:rPr>
              <a:t>CDA</a:t>
            </a:r>
            <a:r>
              <a:rPr lang="en-US" sz="1568" dirty="0">
                <a:cs typeface="Segoe UI Semibold" panose="020B0702040204020203" pitchFamily="34" charset="0"/>
              </a:rPr>
              <a:t>: Bryan Liston  </a:t>
            </a:r>
          </a:p>
        </p:txBody>
      </p:sp>
      <p:sp>
        <p:nvSpPr>
          <p:cNvPr id="15" name="TextBox 14">
            <a:extLst>
              <a:ext uri="{FF2B5EF4-FFF2-40B4-BE49-F238E27FC236}">
                <a16:creationId xmlns:a16="http://schemas.microsoft.com/office/drawing/2014/main" id="{50923E75-C083-4326-9A21-B62927E58ED4}"/>
              </a:ext>
            </a:extLst>
          </p:cNvPr>
          <p:cNvSpPr txBox="1"/>
          <p:nvPr/>
        </p:nvSpPr>
        <p:spPr>
          <a:xfrm>
            <a:off x="4359155" y="3774390"/>
            <a:ext cx="3473691" cy="1375872"/>
          </a:xfrm>
          <a:prstGeom prst="rect">
            <a:avLst/>
          </a:prstGeom>
          <a:noFill/>
        </p:spPr>
        <p:txBody>
          <a:bodyPr wrap="square" lIns="143428" tIns="143428" rIns="143428" bIns="143428" rtlCol="0" anchor="t">
            <a:spAutoFit/>
          </a:bodyPr>
          <a:lstStyle/>
          <a:p>
            <a:pPr algn="ctr">
              <a:spcAft>
                <a:spcPts val="1176"/>
              </a:spcAft>
            </a:pPr>
            <a:r>
              <a:rPr lang="en-US" sz="1961" dirty="0">
                <a:solidFill>
                  <a:srgbClr val="505050"/>
                </a:solidFill>
                <a:cs typeface="Segoe UI Semibold" panose="020B0702040204020203" pitchFamily="34" charset="0"/>
              </a:rPr>
              <a:t>Community</a:t>
            </a:r>
          </a:p>
          <a:p>
            <a:pPr algn="ctr">
              <a:spcAft>
                <a:spcPts val="1176"/>
              </a:spcAft>
            </a:pPr>
            <a:r>
              <a:rPr lang="en-US" sz="1568" dirty="0">
                <a:solidFill>
                  <a:srgbClr val="505050"/>
                </a:solidFill>
                <a:cs typeface="Segoe UI Semibold" panose="020B0702040204020203" pitchFamily="34" charset="0"/>
              </a:rPr>
              <a:t>Brendan Burns, </a:t>
            </a:r>
            <a:r>
              <a:rPr lang="en-US" sz="1568" dirty="0">
                <a:solidFill>
                  <a:schemeClr val="accent1"/>
                </a:solidFill>
                <a:cs typeface="Segoe UI Semibold" panose="020B0702040204020203" pitchFamily="34" charset="0"/>
              </a:rPr>
              <a:t>@</a:t>
            </a:r>
            <a:r>
              <a:rPr lang="en-US" sz="1568" dirty="0" err="1">
                <a:solidFill>
                  <a:schemeClr val="accent1"/>
                </a:solidFill>
                <a:cs typeface="Segoe UI Semibold" panose="020B0702040204020203" pitchFamily="34" charset="0"/>
              </a:rPr>
              <a:t>brendandburns</a:t>
            </a:r>
            <a:r>
              <a:rPr lang="en-US" sz="1568" dirty="0">
                <a:solidFill>
                  <a:schemeClr val="accent1"/>
                </a:solidFill>
                <a:cs typeface="Segoe UI Semibold" panose="020B0702040204020203" pitchFamily="34" charset="0"/>
              </a:rPr>
              <a:t> </a:t>
            </a:r>
          </a:p>
          <a:p>
            <a:pPr algn="ctr">
              <a:spcAft>
                <a:spcPts val="1176"/>
              </a:spcAft>
            </a:pPr>
            <a:r>
              <a:rPr lang="en-US" sz="1568" dirty="0">
                <a:solidFill>
                  <a:srgbClr val="505050"/>
                </a:solidFill>
                <a:cs typeface="Segoe UI Semibold" panose="020B0702040204020203" pitchFamily="34" charset="0"/>
              </a:rPr>
              <a:t>Michelle Noorali </a:t>
            </a:r>
          </a:p>
        </p:txBody>
      </p:sp>
      <p:sp>
        <p:nvSpPr>
          <p:cNvPr id="16" name="TextBox 15">
            <a:extLst>
              <a:ext uri="{FF2B5EF4-FFF2-40B4-BE49-F238E27FC236}">
                <a16:creationId xmlns:a16="http://schemas.microsoft.com/office/drawing/2014/main" id="{1AFFC5F0-F51C-4EB1-BC92-D2F4557A843A}"/>
              </a:ext>
            </a:extLst>
          </p:cNvPr>
          <p:cNvSpPr txBox="1"/>
          <p:nvPr/>
        </p:nvSpPr>
        <p:spPr>
          <a:xfrm>
            <a:off x="8105130" y="3774390"/>
            <a:ext cx="3473691" cy="1768117"/>
          </a:xfrm>
          <a:prstGeom prst="rect">
            <a:avLst/>
          </a:prstGeom>
          <a:noFill/>
        </p:spPr>
        <p:txBody>
          <a:bodyPr wrap="square" lIns="143428" tIns="143428" rIns="143428" bIns="143428" rtlCol="0" anchor="t">
            <a:spAutoFit/>
          </a:bodyPr>
          <a:lstStyle/>
          <a:p>
            <a:pPr algn="ctr">
              <a:spcAft>
                <a:spcPts val="1176"/>
              </a:spcAft>
            </a:pPr>
            <a:r>
              <a:rPr lang="en-US" sz="1961">
                <a:solidFill>
                  <a:srgbClr val="505050"/>
                </a:solidFill>
                <a:cs typeface="Segoe UI Semibold" panose="020B0702040204020203" pitchFamily="34" charset="0"/>
              </a:rPr>
              <a:t>Partner team</a:t>
            </a:r>
          </a:p>
          <a:p>
            <a:pPr algn="ctr">
              <a:spcAft>
                <a:spcPts val="1176"/>
              </a:spcAft>
            </a:pPr>
            <a:r>
              <a:rPr lang="en-US" sz="1568">
                <a:solidFill>
                  <a:srgbClr val="505050"/>
                </a:solidFill>
                <a:cs typeface="Segoe UI Semibold" panose="020B0702040204020203" pitchFamily="34" charset="0"/>
              </a:rPr>
              <a:t>Morgan Pettis</a:t>
            </a:r>
          </a:p>
          <a:p>
            <a:pPr algn="ctr">
              <a:spcAft>
                <a:spcPts val="1176"/>
              </a:spcAft>
            </a:pPr>
            <a:r>
              <a:rPr lang="en-US" sz="1568">
                <a:solidFill>
                  <a:srgbClr val="505050"/>
                </a:solidFill>
                <a:cs typeface="Segoe UI Semibold" panose="020B0702040204020203" pitchFamily="34" charset="0"/>
              </a:rPr>
              <a:t>Leon Jones</a:t>
            </a:r>
          </a:p>
          <a:p>
            <a:pPr algn="ctr">
              <a:spcAft>
                <a:spcPts val="1176"/>
              </a:spcAft>
            </a:pPr>
            <a:r>
              <a:rPr lang="en-US" sz="1568">
                <a:solidFill>
                  <a:srgbClr val="505050"/>
                </a:solidFill>
                <a:cs typeface="Segoe UI Semibold" panose="020B0702040204020203" pitchFamily="34" charset="0"/>
              </a:rPr>
              <a:t>Dan Sandlin </a:t>
            </a:r>
          </a:p>
        </p:txBody>
      </p:sp>
      <p:cxnSp>
        <p:nvCxnSpPr>
          <p:cNvPr id="19" name="Straight Connector 18">
            <a:extLst>
              <a:ext uri="{FF2B5EF4-FFF2-40B4-BE49-F238E27FC236}">
                <a16:creationId xmlns:a16="http://schemas.microsoft.com/office/drawing/2014/main" id="{13CAB5A5-85A5-439C-A4C9-77AEB5DA7753}"/>
              </a:ext>
            </a:extLst>
          </p:cNvPr>
          <p:cNvCxnSpPr>
            <a:cxnSpLocks/>
          </p:cNvCxnSpPr>
          <p:nvPr/>
        </p:nvCxnSpPr>
        <p:spPr>
          <a:xfrm>
            <a:off x="3392250" y="2664198"/>
            <a:ext cx="166152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E286D952-C729-4357-94CC-593F856DC22C}"/>
              </a:ext>
            </a:extLst>
          </p:cNvPr>
          <p:cNvSpPr/>
          <p:nvPr/>
        </p:nvSpPr>
        <p:spPr bwMode="auto">
          <a:xfrm>
            <a:off x="1437641" y="1751814"/>
            <a:ext cx="1824770" cy="1824768"/>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372">
              <a:solidFill>
                <a:srgbClr val="FF0000"/>
              </a:solidFill>
              <a:ea typeface="Segoe UI" pitchFamily="34" charset="0"/>
              <a:cs typeface="Segoe UI" pitchFamily="34" charset="0"/>
            </a:endParaRPr>
          </a:p>
        </p:txBody>
      </p:sp>
      <p:sp>
        <p:nvSpPr>
          <p:cNvPr id="34" name="Oval 33">
            <a:extLst>
              <a:ext uri="{FF2B5EF4-FFF2-40B4-BE49-F238E27FC236}">
                <a16:creationId xmlns:a16="http://schemas.microsoft.com/office/drawing/2014/main" id="{6F68826E-53F9-488F-94D4-F5D76C306301}"/>
              </a:ext>
            </a:extLst>
          </p:cNvPr>
          <p:cNvSpPr/>
          <p:nvPr/>
        </p:nvSpPr>
        <p:spPr bwMode="auto">
          <a:xfrm>
            <a:off x="5183615" y="1751814"/>
            <a:ext cx="1824770" cy="1824768"/>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372">
              <a:solidFill>
                <a:srgbClr val="FF0000"/>
              </a:solidFill>
              <a:ea typeface="Segoe UI" pitchFamily="34" charset="0"/>
              <a:cs typeface="Segoe UI" pitchFamily="34" charset="0"/>
            </a:endParaRPr>
          </a:p>
        </p:txBody>
      </p:sp>
      <p:sp>
        <p:nvSpPr>
          <p:cNvPr id="39" name="Oval 38">
            <a:extLst>
              <a:ext uri="{FF2B5EF4-FFF2-40B4-BE49-F238E27FC236}">
                <a16:creationId xmlns:a16="http://schemas.microsoft.com/office/drawing/2014/main" id="{3130A7FD-91A5-4F6A-A8B2-5A378069128D}"/>
              </a:ext>
            </a:extLst>
          </p:cNvPr>
          <p:cNvSpPr/>
          <p:nvPr/>
        </p:nvSpPr>
        <p:spPr bwMode="auto">
          <a:xfrm>
            <a:off x="8929590" y="1751814"/>
            <a:ext cx="1824770" cy="1824768"/>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372">
              <a:solidFill>
                <a:srgbClr val="FF0000"/>
              </a:solidFill>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71E6BA86-7A6D-4969-AC7F-1E43EF7D76E7}"/>
              </a:ext>
            </a:extLst>
          </p:cNvPr>
          <p:cNvCxnSpPr>
            <a:cxnSpLocks/>
          </p:cNvCxnSpPr>
          <p:nvPr/>
        </p:nvCxnSpPr>
        <p:spPr>
          <a:xfrm>
            <a:off x="7138225" y="2664198"/>
            <a:ext cx="166152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5D35E705-4424-426D-BBC0-C82F93D2F111}"/>
              </a:ext>
            </a:extLst>
          </p:cNvPr>
          <p:cNvGrpSpPr/>
          <p:nvPr/>
        </p:nvGrpSpPr>
        <p:grpSpPr>
          <a:xfrm>
            <a:off x="5687683" y="2132243"/>
            <a:ext cx="816634" cy="1063910"/>
            <a:chOff x="8275638" y="5614988"/>
            <a:chExt cx="623887" cy="812800"/>
          </a:xfrm>
        </p:grpSpPr>
        <p:sp>
          <p:nvSpPr>
            <p:cNvPr id="48" name="Freeform 5">
              <a:extLst>
                <a:ext uri="{FF2B5EF4-FFF2-40B4-BE49-F238E27FC236}">
                  <a16:creationId xmlns:a16="http://schemas.microsoft.com/office/drawing/2014/main" id="{BA07FAD2-DEFE-401F-9A11-E886D300484E}"/>
                </a:ext>
              </a:extLst>
            </p:cNvPr>
            <p:cNvSpPr>
              <a:spLocks/>
            </p:cNvSpPr>
            <p:nvPr/>
          </p:nvSpPr>
          <p:spPr bwMode="auto">
            <a:xfrm>
              <a:off x="8451850" y="5835650"/>
              <a:ext cx="273050" cy="592138"/>
            </a:xfrm>
            <a:custGeom>
              <a:avLst/>
              <a:gdLst>
                <a:gd name="T0" fmla="*/ 15 w 96"/>
                <a:gd name="T1" fmla="*/ 0 h 210"/>
                <a:gd name="T2" fmla="*/ 0 w 96"/>
                <a:gd name="T3" fmla="*/ 16 h 210"/>
                <a:gd name="T4" fmla="*/ 0 w 96"/>
                <a:gd name="T5" fmla="*/ 108 h 210"/>
                <a:gd name="T6" fmla="*/ 15 w 96"/>
                <a:gd name="T7" fmla="*/ 124 h 210"/>
                <a:gd name="T8" fmla="*/ 20 w 96"/>
                <a:gd name="T9" fmla="*/ 128 h 210"/>
                <a:gd name="T10" fmla="*/ 20 w 96"/>
                <a:gd name="T11" fmla="*/ 194 h 210"/>
                <a:gd name="T12" fmla="*/ 34 w 96"/>
                <a:gd name="T13" fmla="*/ 210 h 210"/>
                <a:gd name="T14" fmla="*/ 62 w 96"/>
                <a:gd name="T15" fmla="*/ 210 h 210"/>
                <a:gd name="T16" fmla="*/ 77 w 96"/>
                <a:gd name="T17" fmla="*/ 194 h 210"/>
                <a:gd name="T18" fmla="*/ 77 w 96"/>
                <a:gd name="T19" fmla="*/ 128 h 210"/>
                <a:gd name="T20" fmla="*/ 81 w 96"/>
                <a:gd name="T21" fmla="*/ 124 h 210"/>
                <a:gd name="T22" fmla="*/ 96 w 96"/>
                <a:gd name="T23" fmla="*/ 108 h 210"/>
                <a:gd name="T24" fmla="*/ 96 w 96"/>
                <a:gd name="T25" fmla="*/ 16 h 210"/>
                <a:gd name="T26" fmla="*/ 81 w 96"/>
                <a:gd name="T27" fmla="*/ 0 h 210"/>
                <a:gd name="T28" fmla="*/ 15 w 96"/>
                <a:gd name="T2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210">
                  <a:moveTo>
                    <a:pt x="15" y="0"/>
                  </a:moveTo>
                  <a:cubicBezTo>
                    <a:pt x="7" y="0"/>
                    <a:pt x="0" y="7"/>
                    <a:pt x="0" y="16"/>
                  </a:cubicBezTo>
                  <a:cubicBezTo>
                    <a:pt x="0" y="108"/>
                    <a:pt x="0" y="108"/>
                    <a:pt x="0" y="108"/>
                  </a:cubicBezTo>
                  <a:cubicBezTo>
                    <a:pt x="0" y="117"/>
                    <a:pt x="7" y="124"/>
                    <a:pt x="15" y="124"/>
                  </a:cubicBezTo>
                  <a:cubicBezTo>
                    <a:pt x="18" y="124"/>
                    <a:pt x="20" y="126"/>
                    <a:pt x="20" y="128"/>
                  </a:cubicBezTo>
                  <a:cubicBezTo>
                    <a:pt x="20" y="194"/>
                    <a:pt x="20" y="194"/>
                    <a:pt x="20" y="194"/>
                  </a:cubicBezTo>
                  <a:cubicBezTo>
                    <a:pt x="20" y="202"/>
                    <a:pt x="26" y="210"/>
                    <a:pt x="34" y="210"/>
                  </a:cubicBezTo>
                  <a:cubicBezTo>
                    <a:pt x="62" y="210"/>
                    <a:pt x="62" y="210"/>
                    <a:pt x="62" y="210"/>
                  </a:cubicBezTo>
                  <a:cubicBezTo>
                    <a:pt x="70" y="210"/>
                    <a:pt x="77" y="202"/>
                    <a:pt x="77" y="194"/>
                  </a:cubicBezTo>
                  <a:cubicBezTo>
                    <a:pt x="77" y="128"/>
                    <a:pt x="77" y="128"/>
                    <a:pt x="77" y="128"/>
                  </a:cubicBezTo>
                  <a:cubicBezTo>
                    <a:pt x="77" y="126"/>
                    <a:pt x="79" y="124"/>
                    <a:pt x="81" y="124"/>
                  </a:cubicBezTo>
                  <a:cubicBezTo>
                    <a:pt x="89" y="124"/>
                    <a:pt x="96" y="117"/>
                    <a:pt x="96" y="108"/>
                  </a:cubicBezTo>
                  <a:cubicBezTo>
                    <a:pt x="96" y="16"/>
                    <a:pt x="96" y="16"/>
                    <a:pt x="96" y="16"/>
                  </a:cubicBezTo>
                  <a:cubicBezTo>
                    <a:pt x="96" y="7"/>
                    <a:pt x="89" y="0"/>
                    <a:pt x="81" y="0"/>
                  </a:cubicBezTo>
                  <a:lnTo>
                    <a:pt x="15" y="0"/>
                  </a:ln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9" name="Oval 6">
              <a:extLst>
                <a:ext uri="{FF2B5EF4-FFF2-40B4-BE49-F238E27FC236}">
                  <a16:creationId xmlns:a16="http://schemas.microsoft.com/office/drawing/2014/main" id="{5B11D077-B4AD-4369-8FCD-A763974C6283}"/>
                </a:ext>
              </a:extLst>
            </p:cNvPr>
            <p:cNvSpPr>
              <a:spLocks noChangeArrowheads="1"/>
            </p:cNvSpPr>
            <p:nvPr/>
          </p:nvSpPr>
          <p:spPr bwMode="auto">
            <a:xfrm>
              <a:off x="8510588" y="5614988"/>
              <a:ext cx="153988" cy="157163"/>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0" name="Freeform 7">
              <a:extLst>
                <a:ext uri="{FF2B5EF4-FFF2-40B4-BE49-F238E27FC236}">
                  <a16:creationId xmlns:a16="http://schemas.microsoft.com/office/drawing/2014/main" id="{D09B17D8-1370-4D7B-9B16-9C945DC85E62}"/>
                </a:ext>
              </a:extLst>
            </p:cNvPr>
            <p:cNvSpPr>
              <a:spLocks/>
            </p:cNvSpPr>
            <p:nvPr/>
          </p:nvSpPr>
          <p:spPr bwMode="auto">
            <a:xfrm>
              <a:off x="8724900" y="5862638"/>
              <a:ext cx="174625" cy="477838"/>
            </a:xfrm>
            <a:custGeom>
              <a:avLst/>
              <a:gdLst>
                <a:gd name="T0" fmla="*/ 0 w 62"/>
                <a:gd name="T1" fmla="*/ 98 h 169"/>
                <a:gd name="T2" fmla="*/ 0 w 62"/>
                <a:gd name="T3" fmla="*/ 156 h 169"/>
                <a:gd name="T4" fmla="*/ 12 w 62"/>
                <a:gd name="T5" fmla="*/ 169 h 169"/>
                <a:gd name="T6" fmla="*/ 35 w 62"/>
                <a:gd name="T7" fmla="*/ 169 h 169"/>
                <a:gd name="T8" fmla="*/ 47 w 62"/>
                <a:gd name="T9" fmla="*/ 156 h 169"/>
                <a:gd name="T10" fmla="*/ 47 w 62"/>
                <a:gd name="T11" fmla="*/ 104 h 169"/>
                <a:gd name="T12" fmla="*/ 50 w 62"/>
                <a:gd name="T13" fmla="*/ 100 h 169"/>
                <a:gd name="T14" fmla="*/ 62 w 62"/>
                <a:gd name="T15" fmla="*/ 87 h 169"/>
                <a:gd name="T16" fmla="*/ 62 w 62"/>
                <a:gd name="T17" fmla="*/ 13 h 169"/>
                <a:gd name="T18" fmla="*/ 50 w 62"/>
                <a:gd name="T19" fmla="*/ 0 h 169"/>
                <a:gd name="T20" fmla="*/ 0 w 62"/>
                <a:gd name="T21"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169">
                  <a:moveTo>
                    <a:pt x="0" y="98"/>
                  </a:moveTo>
                  <a:cubicBezTo>
                    <a:pt x="0" y="156"/>
                    <a:pt x="0" y="156"/>
                    <a:pt x="0" y="156"/>
                  </a:cubicBezTo>
                  <a:cubicBezTo>
                    <a:pt x="0" y="163"/>
                    <a:pt x="6" y="169"/>
                    <a:pt x="12" y="169"/>
                  </a:cubicBezTo>
                  <a:cubicBezTo>
                    <a:pt x="35" y="169"/>
                    <a:pt x="35" y="169"/>
                    <a:pt x="35" y="169"/>
                  </a:cubicBezTo>
                  <a:cubicBezTo>
                    <a:pt x="41" y="169"/>
                    <a:pt x="47" y="163"/>
                    <a:pt x="47" y="156"/>
                  </a:cubicBezTo>
                  <a:cubicBezTo>
                    <a:pt x="47" y="104"/>
                    <a:pt x="47" y="104"/>
                    <a:pt x="47" y="104"/>
                  </a:cubicBezTo>
                  <a:cubicBezTo>
                    <a:pt x="47" y="102"/>
                    <a:pt x="48" y="100"/>
                    <a:pt x="50" y="100"/>
                  </a:cubicBezTo>
                  <a:cubicBezTo>
                    <a:pt x="57" y="100"/>
                    <a:pt x="62" y="94"/>
                    <a:pt x="62" y="87"/>
                  </a:cubicBezTo>
                  <a:cubicBezTo>
                    <a:pt x="62" y="13"/>
                    <a:pt x="62" y="13"/>
                    <a:pt x="62" y="13"/>
                  </a:cubicBezTo>
                  <a:cubicBezTo>
                    <a:pt x="62" y="6"/>
                    <a:pt x="57" y="0"/>
                    <a:pt x="50" y="0"/>
                  </a:cubicBezTo>
                  <a:cubicBezTo>
                    <a:pt x="0" y="0"/>
                    <a:pt x="0" y="0"/>
                    <a:pt x="0" y="0"/>
                  </a:cubicBez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1" name="Oval 8">
              <a:extLst>
                <a:ext uri="{FF2B5EF4-FFF2-40B4-BE49-F238E27FC236}">
                  <a16:creationId xmlns:a16="http://schemas.microsoft.com/office/drawing/2014/main" id="{A294AA1F-EFCA-44D6-B99C-EDCFC323A6D6}"/>
                </a:ext>
              </a:extLst>
            </p:cNvPr>
            <p:cNvSpPr>
              <a:spLocks noChangeArrowheads="1"/>
            </p:cNvSpPr>
            <p:nvPr/>
          </p:nvSpPr>
          <p:spPr bwMode="auto">
            <a:xfrm>
              <a:off x="8729663" y="5684838"/>
              <a:ext cx="122238" cy="127000"/>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2" name="Freeform 9">
              <a:extLst>
                <a:ext uri="{FF2B5EF4-FFF2-40B4-BE49-F238E27FC236}">
                  <a16:creationId xmlns:a16="http://schemas.microsoft.com/office/drawing/2014/main" id="{D0D12D14-E402-40DB-A80C-D9BB50CC1D0F}"/>
                </a:ext>
              </a:extLst>
            </p:cNvPr>
            <p:cNvSpPr>
              <a:spLocks/>
            </p:cNvSpPr>
            <p:nvPr/>
          </p:nvSpPr>
          <p:spPr bwMode="auto">
            <a:xfrm>
              <a:off x="8275638" y="5862638"/>
              <a:ext cx="179388" cy="477838"/>
            </a:xfrm>
            <a:custGeom>
              <a:avLst/>
              <a:gdLst>
                <a:gd name="T0" fmla="*/ 63 w 63"/>
                <a:gd name="T1" fmla="*/ 0 h 169"/>
                <a:gd name="T2" fmla="*/ 12 w 63"/>
                <a:gd name="T3" fmla="*/ 0 h 169"/>
                <a:gd name="T4" fmla="*/ 0 w 63"/>
                <a:gd name="T5" fmla="*/ 13 h 169"/>
                <a:gd name="T6" fmla="*/ 0 w 63"/>
                <a:gd name="T7" fmla="*/ 87 h 169"/>
                <a:gd name="T8" fmla="*/ 12 w 63"/>
                <a:gd name="T9" fmla="*/ 100 h 169"/>
                <a:gd name="T10" fmla="*/ 16 w 63"/>
                <a:gd name="T11" fmla="*/ 104 h 169"/>
                <a:gd name="T12" fmla="*/ 16 w 63"/>
                <a:gd name="T13" fmla="*/ 156 h 169"/>
                <a:gd name="T14" fmla="*/ 27 w 63"/>
                <a:gd name="T15" fmla="*/ 169 h 169"/>
                <a:gd name="T16" fmla="*/ 50 w 63"/>
                <a:gd name="T17" fmla="*/ 169 h 169"/>
                <a:gd name="T18" fmla="*/ 62 w 63"/>
                <a:gd name="T19" fmla="*/ 156 h 169"/>
                <a:gd name="T20" fmla="*/ 62 w 63"/>
                <a:gd name="T21" fmla="*/ 9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 h="169">
                  <a:moveTo>
                    <a:pt x="63" y="0"/>
                  </a:moveTo>
                  <a:cubicBezTo>
                    <a:pt x="12" y="0"/>
                    <a:pt x="12" y="0"/>
                    <a:pt x="12" y="0"/>
                  </a:cubicBezTo>
                  <a:cubicBezTo>
                    <a:pt x="5" y="0"/>
                    <a:pt x="0" y="6"/>
                    <a:pt x="0" y="13"/>
                  </a:cubicBezTo>
                  <a:cubicBezTo>
                    <a:pt x="0" y="87"/>
                    <a:pt x="0" y="87"/>
                    <a:pt x="0" y="87"/>
                  </a:cubicBezTo>
                  <a:cubicBezTo>
                    <a:pt x="0" y="94"/>
                    <a:pt x="5" y="100"/>
                    <a:pt x="12" y="100"/>
                  </a:cubicBezTo>
                  <a:cubicBezTo>
                    <a:pt x="14" y="100"/>
                    <a:pt x="16" y="102"/>
                    <a:pt x="16" y="104"/>
                  </a:cubicBezTo>
                  <a:cubicBezTo>
                    <a:pt x="16" y="156"/>
                    <a:pt x="16" y="156"/>
                    <a:pt x="16" y="156"/>
                  </a:cubicBezTo>
                  <a:cubicBezTo>
                    <a:pt x="16" y="163"/>
                    <a:pt x="21" y="169"/>
                    <a:pt x="27" y="169"/>
                  </a:cubicBezTo>
                  <a:cubicBezTo>
                    <a:pt x="50" y="169"/>
                    <a:pt x="50" y="169"/>
                    <a:pt x="50" y="169"/>
                  </a:cubicBezTo>
                  <a:cubicBezTo>
                    <a:pt x="57" y="169"/>
                    <a:pt x="62" y="163"/>
                    <a:pt x="62" y="156"/>
                  </a:cubicBezTo>
                  <a:cubicBezTo>
                    <a:pt x="62" y="98"/>
                    <a:pt x="62" y="98"/>
                    <a:pt x="62" y="98"/>
                  </a:cubicBez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3" name="Oval 10">
              <a:extLst>
                <a:ext uri="{FF2B5EF4-FFF2-40B4-BE49-F238E27FC236}">
                  <a16:creationId xmlns:a16="http://schemas.microsoft.com/office/drawing/2014/main" id="{2189072A-00CF-443E-BA56-554D7B67884A}"/>
                </a:ext>
              </a:extLst>
            </p:cNvPr>
            <p:cNvSpPr>
              <a:spLocks noChangeArrowheads="1"/>
            </p:cNvSpPr>
            <p:nvPr/>
          </p:nvSpPr>
          <p:spPr bwMode="auto">
            <a:xfrm>
              <a:off x="8323263" y="5684838"/>
              <a:ext cx="125413" cy="127000"/>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65" name="Group 64">
            <a:extLst>
              <a:ext uri="{FF2B5EF4-FFF2-40B4-BE49-F238E27FC236}">
                <a16:creationId xmlns:a16="http://schemas.microsoft.com/office/drawing/2014/main" id="{736EB299-C8ED-47B1-8F2A-FD29CA151879}"/>
              </a:ext>
            </a:extLst>
          </p:cNvPr>
          <p:cNvGrpSpPr/>
          <p:nvPr/>
        </p:nvGrpSpPr>
        <p:grpSpPr>
          <a:xfrm>
            <a:off x="9339006" y="2325086"/>
            <a:ext cx="1005939" cy="728026"/>
            <a:chOff x="8151813" y="5830888"/>
            <a:chExt cx="938213" cy="685800"/>
          </a:xfrm>
        </p:grpSpPr>
        <p:sp>
          <p:nvSpPr>
            <p:cNvPr id="58" name="Line 14">
              <a:extLst>
                <a:ext uri="{FF2B5EF4-FFF2-40B4-BE49-F238E27FC236}">
                  <a16:creationId xmlns:a16="http://schemas.microsoft.com/office/drawing/2014/main" id="{1520BD5B-712B-43A3-85B5-80474E541379}"/>
                </a:ext>
              </a:extLst>
            </p:cNvPr>
            <p:cNvSpPr>
              <a:spLocks noChangeShapeType="1"/>
            </p:cNvSpPr>
            <p:nvPr/>
          </p:nvSpPr>
          <p:spPr bwMode="auto">
            <a:xfrm>
              <a:off x="8369300" y="5864225"/>
              <a:ext cx="0"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9" name="Freeform 15">
              <a:extLst>
                <a:ext uri="{FF2B5EF4-FFF2-40B4-BE49-F238E27FC236}">
                  <a16:creationId xmlns:a16="http://schemas.microsoft.com/office/drawing/2014/main" id="{9ECBA57C-5689-4C6B-B358-2CCD17A36391}"/>
                </a:ext>
              </a:extLst>
            </p:cNvPr>
            <p:cNvSpPr>
              <a:spLocks/>
            </p:cNvSpPr>
            <p:nvPr/>
          </p:nvSpPr>
          <p:spPr bwMode="auto">
            <a:xfrm>
              <a:off x="8158163" y="5830888"/>
              <a:ext cx="928688" cy="560387"/>
            </a:xfrm>
            <a:custGeom>
              <a:avLst/>
              <a:gdLst>
                <a:gd name="T0" fmla="*/ 281 w 281"/>
                <a:gd name="T1" fmla="*/ 28 h 169"/>
                <a:gd name="T2" fmla="*/ 197 w 281"/>
                <a:gd name="T3" fmla="*/ 20 h 169"/>
                <a:gd name="T4" fmla="*/ 117 w 281"/>
                <a:gd name="T5" fmla="*/ 2 h 169"/>
                <a:gd name="T6" fmla="*/ 64 w 281"/>
                <a:gd name="T7" fmla="*/ 11 h 169"/>
                <a:gd name="T8" fmla="*/ 35 w 281"/>
                <a:gd name="T9" fmla="*/ 32 h 169"/>
                <a:gd name="T10" fmla="*/ 4 w 281"/>
                <a:gd name="T11" fmla="*/ 52 h 169"/>
                <a:gd name="T12" fmla="*/ 6 w 281"/>
                <a:gd name="T13" fmla="*/ 66 h 169"/>
                <a:gd name="T14" fmla="*/ 31 w 281"/>
                <a:gd name="T15" fmla="*/ 72 h 169"/>
                <a:gd name="T16" fmla="*/ 65 w 281"/>
                <a:gd name="T17" fmla="*/ 62 h 169"/>
                <a:gd name="T18" fmla="*/ 89 w 281"/>
                <a:gd name="T19" fmla="*/ 48 h 169"/>
                <a:gd name="T20" fmla="*/ 120 w 281"/>
                <a:gd name="T21" fmla="*/ 55 h 169"/>
                <a:gd name="T22" fmla="*/ 174 w 281"/>
                <a:gd name="T23" fmla="*/ 80 h 169"/>
                <a:gd name="T24" fmla="*/ 194 w 281"/>
                <a:gd name="T25" fmla="*/ 98 h 169"/>
                <a:gd name="T26" fmla="*/ 228 w 281"/>
                <a:gd name="T27" fmla="*/ 138 h 169"/>
                <a:gd name="T28" fmla="*/ 221 w 281"/>
                <a:gd name="T29" fmla="*/ 163 h 169"/>
                <a:gd name="T30" fmla="*/ 205 w 281"/>
                <a:gd name="T31" fmla="*/ 165 h 169"/>
                <a:gd name="T32" fmla="*/ 188 w 281"/>
                <a:gd name="T33" fmla="*/ 143 h 169"/>
                <a:gd name="T34" fmla="*/ 153 w 281"/>
                <a:gd name="T35" fmla="*/ 11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169">
                  <a:moveTo>
                    <a:pt x="281" y="28"/>
                  </a:moveTo>
                  <a:cubicBezTo>
                    <a:pt x="281" y="28"/>
                    <a:pt x="238" y="33"/>
                    <a:pt x="197" y="20"/>
                  </a:cubicBezTo>
                  <a:cubicBezTo>
                    <a:pt x="155" y="7"/>
                    <a:pt x="141" y="0"/>
                    <a:pt x="117" y="2"/>
                  </a:cubicBezTo>
                  <a:cubicBezTo>
                    <a:pt x="93" y="3"/>
                    <a:pt x="78" y="0"/>
                    <a:pt x="64" y="11"/>
                  </a:cubicBezTo>
                  <a:cubicBezTo>
                    <a:pt x="49" y="21"/>
                    <a:pt x="46" y="25"/>
                    <a:pt x="35" y="32"/>
                  </a:cubicBezTo>
                  <a:cubicBezTo>
                    <a:pt x="24" y="39"/>
                    <a:pt x="8" y="47"/>
                    <a:pt x="4" y="52"/>
                  </a:cubicBezTo>
                  <a:cubicBezTo>
                    <a:pt x="3" y="55"/>
                    <a:pt x="0" y="58"/>
                    <a:pt x="6" y="66"/>
                  </a:cubicBezTo>
                  <a:cubicBezTo>
                    <a:pt x="11" y="73"/>
                    <a:pt x="21" y="73"/>
                    <a:pt x="31" y="72"/>
                  </a:cubicBezTo>
                  <a:cubicBezTo>
                    <a:pt x="40" y="72"/>
                    <a:pt x="58" y="69"/>
                    <a:pt x="65" y="62"/>
                  </a:cubicBezTo>
                  <a:cubicBezTo>
                    <a:pt x="71" y="55"/>
                    <a:pt x="83" y="47"/>
                    <a:pt x="89" y="48"/>
                  </a:cubicBezTo>
                  <a:cubicBezTo>
                    <a:pt x="96" y="48"/>
                    <a:pt x="113" y="52"/>
                    <a:pt x="120" y="55"/>
                  </a:cubicBezTo>
                  <a:cubicBezTo>
                    <a:pt x="128" y="58"/>
                    <a:pt x="160" y="67"/>
                    <a:pt x="174" y="80"/>
                  </a:cubicBezTo>
                  <a:cubicBezTo>
                    <a:pt x="189" y="93"/>
                    <a:pt x="189" y="94"/>
                    <a:pt x="194" y="98"/>
                  </a:cubicBezTo>
                  <a:cubicBezTo>
                    <a:pt x="199" y="102"/>
                    <a:pt x="227" y="126"/>
                    <a:pt x="228" y="138"/>
                  </a:cubicBezTo>
                  <a:cubicBezTo>
                    <a:pt x="229" y="151"/>
                    <a:pt x="232" y="157"/>
                    <a:pt x="221" y="163"/>
                  </a:cubicBezTo>
                  <a:cubicBezTo>
                    <a:pt x="211" y="169"/>
                    <a:pt x="210" y="169"/>
                    <a:pt x="205" y="165"/>
                  </a:cubicBezTo>
                  <a:cubicBezTo>
                    <a:pt x="201" y="160"/>
                    <a:pt x="196" y="150"/>
                    <a:pt x="188" y="143"/>
                  </a:cubicBezTo>
                  <a:cubicBezTo>
                    <a:pt x="180" y="136"/>
                    <a:pt x="153" y="114"/>
                    <a:pt x="153" y="114"/>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0" name="Freeform 16">
              <a:extLst>
                <a:ext uri="{FF2B5EF4-FFF2-40B4-BE49-F238E27FC236}">
                  <a16:creationId xmlns:a16="http://schemas.microsoft.com/office/drawing/2014/main" id="{1C93C8F8-E246-471E-A979-49D05FF37E32}"/>
                </a:ext>
              </a:extLst>
            </p:cNvPr>
            <p:cNvSpPr>
              <a:spLocks/>
            </p:cNvSpPr>
            <p:nvPr/>
          </p:nvSpPr>
          <p:spPr bwMode="auto">
            <a:xfrm>
              <a:off x="8518525" y="6308725"/>
              <a:ext cx="233363" cy="207962"/>
            </a:xfrm>
            <a:custGeom>
              <a:avLst/>
              <a:gdLst>
                <a:gd name="T0" fmla="*/ 24 w 71"/>
                <a:gd name="T1" fmla="*/ 0 h 63"/>
                <a:gd name="T2" fmla="*/ 71 w 71"/>
                <a:gd name="T3" fmla="*/ 47 h 63"/>
                <a:gd name="T4" fmla="*/ 59 w 71"/>
                <a:gd name="T5" fmla="*/ 62 h 63"/>
                <a:gd name="T6" fmla="*/ 38 w 71"/>
                <a:gd name="T7" fmla="*/ 57 h 63"/>
                <a:gd name="T8" fmla="*/ 0 w 71"/>
                <a:gd name="T9" fmla="*/ 28 h 63"/>
              </a:gdLst>
              <a:ahLst/>
              <a:cxnLst>
                <a:cxn ang="0">
                  <a:pos x="T0" y="T1"/>
                </a:cxn>
                <a:cxn ang="0">
                  <a:pos x="T2" y="T3"/>
                </a:cxn>
                <a:cxn ang="0">
                  <a:pos x="T4" y="T5"/>
                </a:cxn>
                <a:cxn ang="0">
                  <a:pos x="T6" y="T7"/>
                </a:cxn>
                <a:cxn ang="0">
                  <a:pos x="T8" y="T9"/>
                </a:cxn>
              </a:cxnLst>
              <a:rect l="0" t="0" r="r" b="b"/>
              <a:pathLst>
                <a:path w="71" h="63">
                  <a:moveTo>
                    <a:pt x="24" y="0"/>
                  </a:moveTo>
                  <a:cubicBezTo>
                    <a:pt x="24" y="0"/>
                    <a:pt x="71" y="34"/>
                    <a:pt x="71" y="47"/>
                  </a:cubicBezTo>
                  <a:cubicBezTo>
                    <a:pt x="71" y="60"/>
                    <a:pt x="63" y="61"/>
                    <a:pt x="59" y="62"/>
                  </a:cubicBezTo>
                  <a:cubicBezTo>
                    <a:pt x="55" y="63"/>
                    <a:pt x="47" y="63"/>
                    <a:pt x="38" y="57"/>
                  </a:cubicBezTo>
                  <a:cubicBezTo>
                    <a:pt x="29" y="50"/>
                    <a:pt x="0" y="28"/>
                    <a:pt x="0" y="28"/>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1" name="Freeform 17">
              <a:extLst>
                <a:ext uri="{FF2B5EF4-FFF2-40B4-BE49-F238E27FC236}">
                  <a16:creationId xmlns:a16="http://schemas.microsoft.com/office/drawing/2014/main" id="{94B999A8-28E6-44DE-8EC0-1EDCE2C62DE0}"/>
                </a:ext>
              </a:extLst>
            </p:cNvPr>
            <p:cNvSpPr>
              <a:spLocks/>
            </p:cNvSpPr>
            <p:nvPr/>
          </p:nvSpPr>
          <p:spPr bwMode="auto">
            <a:xfrm>
              <a:off x="8751888" y="6384925"/>
              <a:ext cx="90488" cy="82550"/>
            </a:xfrm>
            <a:custGeom>
              <a:avLst/>
              <a:gdLst>
                <a:gd name="T0" fmla="*/ 0 w 27"/>
                <a:gd name="T1" fmla="*/ 24 h 25"/>
                <a:gd name="T2" fmla="*/ 20 w 27"/>
                <a:gd name="T3" fmla="*/ 19 h 25"/>
                <a:gd name="T4" fmla="*/ 27 w 27"/>
                <a:gd name="T5" fmla="*/ 0 h 25"/>
              </a:gdLst>
              <a:ahLst/>
              <a:cxnLst>
                <a:cxn ang="0">
                  <a:pos x="T0" y="T1"/>
                </a:cxn>
                <a:cxn ang="0">
                  <a:pos x="T2" y="T3"/>
                </a:cxn>
                <a:cxn ang="0">
                  <a:pos x="T4" y="T5"/>
                </a:cxn>
              </a:cxnLst>
              <a:rect l="0" t="0" r="r" b="b"/>
              <a:pathLst>
                <a:path w="27" h="25">
                  <a:moveTo>
                    <a:pt x="0" y="24"/>
                  </a:moveTo>
                  <a:cubicBezTo>
                    <a:pt x="0" y="25"/>
                    <a:pt x="16" y="25"/>
                    <a:pt x="20" y="19"/>
                  </a:cubicBezTo>
                  <a:cubicBezTo>
                    <a:pt x="24" y="12"/>
                    <a:pt x="26" y="9"/>
                    <a:pt x="27"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2" name="Line 18">
              <a:extLst>
                <a:ext uri="{FF2B5EF4-FFF2-40B4-BE49-F238E27FC236}">
                  <a16:creationId xmlns:a16="http://schemas.microsoft.com/office/drawing/2014/main" id="{3F80D4E0-C549-4259-A4E4-7FA217A71D77}"/>
                </a:ext>
              </a:extLst>
            </p:cNvPr>
            <p:cNvSpPr>
              <a:spLocks noChangeShapeType="1"/>
            </p:cNvSpPr>
            <p:nvPr/>
          </p:nvSpPr>
          <p:spPr bwMode="auto">
            <a:xfrm>
              <a:off x="8151813" y="6275388"/>
              <a:ext cx="0"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3" name="Freeform 19">
              <a:extLst>
                <a:ext uri="{FF2B5EF4-FFF2-40B4-BE49-F238E27FC236}">
                  <a16:creationId xmlns:a16="http://schemas.microsoft.com/office/drawing/2014/main" id="{5096A7B2-601D-4335-B7BE-15CE3904B30B}"/>
                </a:ext>
              </a:extLst>
            </p:cNvPr>
            <p:cNvSpPr>
              <a:spLocks/>
            </p:cNvSpPr>
            <p:nvPr/>
          </p:nvSpPr>
          <p:spPr bwMode="auto">
            <a:xfrm>
              <a:off x="8897938" y="6219825"/>
              <a:ext cx="192088" cy="42862"/>
            </a:xfrm>
            <a:custGeom>
              <a:avLst/>
              <a:gdLst>
                <a:gd name="T0" fmla="*/ 1 w 58"/>
                <a:gd name="T1" fmla="*/ 13 h 13"/>
                <a:gd name="T2" fmla="*/ 58 w 58"/>
                <a:gd name="T3" fmla="*/ 2 h 13"/>
              </a:gdLst>
              <a:ahLst/>
              <a:cxnLst>
                <a:cxn ang="0">
                  <a:pos x="T0" y="T1"/>
                </a:cxn>
                <a:cxn ang="0">
                  <a:pos x="T2" y="T3"/>
                </a:cxn>
              </a:cxnLst>
              <a:rect l="0" t="0" r="r" b="b"/>
              <a:pathLst>
                <a:path w="58" h="13">
                  <a:moveTo>
                    <a:pt x="1" y="13"/>
                  </a:moveTo>
                  <a:cubicBezTo>
                    <a:pt x="1" y="13"/>
                    <a:pt x="0" y="0"/>
                    <a:pt x="58" y="2"/>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4" name="Freeform 20">
              <a:extLst>
                <a:ext uri="{FF2B5EF4-FFF2-40B4-BE49-F238E27FC236}">
                  <a16:creationId xmlns:a16="http://schemas.microsoft.com/office/drawing/2014/main" id="{77A665AF-1921-4B77-97C9-F2A1DB8F516B}"/>
                </a:ext>
              </a:extLst>
            </p:cNvPr>
            <p:cNvSpPr>
              <a:spLocks/>
            </p:cNvSpPr>
            <p:nvPr/>
          </p:nvSpPr>
          <p:spPr bwMode="auto">
            <a:xfrm>
              <a:off x="8151813" y="6275388"/>
              <a:ext cx="465138" cy="241300"/>
            </a:xfrm>
            <a:custGeom>
              <a:avLst/>
              <a:gdLst>
                <a:gd name="T0" fmla="*/ 0 w 141"/>
                <a:gd name="T1" fmla="*/ 0 h 73"/>
                <a:gd name="T2" fmla="*/ 15 w 141"/>
                <a:gd name="T3" fmla="*/ 11 h 73"/>
                <a:gd name="T4" fmla="*/ 25 w 141"/>
                <a:gd name="T5" fmla="*/ 28 h 73"/>
                <a:gd name="T6" fmla="*/ 45 w 141"/>
                <a:gd name="T7" fmla="*/ 43 h 73"/>
                <a:gd name="T8" fmla="*/ 91 w 141"/>
                <a:gd name="T9" fmla="*/ 65 h 73"/>
                <a:gd name="T10" fmla="*/ 141 w 141"/>
                <a:gd name="T11" fmla="*/ 68 h 73"/>
              </a:gdLst>
              <a:ahLst/>
              <a:cxnLst>
                <a:cxn ang="0">
                  <a:pos x="T0" y="T1"/>
                </a:cxn>
                <a:cxn ang="0">
                  <a:pos x="T2" y="T3"/>
                </a:cxn>
                <a:cxn ang="0">
                  <a:pos x="T4" y="T5"/>
                </a:cxn>
                <a:cxn ang="0">
                  <a:pos x="T6" y="T7"/>
                </a:cxn>
                <a:cxn ang="0">
                  <a:pos x="T8" y="T9"/>
                </a:cxn>
                <a:cxn ang="0">
                  <a:pos x="T10" y="T11"/>
                </a:cxn>
              </a:cxnLst>
              <a:rect l="0" t="0" r="r" b="b"/>
              <a:pathLst>
                <a:path w="141" h="73">
                  <a:moveTo>
                    <a:pt x="0" y="0"/>
                  </a:moveTo>
                  <a:cubicBezTo>
                    <a:pt x="0" y="0"/>
                    <a:pt x="8" y="5"/>
                    <a:pt x="15" y="11"/>
                  </a:cubicBezTo>
                  <a:cubicBezTo>
                    <a:pt x="19" y="16"/>
                    <a:pt x="21" y="23"/>
                    <a:pt x="25" y="28"/>
                  </a:cubicBezTo>
                  <a:cubicBezTo>
                    <a:pt x="31" y="34"/>
                    <a:pt x="38" y="39"/>
                    <a:pt x="45" y="43"/>
                  </a:cubicBezTo>
                  <a:cubicBezTo>
                    <a:pt x="60" y="52"/>
                    <a:pt x="75" y="60"/>
                    <a:pt x="91" y="65"/>
                  </a:cubicBezTo>
                  <a:cubicBezTo>
                    <a:pt x="107" y="71"/>
                    <a:pt x="125" y="73"/>
                    <a:pt x="141" y="68"/>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89" name="Group 88">
            <a:extLst>
              <a:ext uri="{FF2B5EF4-FFF2-40B4-BE49-F238E27FC236}">
                <a16:creationId xmlns:a16="http://schemas.microsoft.com/office/drawing/2014/main" id="{43935EED-CAC9-47FE-9682-5AFE42DCA219}"/>
              </a:ext>
            </a:extLst>
          </p:cNvPr>
          <p:cNvGrpSpPr/>
          <p:nvPr/>
        </p:nvGrpSpPr>
        <p:grpSpPr>
          <a:xfrm>
            <a:off x="1799144" y="2287409"/>
            <a:ext cx="1101763" cy="753580"/>
            <a:chOff x="5880101" y="6029325"/>
            <a:chExt cx="1069975" cy="731838"/>
          </a:xfrm>
        </p:grpSpPr>
        <p:sp>
          <p:nvSpPr>
            <p:cNvPr id="82" name="Freeform 36">
              <a:extLst>
                <a:ext uri="{FF2B5EF4-FFF2-40B4-BE49-F238E27FC236}">
                  <a16:creationId xmlns:a16="http://schemas.microsoft.com/office/drawing/2014/main" id="{E3314480-E7B7-405B-A2F2-F5A13BC923FC}"/>
                </a:ext>
              </a:extLst>
            </p:cNvPr>
            <p:cNvSpPr>
              <a:spLocks/>
            </p:cNvSpPr>
            <p:nvPr/>
          </p:nvSpPr>
          <p:spPr bwMode="auto">
            <a:xfrm>
              <a:off x="6207126" y="6323013"/>
              <a:ext cx="430213" cy="430212"/>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3" name="Freeform 37">
              <a:extLst>
                <a:ext uri="{FF2B5EF4-FFF2-40B4-BE49-F238E27FC236}">
                  <a16:creationId xmlns:a16="http://schemas.microsoft.com/office/drawing/2014/main" id="{A3BBCA19-AD09-4880-8792-6C9596460C75}"/>
                </a:ext>
              </a:extLst>
            </p:cNvPr>
            <p:cNvSpPr>
              <a:spLocks/>
            </p:cNvSpPr>
            <p:nvPr/>
          </p:nvSpPr>
          <p:spPr bwMode="auto">
            <a:xfrm>
              <a:off x="6626226" y="6354763"/>
              <a:ext cx="220663" cy="395287"/>
            </a:xfrm>
            <a:custGeom>
              <a:avLst/>
              <a:gdLst>
                <a:gd name="T0" fmla="*/ 78 w 78"/>
                <a:gd name="T1" fmla="*/ 140 h 140"/>
                <a:gd name="T2" fmla="*/ 78 w 78"/>
                <a:gd name="T3" fmla="*/ 29 h 140"/>
                <a:gd name="T4" fmla="*/ 49 w 78"/>
                <a:gd name="T5" fmla="*/ 0 h 140"/>
                <a:gd name="T6" fmla="*/ 0 w 78"/>
                <a:gd name="T7" fmla="*/ 0 h 140"/>
              </a:gdLst>
              <a:ahLst/>
              <a:cxnLst>
                <a:cxn ang="0">
                  <a:pos x="T0" y="T1"/>
                </a:cxn>
                <a:cxn ang="0">
                  <a:pos x="T2" y="T3"/>
                </a:cxn>
                <a:cxn ang="0">
                  <a:pos x="T4" y="T5"/>
                </a:cxn>
                <a:cxn ang="0">
                  <a:pos x="T6" y="T7"/>
                </a:cxn>
              </a:cxnLst>
              <a:rect l="0" t="0" r="r" b="b"/>
              <a:pathLst>
                <a:path w="78" h="140">
                  <a:moveTo>
                    <a:pt x="78" y="140"/>
                  </a:moveTo>
                  <a:cubicBezTo>
                    <a:pt x="78" y="29"/>
                    <a:pt x="78" y="29"/>
                    <a:pt x="78" y="29"/>
                  </a:cubicBezTo>
                  <a:cubicBezTo>
                    <a:pt x="78" y="13"/>
                    <a:pt x="65" y="0"/>
                    <a:pt x="49" y="0"/>
                  </a:cubicBezTo>
                  <a:cubicBezTo>
                    <a:pt x="0" y="0"/>
                    <a:pt x="0" y="0"/>
                    <a:pt x="0" y="0"/>
                  </a:cubicBez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4" name="Freeform 38">
              <a:extLst>
                <a:ext uri="{FF2B5EF4-FFF2-40B4-BE49-F238E27FC236}">
                  <a16:creationId xmlns:a16="http://schemas.microsoft.com/office/drawing/2014/main" id="{B1EDEFE9-8715-4176-95F1-789785A355D3}"/>
                </a:ext>
              </a:extLst>
            </p:cNvPr>
            <p:cNvSpPr>
              <a:spLocks/>
            </p:cNvSpPr>
            <p:nvPr/>
          </p:nvSpPr>
          <p:spPr bwMode="auto">
            <a:xfrm>
              <a:off x="5995988" y="6354763"/>
              <a:ext cx="225425" cy="395287"/>
            </a:xfrm>
            <a:custGeom>
              <a:avLst/>
              <a:gdLst>
                <a:gd name="T0" fmla="*/ 0 w 80"/>
                <a:gd name="T1" fmla="*/ 140 h 140"/>
                <a:gd name="T2" fmla="*/ 0 w 80"/>
                <a:gd name="T3" fmla="*/ 29 h 140"/>
                <a:gd name="T4" fmla="*/ 29 w 80"/>
                <a:gd name="T5" fmla="*/ 0 h 140"/>
                <a:gd name="T6" fmla="*/ 80 w 80"/>
                <a:gd name="T7" fmla="*/ 0 h 140"/>
              </a:gdLst>
              <a:ahLst/>
              <a:cxnLst>
                <a:cxn ang="0">
                  <a:pos x="T0" y="T1"/>
                </a:cxn>
                <a:cxn ang="0">
                  <a:pos x="T2" y="T3"/>
                </a:cxn>
                <a:cxn ang="0">
                  <a:pos x="T4" y="T5"/>
                </a:cxn>
                <a:cxn ang="0">
                  <a:pos x="T6" y="T7"/>
                </a:cxn>
              </a:cxnLst>
              <a:rect l="0" t="0" r="r" b="b"/>
              <a:pathLst>
                <a:path w="80" h="140">
                  <a:moveTo>
                    <a:pt x="0" y="140"/>
                  </a:moveTo>
                  <a:cubicBezTo>
                    <a:pt x="0" y="29"/>
                    <a:pt x="0" y="29"/>
                    <a:pt x="0" y="29"/>
                  </a:cubicBezTo>
                  <a:cubicBezTo>
                    <a:pt x="0" y="13"/>
                    <a:pt x="13" y="0"/>
                    <a:pt x="29" y="0"/>
                  </a:cubicBezTo>
                  <a:cubicBezTo>
                    <a:pt x="80" y="0"/>
                    <a:pt x="80" y="0"/>
                    <a:pt x="80" y="0"/>
                  </a:cubicBez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5" name="Oval 39">
              <a:extLst>
                <a:ext uri="{FF2B5EF4-FFF2-40B4-BE49-F238E27FC236}">
                  <a16:creationId xmlns:a16="http://schemas.microsoft.com/office/drawing/2014/main" id="{E55E8F31-AD2B-4083-8AE5-F396F0B5C33A}"/>
                </a:ext>
              </a:extLst>
            </p:cNvPr>
            <p:cNvSpPr>
              <a:spLocks noChangeArrowheads="1"/>
            </p:cNvSpPr>
            <p:nvPr/>
          </p:nvSpPr>
          <p:spPr bwMode="auto">
            <a:xfrm>
              <a:off x="6600826" y="6094413"/>
              <a:ext cx="185738" cy="185737"/>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6" name="Oval 40">
              <a:extLst>
                <a:ext uri="{FF2B5EF4-FFF2-40B4-BE49-F238E27FC236}">
                  <a16:creationId xmlns:a16="http://schemas.microsoft.com/office/drawing/2014/main" id="{D50128B8-0C6B-4094-BD86-7D40FEFEC936}"/>
                </a:ext>
              </a:extLst>
            </p:cNvPr>
            <p:cNvSpPr>
              <a:spLocks noChangeArrowheads="1"/>
            </p:cNvSpPr>
            <p:nvPr/>
          </p:nvSpPr>
          <p:spPr bwMode="auto">
            <a:xfrm>
              <a:off x="6297613" y="6029325"/>
              <a:ext cx="238125" cy="239712"/>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7" name="Oval 41">
              <a:extLst>
                <a:ext uri="{FF2B5EF4-FFF2-40B4-BE49-F238E27FC236}">
                  <a16:creationId xmlns:a16="http://schemas.microsoft.com/office/drawing/2014/main" id="{14659B2E-5D6F-46CF-B983-98D377E19118}"/>
                </a:ext>
              </a:extLst>
            </p:cNvPr>
            <p:cNvSpPr>
              <a:spLocks noChangeArrowheads="1"/>
            </p:cNvSpPr>
            <p:nvPr/>
          </p:nvSpPr>
          <p:spPr bwMode="auto">
            <a:xfrm>
              <a:off x="6043613" y="6094413"/>
              <a:ext cx="188913" cy="185737"/>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8" name="Line 42">
              <a:extLst>
                <a:ext uri="{FF2B5EF4-FFF2-40B4-BE49-F238E27FC236}">
                  <a16:creationId xmlns:a16="http://schemas.microsoft.com/office/drawing/2014/main" id="{C57702B7-D196-4380-BB5B-24B90D9034C5}"/>
                </a:ext>
              </a:extLst>
            </p:cNvPr>
            <p:cNvSpPr>
              <a:spLocks noChangeShapeType="1"/>
            </p:cNvSpPr>
            <p:nvPr/>
          </p:nvSpPr>
          <p:spPr bwMode="auto">
            <a:xfrm>
              <a:off x="5880101" y="6761163"/>
              <a:ext cx="1069975" cy="0"/>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91398553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384" y="114388"/>
            <a:ext cx="10514108" cy="1141403"/>
          </a:xfrm>
        </p:spPr>
        <p:txBody>
          <a:bodyPr/>
          <a:lstStyle/>
          <a:p>
            <a:r>
              <a:rPr lang="en-US" dirty="0"/>
              <a:t>Microservices</a:t>
            </a:r>
          </a:p>
        </p:txBody>
      </p:sp>
      <p:pic>
        <p:nvPicPr>
          <p:cNvPr id="7" name="Picture 6"/>
          <p:cNvPicPr>
            <a:picLocks noChangeAspect="1"/>
          </p:cNvPicPr>
          <p:nvPr/>
        </p:nvPicPr>
        <p:blipFill>
          <a:blip r:embed="rId3"/>
          <a:stretch>
            <a:fillRect/>
          </a:stretch>
        </p:blipFill>
        <p:spPr>
          <a:xfrm>
            <a:off x="1288682" y="1255789"/>
            <a:ext cx="9236019" cy="4952816"/>
          </a:xfrm>
          <a:prstGeom prst="rect">
            <a:avLst/>
          </a:prstGeom>
        </p:spPr>
      </p:pic>
    </p:spTree>
    <p:extLst>
      <p:ext uri="{BB962C8B-B14F-4D97-AF65-F5344CB8AC3E}">
        <p14:creationId xmlns:p14="http://schemas.microsoft.com/office/powerpoint/2010/main" val="70865137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5293" dirty="0"/>
              <a:t>m</a:t>
            </a:r>
            <a:r>
              <a:rPr lang="en-US" sz="5293"/>
              <a:t>icroservices ≠ </a:t>
            </a:r>
            <a:r>
              <a:rPr lang="en-US" sz="5293" dirty="0"/>
              <a:t>c</a:t>
            </a:r>
            <a:r>
              <a:rPr lang="en-US" sz="5293"/>
              <a:t>ontainers</a:t>
            </a:r>
            <a:endParaRPr lang="en-US" sz="5293" dirty="0"/>
          </a:p>
        </p:txBody>
      </p:sp>
      <p:sp>
        <p:nvSpPr>
          <p:cNvPr id="3" name="Rectangle 2"/>
          <p:cNvSpPr/>
          <p:nvPr/>
        </p:nvSpPr>
        <p:spPr>
          <a:xfrm>
            <a:off x="375283" y="1860478"/>
            <a:ext cx="10535311" cy="1569182"/>
          </a:xfrm>
          <a:prstGeom prst="rect">
            <a:avLst/>
          </a:prstGeom>
        </p:spPr>
        <p:txBody>
          <a:bodyPr wrap="square">
            <a:spAutoFit/>
          </a:bodyPr>
          <a:lstStyle/>
          <a:p>
            <a:pPr defTabSz="914016"/>
            <a:r>
              <a:rPr lang="en-US" sz="4704" dirty="0">
                <a:solidFill>
                  <a:srgbClr val="505050"/>
                </a:solidFill>
                <a:latin typeface="Segoe UI"/>
              </a:rPr>
              <a:t>microservices is an architectural </a:t>
            </a:r>
            <a:br>
              <a:rPr lang="en-US" sz="4704" dirty="0">
                <a:solidFill>
                  <a:srgbClr val="505050"/>
                </a:solidFill>
                <a:latin typeface="Segoe UI"/>
              </a:rPr>
            </a:br>
            <a:r>
              <a:rPr lang="en-US" sz="4704" dirty="0">
                <a:solidFill>
                  <a:srgbClr val="505050"/>
                </a:solidFill>
                <a:latin typeface="Segoe UI"/>
              </a:rPr>
              <a:t>design approach</a:t>
            </a:r>
          </a:p>
        </p:txBody>
      </p:sp>
      <p:sp>
        <p:nvSpPr>
          <p:cNvPr id="4" name="Rectangle 3"/>
          <p:cNvSpPr/>
          <p:nvPr/>
        </p:nvSpPr>
        <p:spPr>
          <a:xfrm>
            <a:off x="1270365" y="4624064"/>
            <a:ext cx="10535311" cy="1569182"/>
          </a:xfrm>
          <a:prstGeom prst="rect">
            <a:avLst/>
          </a:prstGeom>
        </p:spPr>
        <p:txBody>
          <a:bodyPr wrap="square">
            <a:spAutoFit/>
          </a:bodyPr>
          <a:lstStyle/>
          <a:p>
            <a:pPr algn="r" defTabSz="914016"/>
            <a:r>
              <a:rPr lang="en-US" sz="4704" dirty="0">
                <a:solidFill>
                  <a:srgbClr val="505050"/>
                </a:solidFill>
                <a:latin typeface="Segoe UI"/>
              </a:rPr>
              <a:t>containers are an implementation </a:t>
            </a:r>
            <a:br>
              <a:rPr lang="en-US" sz="4704" dirty="0">
                <a:solidFill>
                  <a:srgbClr val="505050"/>
                </a:solidFill>
                <a:latin typeface="Segoe UI"/>
              </a:rPr>
            </a:br>
            <a:r>
              <a:rPr lang="en-US" sz="4704" dirty="0">
                <a:solidFill>
                  <a:srgbClr val="505050"/>
                </a:solidFill>
                <a:latin typeface="Segoe UI"/>
              </a:rPr>
              <a:t>detail that often helps</a:t>
            </a:r>
          </a:p>
        </p:txBody>
      </p:sp>
    </p:spTree>
    <p:extLst>
      <p:ext uri="{BB962C8B-B14F-4D97-AF65-F5344CB8AC3E}">
        <p14:creationId xmlns:p14="http://schemas.microsoft.com/office/powerpoint/2010/main" val="4339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1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8568" y="1019185"/>
            <a:ext cx="11562551" cy="5563045"/>
          </a:xfrm>
        </p:spPr>
        <p:txBody>
          <a:bodyPr/>
          <a:lstStyle/>
          <a:p>
            <a:r>
              <a:rPr lang="en-US" sz="3136" dirty="0"/>
              <a:t>Repeatable execution</a:t>
            </a:r>
          </a:p>
          <a:p>
            <a:pPr marL="236455" lvl="1"/>
            <a:r>
              <a:rPr lang="en-US" sz="2745" dirty="0"/>
              <a:t>immutable environment</a:t>
            </a:r>
          </a:p>
          <a:p>
            <a:pPr marL="236455" lvl="1"/>
            <a:r>
              <a:rPr lang="en-US" sz="2745" dirty="0"/>
              <a:t>reusable and portable code (“Build, Ship, and Run”)</a:t>
            </a:r>
            <a:endParaRPr lang="en-US" sz="2745" dirty="0">
              <a:latin typeface="+mj-lt"/>
            </a:endParaRPr>
          </a:p>
          <a:p>
            <a:r>
              <a:rPr lang="en-US" sz="3136" dirty="0"/>
              <a:t>Consistency across development, test, &amp; production</a:t>
            </a:r>
          </a:p>
          <a:p>
            <a:r>
              <a:rPr lang="en-US" sz="3136" dirty="0"/>
              <a:t>Fast &amp; agile app deployment; instant startup</a:t>
            </a:r>
          </a:p>
          <a:p>
            <a:r>
              <a:rPr lang="en-US" sz="3136" dirty="0"/>
              <a:t>Cloud portability</a:t>
            </a:r>
          </a:p>
          <a:p>
            <a:r>
              <a:rPr lang="en-US" sz="3136" dirty="0"/>
              <a:t>Density, partitioning, scale</a:t>
            </a:r>
          </a:p>
          <a:p>
            <a:r>
              <a:rPr lang="en-US" sz="3136" dirty="0"/>
              <a:t>Diverse developer framework support</a:t>
            </a:r>
          </a:p>
          <a:p>
            <a:r>
              <a:rPr lang="en-US" sz="3136" dirty="0"/>
              <a:t>Promotes microservices</a:t>
            </a:r>
            <a:br>
              <a:rPr lang="en-US" sz="3136" dirty="0"/>
            </a:br>
            <a:br>
              <a:rPr lang="en-US" sz="3136" dirty="0"/>
            </a:br>
            <a:endParaRPr lang="en-US" sz="3136" dirty="0"/>
          </a:p>
        </p:txBody>
      </p:sp>
      <p:sp>
        <p:nvSpPr>
          <p:cNvPr id="2" name="Title 1"/>
          <p:cNvSpPr>
            <a:spLocks noGrp="1"/>
          </p:cNvSpPr>
          <p:nvPr>
            <p:ph type="title"/>
          </p:nvPr>
        </p:nvSpPr>
        <p:spPr>
          <a:xfrm>
            <a:off x="126864" y="88196"/>
            <a:ext cx="10514108" cy="1021742"/>
          </a:xfrm>
        </p:spPr>
        <p:txBody>
          <a:bodyPr/>
          <a:lstStyle/>
          <a:p>
            <a:r>
              <a:rPr lang="en-US" sz="4705" dirty="0">
                <a:solidFill>
                  <a:srgbClr val="505050"/>
                </a:solidFill>
              </a:rPr>
              <a:t>Why </a:t>
            </a:r>
            <a:r>
              <a:rPr lang="en-US" sz="4705" dirty="0">
                <a:solidFill>
                  <a:srgbClr val="0072C6"/>
                </a:solidFill>
                <a:latin typeface="Segoe UI Semibold" panose="020B0702040204020203" pitchFamily="34" charset="0"/>
                <a:cs typeface="Segoe UI Semibold" panose="020B0702040204020203" pitchFamily="34" charset="0"/>
              </a:rPr>
              <a:t>containers?</a:t>
            </a:r>
            <a:endParaRPr lang="en-US" sz="5293"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169" y="4698756"/>
            <a:ext cx="1867287" cy="1801932"/>
          </a:xfrm>
          <a:prstGeom prst="rect">
            <a:avLst/>
          </a:prstGeom>
        </p:spPr>
      </p:pic>
    </p:spTree>
    <p:extLst>
      <p:ext uri="{BB962C8B-B14F-4D97-AF65-F5344CB8AC3E}">
        <p14:creationId xmlns:p14="http://schemas.microsoft.com/office/powerpoint/2010/main" val="20916166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384" y="114388"/>
            <a:ext cx="10514108" cy="1141403"/>
          </a:xfrm>
        </p:spPr>
        <p:txBody>
          <a:bodyPr/>
          <a:lstStyle/>
          <a:p>
            <a:r>
              <a:rPr lang="en-US" dirty="0"/>
              <a:t>Microservices Benefits</a:t>
            </a:r>
          </a:p>
        </p:txBody>
      </p:sp>
      <p:sp>
        <p:nvSpPr>
          <p:cNvPr id="5" name="Text Placeholder 4"/>
          <p:cNvSpPr>
            <a:spLocks noGrp="1"/>
          </p:cNvSpPr>
          <p:nvPr>
            <p:ph type="body" sz="quarter" idx="10"/>
          </p:nvPr>
        </p:nvSpPr>
        <p:spPr>
          <a:xfrm>
            <a:off x="359384" y="1345421"/>
            <a:ext cx="5557046" cy="4600607"/>
          </a:xfrm>
        </p:spPr>
        <p:txBody>
          <a:bodyPr/>
          <a:lstStyle/>
          <a:p>
            <a:pPr marL="448107" indent="-448107">
              <a:buFont typeface="Wingdings" charset="2"/>
              <a:buChar char="ü"/>
            </a:pPr>
            <a:r>
              <a:rPr lang="en-US" dirty="0">
                <a:solidFill>
                  <a:schemeClr val="tx1"/>
                </a:solidFill>
              </a:rPr>
              <a:t>Independent deployments</a:t>
            </a:r>
          </a:p>
          <a:p>
            <a:pPr marL="448107" indent="-448107">
              <a:buFont typeface="Wingdings" charset="2"/>
              <a:buChar char="ü"/>
            </a:pPr>
            <a:r>
              <a:rPr lang="en-US" dirty="0">
                <a:solidFill>
                  <a:schemeClr val="tx1"/>
                </a:solidFill>
              </a:rPr>
              <a:t>Enables continuous delivery</a:t>
            </a:r>
          </a:p>
          <a:p>
            <a:pPr marL="448107" indent="-448107">
              <a:buFont typeface="Wingdings" charset="2"/>
              <a:buChar char="ü"/>
            </a:pPr>
            <a:r>
              <a:rPr lang="en-US" dirty="0">
                <a:solidFill>
                  <a:schemeClr val="tx1"/>
                </a:solidFill>
              </a:rPr>
              <a:t>No downtime upgrades</a:t>
            </a:r>
          </a:p>
          <a:p>
            <a:pPr marL="448107" indent="-448107">
              <a:buFont typeface="Wingdings" charset="2"/>
              <a:buChar char="ü"/>
            </a:pPr>
            <a:r>
              <a:rPr lang="en-US" dirty="0">
                <a:solidFill>
                  <a:schemeClr val="tx1"/>
                </a:solidFill>
              </a:rPr>
              <a:t>Improved scale and resource utilization per service</a:t>
            </a:r>
          </a:p>
          <a:p>
            <a:pPr marL="448107" indent="-448107">
              <a:buFont typeface="Wingdings" charset="2"/>
              <a:buChar char="ü"/>
            </a:pPr>
            <a:r>
              <a:rPr lang="en-US" dirty="0">
                <a:solidFill>
                  <a:schemeClr val="tx1"/>
                </a:solidFill>
              </a:rPr>
              <a:t>Fault isolation</a:t>
            </a:r>
          </a:p>
          <a:p>
            <a:pPr marL="448107" indent="-448107">
              <a:buFont typeface="Wingdings" charset="2"/>
              <a:buChar char="ü"/>
            </a:pPr>
            <a:r>
              <a:rPr lang="en-US" dirty="0">
                <a:solidFill>
                  <a:schemeClr val="tx1"/>
                </a:solidFill>
              </a:rPr>
              <a:t>Security isolation</a:t>
            </a:r>
          </a:p>
          <a:p>
            <a:pPr marL="448107" indent="-448107">
              <a:buFont typeface="Wingdings" charset="2"/>
              <a:buChar char="ü"/>
            </a:pPr>
            <a:r>
              <a:rPr lang="en-US" dirty="0">
                <a:solidFill>
                  <a:schemeClr val="tx1"/>
                </a:solidFill>
              </a:rPr>
              <a:t>Services can be distributed across multiple servers or environments</a:t>
            </a:r>
          </a:p>
          <a:p>
            <a:pPr marL="448107" indent="-448107">
              <a:buFont typeface="Wingdings" charset="2"/>
              <a:buChar char="ü"/>
            </a:pPr>
            <a:endParaRPr lang="en-US" dirty="0">
              <a:solidFill>
                <a:schemeClr val="tx1"/>
              </a:solidFill>
            </a:endParaRPr>
          </a:p>
        </p:txBody>
      </p:sp>
      <p:sp>
        <p:nvSpPr>
          <p:cNvPr id="6" name="Text Placeholder 5"/>
          <p:cNvSpPr>
            <a:spLocks noGrp="1"/>
          </p:cNvSpPr>
          <p:nvPr>
            <p:ph type="body" sz="quarter" idx="11"/>
          </p:nvPr>
        </p:nvSpPr>
        <p:spPr>
          <a:xfrm>
            <a:off x="6274949" y="1345421"/>
            <a:ext cx="5557046" cy="2354157"/>
          </a:xfrm>
        </p:spPr>
        <p:txBody>
          <a:bodyPr/>
          <a:lstStyle/>
          <a:p>
            <a:pPr marL="448107" indent="-448107">
              <a:buFont typeface="Wingdings" charset="2"/>
              <a:buChar char="ü"/>
            </a:pPr>
            <a:r>
              <a:rPr lang="en-US" dirty="0">
                <a:solidFill>
                  <a:schemeClr val="tx1"/>
                </a:solidFill>
              </a:rPr>
              <a:t>Multiple languages / diversity</a:t>
            </a:r>
          </a:p>
          <a:p>
            <a:pPr marL="448107" indent="-448107">
              <a:buFont typeface="Wingdings" charset="2"/>
              <a:buChar char="ü"/>
            </a:pPr>
            <a:r>
              <a:rPr lang="en-US" dirty="0">
                <a:solidFill>
                  <a:schemeClr val="tx1"/>
                </a:solidFill>
              </a:rPr>
              <a:t>Smaller, focused teams</a:t>
            </a:r>
          </a:p>
          <a:p>
            <a:pPr marL="448107" indent="-448107">
              <a:buFont typeface="Wingdings" charset="2"/>
              <a:buChar char="ü"/>
            </a:pPr>
            <a:r>
              <a:rPr lang="en-US" dirty="0">
                <a:solidFill>
                  <a:schemeClr val="tx1"/>
                </a:solidFill>
              </a:rPr>
              <a:t>Code can be organized around business capabilities</a:t>
            </a:r>
          </a:p>
          <a:p>
            <a:pPr marL="448107" indent="-448107">
              <a:buFont typeface="Wingdings" charset="2"/>
              <a:buChar char="ü"/>
            </a:pPr>
            <a:r>
              <a:rPr lang="en-US" dirty="0">
                <a:solidFill>
                  <a:schemeClr val="tx1"/>
                </a:solidFill>
              </a:rPr>
              <a:t>Autonomous developer teams</a:t>
            </a:r>
          </a:p>
        </p:txBody>
      </p:sp>
    </p:spTree>
    <p:extLst>
      <p:ext uri="{BB962C8B-B14F-4D97-AF65-F5344CB8AC3E}">
        <p14:creationId xmlns:p14="http://schemas.microsoft.com/office/powerpoint/2010/main" val="2333125626"/>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6658" y="144528"/>
            <a:ext cx="10514108" cy="1041496"/>
          </a:xfrm>
        </p:spPr>
        <p:txBody>
          <a:bodyPr/>
          <a:lstStyle/>
          <a:p>
            <a:r>
              <a:rPr lang="en-US" dirty="0"/>
              <a:t>Microservices </a:t>
            </a:r>
            <a:r>
              <a:rPr lang="mr-IN" dirty="0"/>
              <a:t>–</a:t>
            </a:r>
            <a:r>
              <a:rPr lang="en-US" dirty="0"/>
              <a:t> The Hard Part</a:t>
            </a:r>
          </a:p>
        </p:txBody>
      </p:sp>
      <p:sp>
        <p:nvSpPr>
          <p:cNvPr id="5" name="Text Placeholder 4"/>
          <p:cNvSpPr>
            <a:spLocks noGrp="1"/>
          </p:cNvSpPr>
          <p:nvPr>
            <p:ph type="body" sz="quarter" idx="10"/>
          </p:nvPr>
        </p:nvSpPr>
        <p:spPr>
          <a:xfrm>
            <a:off x="359384" y="1345421"/>
            <a:ext cx="5557046" cy="4523673"/>
          </a:xfrm>
        </p:spPr>
        <p:txBody>
          <a:bodyPr/>
          <a:lstStyle/>
          <a:p>
            <a:pPr marL="448107" indent="-448107">
              <a:buFont typeface="Wingdings" charset="2"/>
              <a:buChar char="ü"/>
            </a:pPr>
            <a:r>
              <a:rPr lang="en-US" dirty="0">
                <a:solidFill>
                  <a:schemeClr val="tx1"/>
                </a:solidFill>
              </a:rPr>
              <a:t>Deployment is complex</a:t>
            </a:r>
          </a:p>
          <a:p>
            <a:pPr marL="448107" indent="-448107">
              <a:buFont typeface="Wingdings" charset="2"/>
              <a:buChar char="ü"/>
            </a:pPr>
            <a:r>
              <a:rPr lang="en-US" dirty="0">
                <a:solidFill>
                  <a:schemeClr val="tx1"/>
                </a:solidFill>
              </a:rPr>
              <a:t>Testing is difficult</a:t>
            </a:r>
          </a:p>
          <a:p>
            <a:pPr marL="448107" indent="-448107">
              <a:buFont typeface="Wingdings" charset="2"/>
              <a:buChar char="ü"/>
            </a:pPr>
            <a:r>
              <a:rPr lang="en-US" dirty="0">
                <a:solidFill>
                  <a:schemeClr val="tx1"/>
                </a:solidFill>
              </a:rPr>
              <a:t>Debugging is difficult</a:t>
            </a:r>
          </a:p>
          <a:p>
            <a:pPr marL="448107" indent="-448107">
              <a:buFont typeface="Wingdings" charset="2"/>
              <a:buChar char="ü"/>
            </a:pPr>
            <a:r>
              <a:rPr lang="en-US" dirty="0">
                <a:solidFill>
                  <a:schemeClr val="tx1"/>
                </a:solidFill>
              </a:rPr>
              <a:t>Monitoring/Logging is difficult</a:t>
            </a:r>
          </a:p>
          <a:p>
            <a:pPr marL="448107" indent="-448107">
              <a:buFont typeface="Wingdings" charset="2"/>
              <a:buChar char="ü"/>
            </a:pPr>
            <a:r>
              <a:rPr lang="en-US" dirty="0">
                <a:solidFill>
                  <a:schemeClr val="tx1"/>
                </a:solidFill>
              </a:rPr>
              <a:t>New service versions must support old/new API contracts</a:t>
            </a:r>
          </a:p>
          <a:p>
            <a:pPr marL="448107" indent="-448107">
              <a:buFont typeface="Wingdings" charset="2"/>
              <a:buChar char="ü"/>
            </a:pPr>
            <a:r>
              <a:rPr lang="en-US" dirty="0">
                <a:solidFill>
                  <a:schemeClr val="tx1"/>
                </a:solidFill>
              </a:rPr>
              <a:t>Distributed databases make transactions hard</a:t>
            </a:r>
          </a:p>
          <a:p>
            <a:pPr marL="448107" indent="-448107">
              <a:buFont typeface="Wingdings" charset="2"/>
              <a:buChar char="ü"/>
            </a:pPr>
            <a:r>
              <a:rPr lang="en-US" dirty="0">
                <a:solidFill>
                  <a:schemeClr val="tx1"/>
                </a:solidFill>
              </a:rPr>
              <a:t>Cluster and orchestration tools overhead</a:t>
            </a:r>
          </a:p>
        </p:txBody>
      </p:sp>
      <p:sp>
        <p:nvSpPr>
          <p:cNvPr id="6" name="Text Placeholder 5"/>
          <p:cNvSpPr>
            <a:spLocks noGrp="1"/>
          </p:cNvSpPr>
          <p:nvPr>
            <p:ph type="body" sz="quarter" idx="11"/>
          </p:nvPr>
        </p:nvSpPr>
        <p:spPr>
          <a:xfrm>
            <a:off x="6274949" y="1345420"/>
            <a:ext cx="5557046" cy="2818124"/>
          </a:xfrm>
        </p:spPr>
        <p:txBody>
          <a:bodyPr/>
          <a:lstStyle/>
          <a:p>
            <a:pPr marL="448107" indent="-448107">
              <a:buFont typeface="Wingdings" charset="2"/>
              <a:buChar char="ü"/>
            </a:pPr>
            <a:r>
              <a:rPr lang="en-US" dirty="0">
                <a:solidFill>
                  <a:schemeClr val="tx1"/>
                </a:solidFill>
              </a:rPr>
              <a:t>Distributed services adds more network communication</a:t>
            </a:r>
          </a:p>
          <a:p>
            <a:pPr marL="896214" lvl="2" indent="-448107">
              <a:buFont typeface="Wingdings" charset="2"/>
              <a:buChar char="ü"/>
            </a:pPr>
            <a:r>
              <a:rPr lang="en-US" dirty="0">
                <a:solidFill>
                  <a:schemeClr val="tx1"/>
                </a:solidFill>
              </a:rPr>
              <a:t>Increased network hops</a:t>
            </a:r>
          </a:p>
          <a:p>
            <a:pPr marL="896214" lvl="2" indent="-448107">
              <a:buFont typeface="Wingdings" charset="2"/>
              <a:buChar char="ü"/>
            </a:pPr>
            <a:r>
              <a:rPr lang="en-US" dirty="0">
                <a:solidFill>
                  <a:schemeClr val="tx1"/>
                </a:solidFill>
              </a:rPr>
              <a:t>Requires failure/recovery code</a:t>
            </a:r>
          </a:p>
          <a:p>
            <a:pPr marL="896214" lvl="2" indent="-448107">
              <a:buFont typeface="Wingdings" charset="2"/>
              <a:buChar char="ü"/>
            </a:pPr>
            <a:r>
              <a:rPr lang="en-US" dirty="0">
                <a:solidFill>
                  <a:schemeClr val="tx1"/>
                </a:solidFill>
              </a:rPr>
              <a:t>Need service discovery solution</a:t>
            </a:r>
          </a:p>
          <a:p>
            <a:pPr marL="448107" indent="-448107">
              <a:buFont typeface="Wingdings" charset="2"/>
              <a:buChar char="ü"/>
            </a:pPr>
            <a:r>
              <a:rPr lang="en-US" dirty="0">
                <a:solidFill>
                  <a:schemeClr val="tx1"/>
                </a:solidFill>
              </a:rPr>
              <a:t>Advanced DevOps capability: </a:t>
            </a:r>
            <a:br>
              <a:rPr lang="en-US" dirty="0">
                <a:solidFill>
                  <a:schemeClr val="tx1"/>
                </a:solidFill>
              </a:rPr>
            </a:br>
            <a:r>
              <a:rPr lang="en-US" dirty="0">
                <a:solidFill>
                  <a:schemeClr val="tx1"/>
                </a:solidFill>
              </a:rPr>
              <a:t>short-term pain for long-term gain</a:t>
            </a:r>
          </a:p>
        </p:txBody>
      </p:sp>
      <p:pic>
        <p:nvPicPr>
          <p:cNvPr id="3" name="Picture 2"/>
          <p:cNvPicPr>
            <a:picLocks noChangeAspect="1"/>
          </p:cNvPicPr>
          <p:nvPr/>
        </p:nvPicPr>
        <p:blipFill>
          <a:blip r:embed="rId3"/>
          <a:stretch>
            <a:fillRect/>
          </a:stretch>
        </p:blipFill>
        <p:spPr>
          <a:xfrm>
            <a:off x="9755883" y="4186957"/>
            <a:ext cx="2429765" cy="2670072"/>
          </a:xfrm>
          <a:prstGeom prst="rect">
            <a:avLst/>
          </a:prstGeom>
        </p:spPr>
      </p:pic>
    </p:spTree>
    <p:extLst>
      <p:ext uri="{BB962C8B-B14F-4D97-AF65-F5344CB8AC3E}">
        <p14:creationId xmlns:p14="http://schemas.microsoft.com/office/powerpoint/2010/main" val="4111537311"/>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9839827" y="6400544"/>
            <a:ext cx="2082936" cy="292273"/>
          </a:xfrm>
        </p:spPr>
        <p:txBody>
          <a:bodyPr/>
          <a:lstStyle/>
          <a:p>
            <a:r>
              <a:rPr lang="en-US" sz="1372" dirty="0">
                <a:hlinkClick r:id="rId3"/>
              </a:rPr>
              <a:t>http://12factor.net</a:t>
            </a:r>
            <a:r>
              <a:rPr lang="en-US" sz="1372" dirty="0"/>
              <a:t> </a:t>
            </a:r>
          </a:p>
        </p:txBody>
      </p:sp>
      <p:sp>
        <p:nvSpPr>
          <p:cNvPr id="4" name="Title 3"/>
          <p:cNvSpPr>
            <a:spLocks noGrp="1"/>
          </p:cNvSpPr>
          <p:nvPr>
            <p:ph type="title"/>
          </p:nvPr>
        </p:nvSpPr>
        <p:spPr/>
        <p:txBody>
          <a:bodyPr/>
          <a:lstStyle/>
          <a:p>
            <a:r>
              <a:rPr lang="en-US" dirty="0"/>
              <a:t>12-Factor Apps</a:t>
            </a:r>
            <a:br>
              <a:rPr lang="en-US" dirty="0"/>
            </a:br>
            <a:endParaRPr lang="en-US" dirty="0"/>
          </a:p>
        </p:txBody>
      </p:sp>
      <p:pic>
        <p:nvPicPr>
          <p:cNvPr id="3" name="Picture 2"/>
          <p:cNvPicPr>
            <a:picLocks noChangeAspect="1"/>
          </p:cNvPicPr>
          <p:nvPr/>
        </p:nvPicPr>
        <p:blipFill>
          <a:blip r:embed="rId4"/>
          <a:stretch>
            <a:fillRect/>
          </a:stretch>
        </p:blipFill>
        <p:spPr>
          <a:xfrm>
            <a:off x="4228713" y="3951842"/>
            <a:ext cx="3709677" cy="1854838"/>
          </a:xfrm>
          <a:prstGeom prst="rect">
            <a:avLst/>
          </a:prstGeom>
        </p:spPr>
      </p:pic>
    </p:spTree>
    <p:extLst>
      <p:ext uri="{BB962C8B-B14F-4D97-AF65-F5344CB8AC3E}">
        <p14:creationId xmlns:p14="http://schemas.microsoft.com/office/powerpoint/2010/main" val="6286059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12-Factor Apps (1-5)</a:t>
            </a:r>
          </a:p>
        </p:txBody>
      </p:sp>
      <p:sp>
        <p:nvSpPr>
          <p:cNvPr id="5" name="Content Placeholder 2"/>
          <p:cNvSpPr txBox="1">
            <a:spLocks/>
          </p:cNvSpPr>
          <p:nvPr/>
        </p:nvSpPr>
        <p:spPr>
          <a:xfrm>
            <a:off x="361603" y="1412330"/>
            <a:ext cx="11499738" cy="3704674"/>
          </a:xfrm>
          <a:prstGeom prst="rect">
            <a:avLst/>
          </a:prstGeom>
        </p:spPr>
        <p:txBody>
          <a:bodyPr/>
          <a:lst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28174" lvl="1" indent="-504120" defTabSz="932563">
              <a:buFont typeface="+mj-lt"/>
              <a:buAutoNum type="arabicPeriod"/>
              <a:defRPr/>
            </a:pPr>
            <a:endParaRPr lang="en-US" sz="3136" dirty="0">
              <a:gradFill>
                <a:gsLst>
                  <a:gs pos="1250">
                    <a:prstClr val="white"/>
                  </a:gs>
                  <a:gs pos="100000">
                    <a:prstClr val="white"/>
                  </a:gs>
                </a:gsLst>
                <a:lin ang="5400000" scaled="0"/>
              </a:gradFill>
              <a:latin typeface="Calibri" panose="020F0502020204030204"/>
            </a:endParaRPr>
          </a:p>
        </p:txBody>
      </p:sp>
      <p:sp>
        <p:nvSpPr>
          <p:cNvPr id="2" name="Rectangle 1"/>
          <p:cNvSpPr/>
          <p:nvPr/>
        </p:nvSpPr>
        <p:spPr>
          <a:xfrm>
            <a:off x="364780" y="1412332"/>
            <a:ext cx="10959624" cy="3772443"/>
          </a:xfrm>
          <a:prstGeom prst="rect">
            <a:avLst/>
          </a:prstGeom>
        </p:spPr>
        <p:txBody>
          <a:bodyPr wrap="square">
            <a:spAutoFit/>
          </a:bodyPr>
          <a:lstStyle/>
          <a:p>
            <a:pPr marL="504120" indent="-504120" defTabSz="914225">
              <a:buFont typeface="+mj-lt"/>
              <a:buAutoNum type="arabicPeriod"/>
              <a:defRPr/>
            </a:pPr>
            <a:r>
              <a:rPr lang="en-US" sz="3136" dirty="0">
                <a:solidFill>
                  <a:srgbClr val="505050"/>
                </a:solidFill>
                <a:latin typeface="Calibri" panose="020F0502020204030204"/>
              </a:rPr>
              <a:t>Single root repo; don’t share code with another app</a:t>
            </a:r>
          </a:p>
          <a:p>
            <a:pPr marL="504120" indent="-504120" defTabSz="914225">
              <a:buFont typeface="+mj-lt"/>
              <a:buAutoNum type="arabicPeriod"/>
              <a:defRPr/>
            </a:pPr>
            <a:r>
              <a:rPr lang="en-US" sz="3136" dirty="0">
                <a:solidFill>
                  <a:srgbClr val="505050"/>
                </a:solidFill>
                <a:latin typeface="Calibri" panose="020F0502020204030204"/>
              </a:rPr>
              <a:t>Deploy dependent libs with app</a:t>
            </a:r>
          </a:p>
          <a:p>
            <a:pPr marL="504120" indent="-504120" defTabSz="914225">
              <a:buFont typeface="+mj-lt"/>
              <a:buAutoNum type="arabicPeriod"/>
              <a:defRPr/>
            </a:pPr>
            <a:r>
              <a:rPr lang="en-US" sz="3136" dirty="0">
                <a:solidFill>
                  <a:srgbClr val="505050"/>
                </a:solidFill>
                <a:latin typeface="Calibri" panose="020F0502020204030204"/>
              </a:rPr>
              <a:t>No </a:t>
            </a:r>
            <a:r>
              <a:rPr lang="en-US" sz="3136" dirty="0" err="1">
                <a:solidFill>
                  <a:srgbClr val="505050"/>
                </a:solidFill>
                <a:latin typeface="Calibri" panose="020F0502020204030204"/>
              </a:rPr>
              <a:t>config</a:t>
            </a:r>
            <a:r>
              <a:rPr lang="en-US" sz="3136" dirty="0">
                <a:solidFill>
                  <a:srgbClr val="505050"/>
                </a:solidFill>
                <a:latin typeface="Calibri" panose="020F0502020204030204"/>
              </a:rPr>
              <a:t> in code; read from environment </a:t>
            </a:r>
            <a:r>
              <a:rPr lang="en-US" sz="3136" dirty="0" err="1">
                <a:solidFill>
                  <a:srgbClr val="505050"/>
                </a:solidFill>
                <a:latin typeface="Calibri" panose="020F0502020204030204"/>
              </a:rPr>
              <a:t>vars</a:t>
            </a:r>
            <a:endParaRPr lang="en-US" sz="3136" dirty="0">
              <a:solidFill>
                <a:srgbClr val="505050"/>
              </a:solidFill>
              <a:latin typeface="Calibri" panose="020F0502020204030204"/>
            </a:endParaRPr>
          </a:p>
          <a:p>
            <a:pPr marL="504120" indent="-504120" defTabSz="914225">
              <a:buFont typeface="+mj-lt"/>
              <a:buAutoNum type="arabicPeriod"/>
              <a:defRPr/>
            </a:pPr>
            <a:r>
              <a:rPr lang="en-US" sz="3136" dirty="0">
                <a:solidFill>
                  <a:srgbClr val="505050"/>
                </a:solidFill>
                <a:latin typeface="Calibri" panose="020F0502020204030204"/>
              </a:rPr>
              <a:t>Handle unresponsive app dependencies robustly</a:t>
            </a:r>
          </a:p>
          <a:p>
            <a:pPr marL="504120" indent="-504120" defTabSz="914225">
              <a:buFont typeface="+mj-lt"/>
              <a:buAutoNum type="arabicPeriod"/>
              <a:defRPr/>
            </a:pPr>
            <a:r>
              <a:rPr lang="en-US" sz="3136" dirty="0">
                <a:solidFill>
                  <a:srgbClr val="505050"/>
                </a:solidFill>
                <a:latin typeface="Calibri" panose="020F0502020204030204"/>
              </a:rPr>
              <a:t>Strictly separate build, release, &amp; run steps</a:t>
            </a:r>
          </a:p>
          <a:p>
            <a:pPr marL="905203" lvl="1" indent="-448107" defTabSz="914225">
              <a:buFont typeface="Arial" charset="0"/>
              <a:buChar char="•"/>
              <a:defRPr/>
            </a:pPr>
            <a:r>
              <a:rPr lang="en-US" sz="2745" dirty="0">
                <a:solidFill>
                  <a:srgbClr val="505050"/>
                </a:solidFill>
                <a:latin typeface="Calibri" panose="020F0502020204030204"/>
              </a:rPr>
              <a:t>Build: Builds a version of the code repo &amp; gathers dependencies</a:t>
            </a:r>
          </a:p>
          <a:p>
            <a:pPr marL="905203" lvl="1" indent="-448107" defTabSz="914225">
              <a:buFont typeface="Arial" charset="0"/>
              <a:buChar char="•"/>
              <a:defRPr/>
            </a:pPr>
            <a:r>
              <a:rPr lang="en-US" sz="2745" dirty="0">
                <a:solidFill>
                  <a:srgbClr val="505050"/>
                </a:solidFill>
                <a:latin typeface="Calibri" panose="020F0502020204030204"/>
              </a:rPr>
              <a:t>Release: Combines build with </a:t>
            </a:r>
            <a:r>
              <a:rPr lang="en-US" sz="2745" dirty="0" err="1">
                <a:solidFill>
                  <a:srgbClr val="505050"/>
                </a:solidFill>
                <a:latin typeface="Calibri" panose="020F0502020204030204"/>
              </a:rPr>
              <a:t>config</a:t>
            </a:r>
            <a:r>
              <a:rPr lang="en-US" sz="2745" dirty="0">
                <a:solidFill>
                  <a:srgbClr val="505050"/>
                </a:solidFill>
                <a:latin typeface="Calibri" panose="020F0502020204030204"/>
              </a:rPr>
              <a:t> </a:t>
            </a:r>
            <a:r>
              <a:rPr lang="en-US" sz="2745" dirty="0" err="1">
                <a:solidFill>
                  <a:srgbClr val="505050"/>
                </a:solidFill>
                <a:latin typeface="Calibri" panose="020F0502020204030204"/>
              </a:rPr>
              <a:t>ReleaseId</a:t>
            </a:r>
            <a:r>
              <a:rPr lang="en-US" sz="2745" dirty="0">
                <a:solidFill>
                  <a:srgbClr val="505050"/>
                </a:solidFill>
                <a:latin typeface="Calibri" panose="020F0502020204030204"/>
              </a:rPr>
              <a:t> (immutable)</a:t>
            </a:r>
          </a:p>
          <a:p>
            <a:pPr marL="905203" lvl="1" indent="-448107" defTabSz="914225">
              <a:buFont typeface="Arial" charset="0"/>
              <a:buChar char="•"/>
              <a:defRPr/>
            </a:pPr>
            <a:r>
              <a:rPr lang="en-US" sz="2745" dirty="0">
                <a:solidFill>
                  <a:srgbClr val="505050"/>
                </a:solidFill>
                <a:latin typeface="Calibri" panose="020F0502020204030204"/>
              </a:rPr>
              <a:t>Run: Runs app in execution environment</a:t>
            </a:r>
          </a:p>
        </p:txBody>
      </p:sp>
    </p:spTree>
    <p:extLst>
      <p:ext uri="{BB962C8B-B14F-4D97-AF65-F5344CB8AC3E}">
        <p14:creationId xmlns:p14="http://schemas.microsoft.com/office/powerpoint/2010/main" val="4879606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12-Factor Apps (6-12)</a:t>
            </a:r>
          </a:p>
        </p:txBody>
      </p:sp>
      <p:sp>
        <p:nvSpPr>
          <p:cNvPr id="5" name="Rectangle 4"/>
          <p:cNvSpPr/>
          <p:nvPr/>
        </p:nvSpPr>
        <p:spPr>
          <a:xfrm>
            <a:off x="364780" y="1412331"/>
            <a:ext cx="10959624" cy="3470309"/>
          </a:xfrm>
          <a:prstGeom prst="rect">
            <a:avLst/>
          </a:prstGeom>
        </p:spPr>
        <p:txBody>
          <a:bodyPr wrap="square">
            <a:spAutoFit/>
          </a:bodyPr>
          <a:lstStyle/>
          <a:p>
            <a:pPr marL="504120" indent="-504120" defTabSz="914225">
              <a:buFont typeface="+mj-lt"/>
              <a:buAutoNum type="arabicPeriod" startAt="6"/>
              <a:defRPr/>
            </a:pPr>
            <a:r>
              <a:rPr lang="en-US" sz="3136" dirty="0">
                <a:solidFill>
                  <a:srgbClr val="505050"/>
                </a:solidFill>
                <a:latin typeface="Calibri" panose="020F0502020204030204"/>
              </a:rPr>
              <a:t>App executes as 1+ stateless process &amp; shares nothing</a:t>
            </a:r>
          </a:p>
          <a:p>
            <a:pPr marL="504120" indent="-504120" defTabSz="914225">
              <a:buFont typeface="+mj-lt"/>
              <a:buAutoNum type="arabicPeriod" startAt="6"/>
              <a:defRPr/>
            </a:pPr>
            <a:r>
              <a:rPr lang="en-US" sz="3136" dirty="0">
                <a:solidFill>
                  <a:srgbClr val="505050"/>
                </a:solidFill>
                <a:latin typeface="Calibri" panose="020F0502020204030204"/>
              </a:rPr>
              <a:t>App listens on ports; avoid using (web) host</a:t>
            </a:r>
          </a:p>
          <a:p>
            <a:pPr marL="504120" indent="-504120" defTabSz="914225">
              <a:buFont typeface="+mj-lt"/>
              <a:buAutoNum type="arabicPeriod" startAt="6"/>
              <a:defRPr/>
            </a:pPr>
            <a:r>
              <a:rPr lang="en-US" sz="3136" dirty="0">
                <a:solidFill>
                  <a:srgbClr val="505050"/>
                </a:solidFill>
                <a:latin typeface="Calibri" panose="020F0502020204030204"/>
              </a:rPr>
              <a:t>Use processes for isolation; multiple for concurrency</a:t>
            </a:r>
          </a:p>
          <a:p>
            <a:pPr marL="504120" indent="-504120" defTabSz="914225">
              <a:buFont typeface="+mj-lt"/>
              <a:buAutoNum type="arabicPeriod" startAt="6"/>
              <a:defRPr/>
            </a:pPr>
            <a:r>
              <a:rPr lang="en-US" sz="3136" dirty="0">
                <a:solidFill>
                  <a:srgbClr val="505050"/>
                </a:solidFill>
                <a:latin typeface="Calibri" panose="020F0502020204030204"/>
              </a:rPr>
              <a:t>Processes can crash/be killed quickly &amp; start fast</a:t>
            </a:r>
          </a:p>
          <a:p>
            <a:pPr marL="504120" indent="-504120" defTabSz="914225">
              <a:buFont typeface="+mj-lt"/>
              <a:buAutoNum type="arabicPeriod" startAt="6"/>
              <a:defRPr/>
            </a:pPr>
            <a:r>
              <a:rPr lang="en-US" sz="3136" dirty="0">
                <a:solidFill>
                  <a:srgbClr val="505050"/>
                </a:solidFill>
                <a:latin typeface="Calibri" panose="020F0502020204030204"/>
              </a:rPr>
              <a:t>Keep dev, staging, &amp; prod environments similar</a:t>
            </a:r>
          </a:p>
          <a:p>
            <a:pPr marL="504120" indent="-504120" defTabSz="914225">
              <a:buFont typeface="+mj-lt"/>
              <a:buAutoNum type="arabicPeriod" startAt="6"/>
              <a:defRPr/>
            </a:pPr>
            <a:r>
              <a:rPr lang="en-US" sz="3136" dirty="0">
                <a:solidFill>
                  <a:srgbClr val="505050"/>
                </a:solidFill>
                <a:latin typeface="Calibri" panose="020F0502020204030204"/>
              </a:rPr>
              <a:t>Log to </a:t>
            </a:r>
            <a:r>
              <a:rPr lang="en-US" sz="3136" dirty="0" err="1">
                <a:solidFill>
                  <a:srgbClr val="505050"/>
                </a:solidFill>
                <a:latin typeface="Calibri" panose="020F0502020204030204"/>
              </a:rPr>
              <a:t>stdout</a:t>
            </a:r>
            <a:r>
              <a:rPr lang="en-US" sz="3136" dirty="0">
                <a:solidFill>
                  <a:srgbClr val="505050"/>
                </a:solidFill>
                <a:latin typeface="Calibri" panose="020F0502020204030204"/>
              </a:rPr>
              <a:t> (dev=console; prod=file &amp; archived)</a:t>
            </a:r>
          </a:p>
          <a:p>
            <a:pPr marL="504120" indent="-504120" defTabSz="914225">
              <a:buFont typeface="+mj-lt"/>
              <a:buAutoNum type="arabicPeriod" startAt="6"/>
              <a:defRPr/>
            </a:pPr>
            <a:r>
              <a:rPr lang="en-US" sz="3136" dirty="0">
                <a:solidFill>
                  <a:srgbClr val="505050"/>
                </a:solidFill>
                <a:latin typeface="Calibri" panose="020F0502020204030204"/>
              </a:rPr>
              <a:t>Deploy &amp; run admin tasks (scripts) as processes</a:t>
            </a:r>
          </a:p>
        </p:txBody>
      </p:sp>
    </p:spTree>
    <p:extLst>
      <p:ext uri="{BB962C8B-B14F-4D97-AF65-F5344CB8AC3E}">
        <p14:creationId xmlns:p14="http://schemas.microsoft.com/office/powerpoint/2010/main" val="664084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737809"/>
            <a:ext cx="11655840" cy="899537"/>
          </a:xfrm>
        </p:spPr>
        <p:txBody>
          <a:bodyPr/>
          <a:lstStyle/>
          <a:p>
            <a:pPr algn="ctr"/>
            <a:r>
              <a:rPr lang="en-US" sz="4705" dirty="0">
                <a:solidFill>
                  <a:schemeClr val="tx1"/>
                </a:solidFill>
              </a:rPr>
              <a:t>The elements of </a:t>
            </a:r>
            <a:r>
              <a:rPr lang="en-US" sz="4705" dirty="0">
                <a:solidFill>
                  <a:schemeClr val="accent1"/>
                </a:solidFill>
                <a:latin typeface="Segoe UI Semibold" panose="020B0702040204020203" pitchFamily="34" charset="0"/>
                <a:cs typeface="Segoe UI Semibold" panose="020B0702040204020203" pitchFamily="34" charset="0"/>
              </a:rPr>
              <a:t>orchestration</a:t>
            </a:r>
            <a:endParaRPr lang="en-US" sz="4705" dirty="0">
              <a:solidFill>
                <a:schemeClr val="tx1"/>
              </a:solidFill>
            </a:endParaRPr>
          </a:p>
        </p:txBody>
      </p:sp>
      <p:grpSp>
        <p:nvGrpSpPr>
          <p:cNvPr id="39" name="Group 38">
            <a:extLst>
              <a:ext uri="{FF2B5EF4-FFF2-40B4-BE49-F238E27FC236}">
                <a16:creationId xmlns:a16="http://schemas.microsoft.com/office/drawing/2014/main" id="{B14841E6-D9A3-45F8-8489-B9D1F6B5F6E2}"/>
              </a:ext>
            </a:extLst>
          </p:cNvPr>
          <p:cNvGrpSpPr/>
          <p:nvPr/>
        </p:nvGrpSpPr>
        <p:grpSpPr>
          <a:xfrm>
            <a:off x="1286687" y="3054188"/>
            <a:ext cx="9618627" cy="832764"/>
            <a:chOff x="1312487" y="3114934"/>
            <a:chExt cx="9811501" cy="849463"/>
          </a:xfrm>
        </p:grpSpPr>
        <p:sp>
          <p:nvSpPr>
            <p:cNvPr id="20" name="TextBox 19">
              <a:extLst>
                <a:ext uri="{FF2B5EF4-FFF2-40B4-BE49-F238E27FC236}">
                  <a16:creationId xmlns:a16="http://schemas.microsoft.com/office/drawing/2014/main" id="{D84713B1-35F1-4655-B94B-7163F78D437C}"/>
                </a:ext>
              </a:extLst>
            </p:cNvPr>
            <p:cNvSpPr txBox="1"/>
            <p:nvPr/>
          </p:nvSpPr>
          <p:spPr>
            <a:xfrm>
              <a:off x="1312487" y="3114934"/>
              <a:ext cx="1655536"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Scheduling</a:t>
              </a:r>
            </a:p>
          </p:txBody>
        </p:sp>
        <p:sp>
          <p:nvSpPr>
            <p:cNvPr id="21" name="TextBox 20">
              <a:extLst>
                <a:ext uri="{FF2B5EF4-FFF2-40B4-BE49-F238E27FC236}">
                  <a16:creationId xmlns:a16="http://schemas.microsoft.com/office/drawing/2014/main" id="{23797D90-CD2F-4E85-B5FD-7A39FEDA0657}"/>
                </a:ext>
              </a:extLst>
            </p:cNvPr>
            <p:cNvSpPr txBox="1"/>
            <p:nvPr/>
          </p:nvSpPr>
          <p:spPr>
            <a:xfrm>
              <a:off x="3831369" y="3114934"/>
              <a:ext cx="2055082"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Affinity/anti-affinity</a:t>
              </a:r>
            </a:p>
          </p:txBody>
        </p:sp>
        <p:sp>
          <p:nvSpPr>
            <p:cNvPr id="22" name="TextBox 21">
              <a:extLst>
                <a:ext uri="{FF2B5EF4-FFF2-40B4-BE49-F238E27FC236}">
                  <a16:creationId xmlns:a16="http://schemas.microsoft.com/office/drawing/2014/main" id="{68E7AB5C-8F46-44DD-AFF6-E6D9D3302120}"/>
                </a:ext>
              </a:extLst>
            </p:cNvPr>
            <p:cNvSpPr txBox="1"/>
            <p:nvPr/>
          </p:nvSpPr>
          <p:spPr>
            <a:xfrm>
              <a:off x="6749797" y="3114934"/>
              <a:ext cx="1655536"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Health monitoring</a:t>
              </a:r>
            </a:p>
          </p:txBody>
        </p:sp>
        <p:sp>
          <p:nvSpPr>
            <p:cNvPr id="23" name="TextBox 22">
              <a:extLst>
                <a:ext uri="{FF2B5EF4-FFF2-40B4-BE49-F238E27FC236}">
                  <a16:creationId xmlns:a16="http://schemas.microsoft.com/office/drawing/2014/main" id="{58FF037D-D899-4154-9BB0-7D9E53E9DAC9}"/>
                </a:ext>
              </a:extLst>
            </p:cNvPr>
            <p:cNvSpPr txBox="1"/>
            <p:nvPr/>
          </p:nvSpPr>
          <p:spPr>
            <a:xfrm>
              <a:off x="9468452" y="3114934"/>
              <a:ext cx="1655536"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Failover</a:t>
              </a:r>
            </a:p>
          </p:txBody>
        </p:sp>
      </p:grpSp>
      <p:grpSp>
        <p:nvGrpSpPr>
          <p:cNvPr id="41" name="Group 40">
            <a:extLst>
              <a:ext uri="{FF2B5EF4-FFF2-40B4-BE49-F238E27FC236}">
                <a16:creationId xmlns:a16="http://schemas.microsoft.com/office/drawing/2014/main" id="{F348CCF6-7869-48F6-9057-366E99DB8940}"/>
              </a:ext>
            </a:extLst>
          </p:cNvPr>
          <p:cNvGrpSpPr/>
          <p:nvPr/>
        </p:nvGrpSpPr>
        <p:grpSpPr>
          <a:xfrm>
            <a:off x="2537477" y="2614070"/>
            <a:ext cx="7117048" cy="0"/>
            <a:chOff x="2588358" y="2665991"/>
            <a:chExt cx="7259760" cy="0"/>
          </a:xfrm>
        </p:grpSpPr>
        <p:cxnSp>
          <p:nvCxnSpPr>
            <p:cNvPr id="9" name="Straight Connector 8">
              <a:extLst>
                <a:ext uri="{FF2B5EF4-FFF2-40B4-BE49-F238E27FC236}">
                  <a16:creationId xmlns:a16="http://schemas.microsoft.com/office/drawing/2014/main" id="{AFD90631-E99D-4233-BEF6-CFC2DB051CE7}"/>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FACC0E2-1FB7-4E5A-AE57-0D4858882EAE}"/>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C7E98A-1D13-4AC7-A950-A23CAAEDD757}"/>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9E2F249-BD5F-41B6-A793-5179E3171090}"/>
              </a:ext>
            </a:extLst>
          </p:cNvPr>
          <p:cNvGrpSpPr/>
          <p:nvPr/>
        </p:nvGrpSpPr>
        <p:grpSpPr>
          <a:xfrm>
            <a:off x="1286687" y="5099247"/>
            <a:ext cx="9712773" cy="832764"/>
            <a:chOff x="1312487" y="5201000"/>
            <a:chExt cx="9907534" cy="849463"/>
          </a:xfrm>
        </p:grpSpPr>
        <p:sp>
          <p:nvSpPr>
            <p:cNvPr id="28" name="TextBox 27">
              <a:extLst>
                <a:ext uri="{FF2B5EF4-FFF2-40B4-BE49-F238E27FC236}">
                  <a16:creationId xmlns:a16="http://schemas.microsoft.com/office/drawing/2014/main" id="{12666537-16D8-4608-B995-6C33F79FE293}"/>
                </a:ext>
              </a:extLst>
            </p:cNvPr>
            <p:cNvSpPr txBox="1"/>
            <p:nvPr/>
          </p:nvSpPr>
          <p:spPr>
            <a:xfrm>
              <a:off x="1312487" y="5201000"/>
              <a:ext cx="1655536"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Scaling</a:t>
              </a:r>
            </a:p>
          </p:txBody>
        </p:sp>
        <p:sp>
          <p:nvSpPr>
            <p:cNvPr id="29" name="TextBox 28">
              <a:extLst>
                <a:ext uri="{FF2B5EF4-FFF2-40B4-BE49-F238E27FC236}">
                  <a16:creationId xmlns:a16="http://schemas.microsoft.com/office/drawing/2014/main" id="{9BC60C8A-08F0-414A-871A-37743B632CED}"/>
                </a:ext>
              </a:extLst>
            </p:cNvPr>
            <p:cNvSpPr txBox="1"/>
            <p:nvPr/>
          </p:nvSpPr>
          <p:spPr>
            <a:xfrm>
              <a:off x="3831369" y="5201000"/>
              <a:ext cx="2055082"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Networking</a:t>
              </a:r>
            </a:p>
          </p:txBody>
        </p:sp>
        <p:sp>
          <p:nvSpPr>
            <p:cNvPr id="30" name="TextBox 29">
              <a:extLst>
                <a:ext uri="{FF2B5EF4-FFF2-40B4-BE49-F238E27FC236}">
                  <a16:creationId xmlns:a16="http://schemas.microsoft.com/office/drawing/2014/main" id="{C45537F3-9C55-4BFD-BA97-7424AE52DC87}"/>
                </a:ext>
              </a:extLst>
            </p:cNvPr>
            <p:cNvSpPr txBox="1"/>
            <p:nvPr/>
          </p:nvSpPr>
          <p:spPr>
            <a:xfrm>
              <a:off x="6749797" y="5201000"/>
              <a:ext cx="1655536"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Service discovery </a:t>
              </a:r>
            </a:p>
          </p:txBody>
        </p:sp>
        <p:sp>
          <p:nvSpPr>
            <p:cNvPr id="31" name="TextBox 30">
              <a:extLst>
                <a:ext uri="{FF2B5EF4-FFF2-40B4-BE49-F238E27FC236}">
                  <a16:creationId xmlns:a16="http://schemas.microsoft.com/office/drawing/2014/main" id="{36207507-667B-40DD-AE22-3D00E1CEA6D9}"/>
                </a:ext>
              </a:extLst>
            </p:cNvPr>
            <p:cNvSpPr txBox="1"/>
            <p:nvPr/>
          </p:nvSpPr>
          <p:spPr>
            <a:xfrm>
              <a:off x="9372419" y="5201000"/>
              <a:ext cx="1847602"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Coordinated app upgrades</a:t>
              </a:r>
            </a:p>
          </p:txBody>
        </p:sp>
      </p:grpSp>
      <p:grpSp>
        <p:nvGrpSpPr>
          <p:cNvPr id="42" name="Group 41">
            <a:extLst>
              <a:ext uri="{FF2B5EF4-FFF2-40B4-BE49-F238E27FC236}">
                <a16:creationId xmlns:a16="http://schemas.microsoft.com/office/drawing/2014/main" id="{9AA7FF6B-AC81-4CF3-9D13-BFA582407ADE}"/>
              </a:ext>
            </a:extLst>
          </p:cNvPr>
          <p:cNvGrpSpPr/>
          <p:nvPr/>
        </p:nvGrpSpPr>
        <p:grpSpPr>
          <a:xfrm>
            <a:off x="2537477" y="4659128"/>
            <a:ext cx="7117048" cy="0"/>
            <a:chOff x="2588358" y="4752057"/>
            <a:chExt cx="7259760" cy="0"/>
          </a:xfrm>
        </p:grpSpPr>
        <p:cxnSp>
          <p:nvCxnSpPr>
            <p:cNvPr id="24" name="Straight Connector 23">
              <a:extLst>
                <a:ext uri="{FF2B5EF4-FFF2-40B4-BE49-F238E27FC236}">
                  <a16:creationId xmlns:a16="http://schemas.microsoft.com/office/drawing/2014/main" id="{10B6AA10-DB3E-4911-83A9-36FFE14102E5}"/>
                </a:ext>
              </a:extLst>
            </p:cNvPr>
            <p:cNvCxnSpPr>
              <a:cxnSpLocks/>
            </p:cNvCxnSpPr>
            <p:nvPr/>
          </p:nvCxnSpPr>
          <p:spPr>
            <a:xfrm>
              <a:off x="258835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0C82BFC-E59C-44A1-BC03-9FC94BE71266}"/>
                </a:ext>
              </a:extLst>
            </p:cNvPr>
            <p:cNvCxnSpPr>
              <a:cxnSpLocks/>
            </p:cNvCxnSpPr>
            <p:nvPr/>
          </p:nvCxnSpPr>
          <p:spPr>
            <a:xfrm>
              <a:off x="5307013"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CD2CADE-38A0-4164-B6DC-AF2ABE976F40}"/>
                </a:ext>
              </a:extLst>
            </p:cNvPr>
            <p:cNvCxnSpPr>
              <a:cxnSpLocks/>
            </p:cNvCxnSpPr>
            <p:nvPr/>
          </p:nvCxnSpPr>
          <p:spPr>
            <a:xfrm>
              <a:off x="802566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AB176FD-1EF0-4C76-A5F0-B5F658BD56C3}"/>
              </a:ext>
            </a:extLst>
          </p:cNvPr>
          <p:cNvGrpSpPr/>
          <p:nvPr/>
        </p:nvGrpSpPr>
        <p:grpSpPr>
          <a:xfrm>
            <a:off x="1772918" y="2288805"/>
            <a:ext cx="650530" cy="650530"/>
            <a:chOff x="1808468" y="2334204"/>
            <a:chExt cx="663574" cy="663574"/>
          </a:xfrm>
        </p:grpSpPr>
        <p:sp>
          <p:nvSpPr>
            <p:cNvPr id="16" name="Oval 15">
              <a:extLst>
                <a:ext uri="{FF2B5EF4-FFF2-40B4-BE49-F238E27FC236}">
                  <a16:creationId xmlns:a16="http://schemas.microsoft.com/office/drawing/2014/main" id="{6CD501BF-E112-4EC8-A392-02C336AA755E}"/>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0" name="Group 9">
              <a:extLst>
                <a:ext uri="{FF2B5EF4-FFF2-40B4-BE49-F238E27FC236}">
                  <a16:creationId xmlns:a16="http://schemas.microsoft.com/office/drawing/2014/main" id="{4E1638D9-6C2C-4993-8BCE-FCDF3A155AF5}"/>
                </a:ext>
              </a:extLst>
            </p:cNvPr>
            <p:cNvGrpSpPr/>
            <p:nvPr/>
          </p:nvGrpSpPr>
          <p:grpSpPr>
            <a:xfrm>
              <a:off x="1986878" y="2512613"/>
              <a:ext cx="306755" cy="306755"/>
              <a:chOff x="687388" y="1670050"/>
              <a:chExt cx="438150" cy="438150"/>
            </a:xfrm>
          </p:grpSpPr>
          <p:sp>
            <p:nvSpPr>
              <p:cNvPr id="4" name="Rectangle 5">
                <a:extLst>
                  <a:ext uri="{FF2B5EF4-FFF2-40B4-BE49-F238E27FC236}">
                    <a16:creationId xmlns:a16="http://schemas.microsoft.com/office/drawing/2014/main" id="{C16060E6-09CA-4E4C-B953-986F46AA45B0}"/>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 name="Line 6">
                <a:extLst>
                  <a:ext uri="{FF2B5EF4-FFF2-40B4-BE49-F238E27FC236}">
                    <a16:creationId xmlns:a16="http://schemas.microsoft.com/office/drawing/2014/main" id="{A550E33E-6BF7-42D5-8455-16A8E617CD5C}"/>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 name="Line 7">
                <a:extLst>
                  <a:ext uri="{FF2B5EF4-FFF2-40B4-BE49-F238E27FC236}">
                    <a16:creationId xmlns:a16="http://schemas.microsoft.com/office/drawing/2014/main" id="{565BAB52-EA1E-477F-8905-0E64A8FA0D83}"/>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 name="Line 8">
                <a:extLst>
                  <a:ext uri="{FF2B5EF4-FFF2-40B4-BE49-F238E27FC236}">
                    <a16:creationId xmlns:a16="http://schemas.microsoft.com/office/drawing/2014/main" id="{8C88B650-D50F-4430-AFCE-33714898168F}"/>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1" name="Group 10">
            <a:extLst>
              <a:ext uri="{FF2B5EF4-FFF2-40B4-BE49-F238E27FC236}">
                <a16:creationId xmlns:a16="http://schemas.microsoft.com/office/drawing/2014/main" id="{1ADD7E96-4441-4B18-8B33-4E6CAB9E198B}"/>
              </a:ext>
            </a:extLst>
          </p:cNvPr>
          <p:cNvGrpSpPr/>
          <p:nvPr/>
        </p:nvGrpSpPr>
        <p:grpSpPr>
          <a:xfrm>
            <a:off x="7103342" y="2288805"/>
            <a:ext cx="650530" cy="650530"/>
            <a:chOff x="7245779" y="2334204"/>
            <a:chExt cx="663574" cy="663574"/>
          </a:xfrm>
        </p:grpSpPr>
        <p:sp>
          <p:nvSpPr>
            <p:cNvPr id="12" name="Oval 11">
              <a:extLst>
                <a:ext uri="{FF2B5EF4-FFF2-40B4-BE49-F238E27FC236}">
                  <a16:creationId xmlns:a16="http://schemas.microsoft.com/office/drawing/2014/main" id="{56354680-8AB6-4592-A189-D03313D1E6E7}"/>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37" name="Group 36">
              <a:extLst>
                <a:ext uri="{FF2B5EF4-FFF2-40B4-BE49-F238E27FC236}">
                  <a16:creationId xmlns:a16="http://schemas.microsoft.com/office/drawing/2014/main" id="{D4AA54B7-900A-40EA-9A7E-B5923149F67F}"/>
                </a:ext>
              </a:extLst>
            </p:cNvPr>
            <p:cNvGrpSpPr/>
            <p:nvPr/>
          </p:nvGrpSpPr>
          <p:grpSpPr>
            <a:xfrm>
              <a:off x="7402560" y="2527553"/>
              <a:ext cx="350012" cy="276875"/>
              <a:chOff x="629049" y="3399674"/>
              <a:chExt cx="505618" cy="399966"/>
            </a:xfrm>
          </p:grpSpPr>
          <p:sp>
            <p:nvSpPr>
              <p:cNvPr id="17" name="Freeform 12">
                <a:extLst>
                  <a:ext uri="{FF2B5EF4-FFF2-40B4-BE49-F238E27FC236}">
                    <a16:creationId xmlns:a16="http://schemas.microsoft.com/office/drawing/2014/main" id="{5D6C4900-B6EB-4FD7-8B59-250CCF979A44}"/>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14">
                <a:extLst>
                  <a:ext uri="{FF2B5EF4-FFF2-40B4-BE49-F238E27FC236}">
                    <a16:creationId xmlns:a16="http://schemas.microsoft.com/office/drawing/2014/main" id="{9465030D-7B08-4324-990D-276A632FBB31}"/>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4" name="Group 13">
            <a:extLst>
              <a:ext uri="{FF2B5EF4-FFF2-40B4-BE49-F238E27FC236}">
                <a16:creationId xmlns:a16="http://schemas.microsoft.com/office/drawing/2014/main" id="{6D11389B-4514-48A9-90B2-EAD203125671}"/>
              </a:ext>
            </a:extLst>
          </p:cNvPr>
          <p:cNvGrpSpPr/>
          <p:nvPr/>
        </p:nvGrpSpPr>
        <p:grpSpPr>
          <a:xfrm>
            <a:off x="9768553" y="2288805"/>
            <a:ext cx="650530" cy="650530"/>
            <a:chOff x="9964433" y="2334204"/>
            <a:chExt cx="663574" cy="663574"/>
          </a:xfrm>
        </p:grpSpPr>
        <p:sp>
          <p:nvSpPr>
            <p:cNvPr id="13" name="Oval 12">
              <a:extLst>
                <a:ext uri="{FF2B5EF4-FFF2-40B4-BE49-F238E27FC236}">
                  <a16:creationId xmlns:a16="http://schemas.microsoft.com/office/drawing/2014/main" id="{A17B5E94-1806-40BF-B52C-648571C6E591}"/>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51" name="Group 50">
              <a:extLst>
                <a:ext uri="{FF2B5EF4-FFF2-40B4-BE49-F238E27FC236}">
                  <a16:creationId xmlns:a16="http://schemas.microsoft.com/office/drawing/2014/main" id="{50BAC7A7-8CAA-49C5-8098-D6DA5CF9A281}"/>
                </a:ext>
              </a:extLst>
            </p:cNvPr>
            <p:cNvGrpSpPr/>
            <p:nvPr/>
          </p:nvGrpSpPr>
          <p:grpSpPr>
            <a:xfrm>
              <a:off x="10105421" y="2524823"/>
              <a:ext cx="381597" cy="282336"/>
              <a:chOff x="791765" y="3814239"/>
              <a:chExt cx="308968" cy="228600"/>
            </a:xfrm>
          </p:grpSpPr>
          <p:sp>
            <p:nvSpPr>
              <p:cNvPr id="44" name="Rectangle: Rounded Corners 43">
                <a:extLst>
                  <a:ext uri="{FF2B5EF4-FFF2-40B4-BE49-F238E27FC236}">
                    <a16:creationId xmlns:a16="http://schemas.microsoft.com/office/drawing/2014/main" id="{BBAA0A7E-5A80-4411-9049-63D9C1F5204D}"/>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D110A79B-AC85-42DD-ACE2-D64AF46AA43E}"/>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1111FE9F-C538-4127-BD96-B49836A7BE4E}"/>
              </a:ext>
            </a:extLst>
          </p:cNvPr>
          <p:cNvGrpSpPr/>
          <p:nvPr/>
        </p:nvGrpSpPr>
        <p:grpSpPr>
          <a:xfrm>
            <a:off x="1772918" y="4333863"/>
            <a:ext cx="650530" cy="650530"/>
            <a:chOff x="1808468" y="4420270"/>
            <a:chExt cx="663574" cy="663574"/>
          </a:xfrm>
        </p:grpSpPr>
        <p:sp>
          <p:nvSpPr>
            <p:cNvPr id="32" name="Oval 31">
              <a:extLst>
                <a:ext uri="{FF2B5EF4-FFF2-40B4-BE49-F238E27FC236}">
                  <a16:creationId xmlns:a16="http://schemas.microsoft.com/office/drawing/2014/main" id="{F1F7C31C-7070-46DB-8F66-D92F2F8BB1C4}"/>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60" name="Group 59">
              <a:extLst>
                <a:ext uri="{FF2B5EF4-FFF2-40B4-BE49-F238E27FC236}">
                  <a16:creationId xmlns:a16="http://schemas.microsoft.com/office/drawing/2014/main" id="{63E5FC84-07C2-4CF2-BF7C-603470124FB0}"/>
                </a:ext>
              </a:extLst>
            </p:cNvPr>
            <p:cNvGrpSpPr/>
            <p:nvPr/>
          </p:nvGrpSpPr>
          <p:grpSpPr>
            <a:xfrm>
              <a:off x="1991229" y="4600527"/>
              <a:ext cx="311675" cy="303058"/>
              <a:chOff x="3287713" y="3454400"/>
              <a:chExt cx="344488" cy="334963"/>
            </a:xfrm>
          </p:grpSpPr>
          <p:sp>
            <p:nvSpPr>
              <p:cNvPr id="61" name="Freeform 34">
                <a:extLst>
                  <a:ext uri="{FF2B5EF4-FFF2-40B4-BE49-F238E27FC236}">
                    <a16:creationId xmlns:a16="http://schemas.microsoft.com/office/drawing/2014/main" id="{DE79610B-7755-4F88-A717-9E31E4DFB606}"/>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35">
                <a:extLst>
                  <a:ext uri="{FF2B5EF4-FFF2-40B4-BE49-F238E27FC236}">
                    <a16:creationId xmlns:a16="http://schemas.microsoft.com/office/drawing/2014/main" id="{8D02AC7E-292E-4C72-A98D-C8F86A41D903}"/>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Line 36">
                <a:extLst>
                  <a:ext uri="{FF2B5EF4-FFF2-40B4-BE49-F238E27FC236}">
                    <a16:creationId xmlns:a16="http://schemas.microsoft.com/office/drawing/2014/main" id="{27BEF296-6A20-4CD5-8198-09C3C26409F1}"/>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5" name="Group 34">
            <a:extLst>
              <a:ext uri="{FF2B5EF4-FFF2-40B4-BE49-F238E27FC236}">
                <a16:creationId xmlns:a16="http://schemas.microsoft.com/office/drawing/2014/main" id="{3B3E9A2E-2983-45DC-83FC-9E64C93397E3}"/>
              </a:ext>
            </a:extLst>
          </p:cNvPr>
          <p:cNvGrpSpPr/>
          <p:nvPr/>
        </p:nvGrpSpPr>
        <p:grpSpPr>
          <a:xfrm>
            <a:off x="4438130" y="4333863"/>
            <a:ext cx="650530" cy="650530"/>
            <a:chOff x="4527124" y="4420270"/>
            <a:chExt cx="663574" cy="663574"/>
          </a:xfrm>
        </p:grpSpPr>
        <p:sp>
          <p:nvSpPr>
            <p:cNvPr id="27" name="Oval 26">
              <a:extLst>
                <a:ext uri="{FF2B5EF4-FFF2-40B4-BE49-F238E27FC236}">
                  <a16:creationId xmlns:a16="http://schemas.microsoft.com/office/drawing/2014/main" id="{0D14117C-83E6-4B25-90C6-0F8DF14DB159}"/>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78" name="Group 77">
              <a:extLst>
                <a:ext uri="{FF2B5EF4-FFF2-40B4-BE49-F238E27FC236}">
                  <a16:creationId xmlns:a16="http://schemas.microsoft.com/office/drawing/2014/main" id="{442B04EE-5040-4092-9324-AA011697FB0E}"/>
                </a:ext>
              </a:extLst>
            </p:cNvPr>
            <p:cNvGrpSpPr/>
            <p:nvPr/>
          </p:nvGrpSpPr>
          <p:grpSpPr>
            <a:xfrm>
              <a:off x="4662517" y="4590639"/>
              <a:ext cx="392768" cy="322891"/>
              <a:chOff x="5048251" y="6030913"/>
              <a:chExt cx="523875" cy="434976"/>
            </a:xfrm>
          </p:grpSpPr>
          <p:sp>
            <p:nvSpPr>
              <p:cNvPr id="65" name="Oval 18">
                <a:extLst>
                  <a:ext uri="{FF2B5EF4-FFF2-40B4-BE49-F238E27FC236}">
                    <a16:creationId xmlns:a16="http://schemas.microsoft.com/office/drawing/2014/main" id="{995BEDB4-28B8-4A83-835A-5031C85A04F7}"/>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Oval 19">
                <a:extLst>
                  <a:ext uri="{FF2B5EF4-FFF2-40B4-BE49-F238E27FC236}">
                    <a16:creationId xmlns:a16="http://schemas.microsoft.com/office/drawing/2014/main" id="{18DBFD95-F7A9-4238-8C9F-895F28ED64C8}"/>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Oval 20">
                <a:extLst>
                  <a:ext uri="{FF2B5EF4-FFF2-40B4-BE49-F238E27FC236}">
                    <a16:creationId xmlns:a16="http://schemas.microsoft.com/office/drawing/2014/main" id="{3946CBCF-524C-48F0-AEEF-16BB7BF7BCAB}"/>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Line 21">
                <a:extLst>
                  <a:ext uri="{FF2B5EF4-FFF2-40B4-BE49-F238E27FC236}">
                    <a16:creationId xmlns:a16="http://schemas.microsoft.com/office/drawing/2014/main" id="{FDE0A68D-FF6F-4B52-93D1-A6F4892EE49D}"/>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9" name="Line 22">
                <a:extLst>
                  <a:ext uri="{FF2B5EF4-FFF2-40B4-BE49-F238E27FC236}">
                    <a16:creationId xmlns:a16="http://schemas.microsoft.com/office/drawing/2014/main" id="{2C8E0C91-4BB2-4007-B923-2D8EB0A0158B}"/>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23">
                <a:extLst>
                  <a:ext uri="{FF2B5EF4-FFF2-40B4-BE49-F238E27FC236}">
                    <a16:creationId xmlns:a16="http://schemas.microsoft.com/office/drawing/2014/main" id="{028889CD-603E-41CF-AD4C-23689C29E2EA}"/>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24">
                <a:extLst>
                  <a:ext uri="{FF2B5EF4-FFF2-40B4-BE49-F238E27FC236}">
                    <a16:creationId xmlns:a16="http://schemas.microsoft.com/office/drawing/2014/main" id="{95833587-FBA6-4C57-A0DC-88662DFBA0DC}"/>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25">
                <a:extLst>
                  <a:ext uri="{FF2B5EF4-FFF2-40B4-BE49-F238E27FC236}">
                    <a16:creationId xmlns:a16="http://schemas.microsoft.com/office/drawing/2014/main" id="{0A8F1C76-2815-4AB8-8BE4-B1427C766B4B}"/>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3" name="Line 26">
                <a:extLst>
                  <a:ext uri="{FF2B5EF4-FFF2-40B4-BE49-F238E27FC236}">
                    <a16:creationId xmlns:a16="http://schemas.microsoft.com/office/drawing/2014/main" id="{C308D3FE-2D15-405D-98C0-07D77BE38879}"/>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27">
                <a:extLst>
                  <a:ext uri="{FF2B5EF4-FFF2-40B4-BE49-F238E27FC236}">
                    <a16:creationId xmlns:a16="http://schemas.microsoft.com/office/drawing/2014/main" id="{0791D972-4C90-41F6-9D1A-275A7600D10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5" name="Line 28">
                <a:extLst>
                  <a:ext uri="{FF2B5EF4-FFF2-40B4-BE49-F238E27FC236}">
                    <a16:creationId xmlns:a16="http://schemas.microsoft.com/office/drawing/2014/main" id="{421C6D16-7C87-46A2-83EE-CA1D85E1F5F3}"/>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6" name="Line 29">
                <a:extLst>
                  <a:ext uri="{FF2B5EF4-FFF2-40B4-BE49-F238E27FC236}">
                    <a16:creationId xmlns:a16="http://schemas.microsoft.com/office/drawing/2014/main" id="{07476225-6029-49B9-BC9F-AEF0E9960B63}"/>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7" name="Line 30">
                <a:extLst>
                  <a:ext uri="{FF2B5EF4-FFF2-40B4-BE49-F238E27FC236}">
                    <a16:creationId xmlns:a16="http://schemas.microsoft.com/office/drawing/2014/main" id="{D4F5DF33-2BFC-4A47-8701-C959187421E2}"/>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6" name="Group 35">
            <a:extLst>
              <a:ext uri="{FF2B5EF4-FFF2-40B4-BE49-F238E27FC236}">
                <a16:creationId xmlns:a16="http://schemas.microsoft.com/office/drawing/2014/main" id="{A16049C4-3AC1-4FA5-886C-75B1AA58354D}"/>
              </a:ext>
            </a:extLst>
          </p:cNvPr>
          <p:cNvGrpSpPr/>
          <p:nvPr/>
        </p:nvGrpSpPr>
        <p:grpSpPr>
          <a:xfrm>
            <a:off x="7103342" y="4333863"/>
            <a:ext cx="650530" cy="650530"/>
            <a:chOff x="7245779" y="4420270"/>
            <a:chExt cx="663574" cy="663574"/>
          </a:xfrm>
        </p:grpSpPr>
        <p:sp>
          <p:nvSpPr>
            <p:cNvPr id="25" name="Oval 24">
              <a:extLst>
                <a:ext uri="{FF2B5EF4-FFF2-40B4-BE49-F238E27FC236}">
                  <a16:creationId xmlns:a16="http://schemas.microsoft.com/office/drawing/2014/main" id="{792E54F4-3F5B-451E-BE63-9A5E7D521E83}"/>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85" name="Group 84">
              <a:extLst>
                <a:ext uri="{FF2B5EF4-FFF2-40B4-BE49-F238E27FC236}">
                  <a16:creationId xmlns:a16="http://schemas.microsoft.com/office/drawing/2014/main" id="{CC0149FE-FF67-4B99-90A0-61EC8BA7ACD0}"/>
                </a:ext>
              </a:extLst>
            </p:cNvPr>
            <p:cNvGrpSpPr/>
            <p:nvPr/>
          </p:nvGrpSpPr>
          <p:grpSpPr>
            <a:xfrm>
              <a:off x="7400015" y="4574506"/>
              <a:ext cx="355101" cy="355101"/>
              <a:chOff x="5775325" y="6122988"/>
              <a:chExt cx="436563" cy="436563"/>
            </a:xfrm>
          </p:grpSpPr>
          <p:sp>
            <p:nvSpPr>
              <p:cNvPr id="82" name="Freeform 34">
                <a:extLst>
                  <a:ext uri="{FF2B5EF4-FFF2-40B4-BE49-F238E27FC236}">
                    <a16:creationId xmlns:a16="http://schemas.microsoft.com/office/drawing/2014/main" id="{C6C65524-CC17-4A05-86D8-B8C09A145324}"/>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35">
                <a:extLst>
                  <a:ext uri="{FF2B5EF4-FFF2-40B4-BE49-F238E27FC236}">
                    <a16:creationId xmlns:a16="http://schemas.microsoft.com/office/drawing/2014/main" id="{40C05945-CBDF-4C50-B465-D8BF53740756}"/>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4" name="Line 36">
                <a:extLst>
                  <a:ext uri="{FF2B5EF4-FFF2-40B4-BE49-F238E27FC236}">
                    <a16:creationId xmlns:a16="http://schemas.microsoft.com/office/drawing/2014/main" id="{51F0ADBE-E3F4-4AC9-8A9B-DE4B1E6FE75D}"/>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8" name="Group 37">
            <a:extLst>
              <a:ext uri="{FF2B5EF4-FFF2-40B4-BE49-F238E27FC236}">
                <a16:creationId xmlns:a16="http://schemas.microsoft.com/office/drawing/2014/main" id="{3D119E9C-1AF1-46B0-8658-2775B05B5BF8}"/>
              </a:ext>
            </a:extLst>
          </p:cNvPr>
          <p:cNvGrpSpPr/>
          <p:nvPr/>
        </p:nvGrpSpPr>
        <p:grpSpPr>
          <a:xfrm>
            <a:off x="9768553" y="4333863"/>
            <a:ext cx="650530" cy="650530"/>
            <a:chOff x="9964433" y="4420270"/>
            <a:chExt cx="663574" cy="663574"/>
          </a:xfrm>
        </p:grpSpPr>
        <p:sp>
          <p:nvSpPr>
            <p:cNvPr id="26" name="Oval 25">
              <a:extLst>
                <a:ext uri="{FF2B5EF4-FFF2-40B4-BE49-F238E27FC236}">
                  <a16:creationId xmlns:a16="http://schemas.microsoft.com/office/drawing/2014/main" id="{5C717866-FF71-4CD0-8F15-90840C259C0D}"/>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95" name="Group 94">
              <a:extLst>
                <a:ext uri="{FF2B5EF4-FFF2-40B4-BE49-F238E27FC236}">
                  <a16:creationId xmlns:a16="http://schemas.microsoft.com/office/drawing/2014/main" id="{DCAB48A5-41DE-42DA-A46F-84B908D3225D}"/>
                </a:ext>
              </a:extLst>
            </p:cNvPr>
            <p:cNvGrpSpPr/>
            <p:nvPr/>
          </p:nvGrpSpPr>
          <p:grpSpPr>
            <a:xfrm>
              <a:off x="10109185" y="4604869"/>
              <a:ext cx="374079" cy="294377"/>
              <a:chOff x="6515100" y="6343650"/>
              <a:chExt cx="461963" cy="363537"/>
            </a:xfrm>
          </p:grpSpPr>
          <p:sp>
            <p:nvSpPr>
              <p:cNvPr id="89" name="Freeform 40">
                <a:extLst>
                  <a:ext uri="{FF2B5EF4-FFF2-40B4-BE49-F238E27FC236}">
                    <a16:creationId xmlns:a16="http://schemas.microsoft.com/office/drawing/2014/main" id="{82D27643-4334-475C-B880-1C41D2286159}"/>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0" name="Line 41">
                <a:extLst>
                  <a:ext uri="{FF2B5EF4-FFF2-40B4-BE49-F238E27FC236}">
                    <a16:creationId xmlns:a16="http://schemas.microsoft.com/office/drawing/2014/main" id="{C5DD7E38-7B79-45C9-B4AB-6A9567C61351}"/>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4" name="Line 45">
                <a:extLst>
                  <a:ext uri="{FF2B5EF4-FFF2-40B4-BE49-F238E27FC236}">
                    <a16:creationId xmlns:a16="http://schemas.microsoft.com/office/drawing/2014/main" id="{28D1F195-DFEA-4EDA-AB4E-8F5C2AD6C53E}"/>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BEE1A249-FB7D-427C-B9B6-728EB7AE300D}"/>
                </a:ext>
              </a:extLst>
            </p:cNvPr>
            <p:cNvGrpSpPr/>
            <p:nvPr/>
          </p:nvGrpSpPr>
          <p:grpSpPr>
            <a:xfrm flipV="1">
              <a:off x="10237557" y="4729950"/>
              <a:ext cx="117335" cy="109913"/>
              <a:chOff x="10860573" y="4995622"/>
              <a:chExt cx="119693" cy="151971"/>
            </a:xfrm>
          </p:grpSpPr>
          <p:sp>
            <p:nvSpPr>
              <p:cNvPr id="97" name="Line 7">
                <a:extLst>
                  <a:ext uri="{FF2B5EF4-FFF2-40B4-BE49-F238E27FC236}">
                    <a16:creationId xmlns:a16="http://schemas.microsoft.com/office/drawing/2014/main" id="{0EC21DE8-DDEE-4E16-9BEC-67803B7A8AE4}"/>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8" name="Line 8">
                <a:extLst>
                  <a:ext uri="{FF2B5EF4-FFF2-40B4-BE49-F238E27FC236}">
                    <a16:creationId xmlns:a16="http://schemas.microsoft.com/office/drawing/2014/main" id="{26E340C5-6764-4F8B-8A1D-8B75A8281F73}"/>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9" name="Line 9">
                <a:extLst>
                  <a:ext uri="{FF2B5EF4-FFF2-40B4-BE49-F238E27FC236}">
                    <a16:creationId xmlns:a16="http://schemas.microsoft.com/office/drawing/2014/main" id="{92CD7234-50D8-4F09-ADE4-BE3A73F36DF3}"/>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F571C4A2-1E64-42C8-96E8-B9971FCC912C}"/>
              </a:ext>
            </a:extLst>
          </p:cNvPr>
          <p:cNvGrpSpPr/>
          <p:nvPr/>
        </p:nvGrpSpPr>
        <p:grpSpPr>
          <a:xfrm>
            <a:off x="4438130" y="2288805"/>
            <a:ext cx="650530" cy="650530"/>
            <a:chOff x="4527124" y="2334204"/>
            <a:chExt cx="663574" cy="663574"/>
          </a:xfrm>
        </p:grpSpPr>
        <p:sp>
          <p:nvSpPr>
            <p:cNvPr id="15" name="Oval 14">
              <a:extLst>
                <a:ext uri="{FF2B5EF4-FFF2-40B4-BE49-F238E27FC236}">
                  <a16:creationId xmlns:a16="http://schemas.microsoft.com/office/drawing/2014/main" id="{E644952C-3770-482A-B6CF-0CB3C07D7DA4}"/>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08" name="Group 107">
              <a:extLst>
                <a:ext uri="{FF2B5EF4-FFF2-40B4-BE49-F238E27FC236}">
                  <a16:creationId xmlns:a16="http://schemas.microsoft.com/office/drawing/2014/main" id="{B74A5924-FD6C-40C2-B7F0-9592C15A0635}"/>
                </a:ext>
              </a:extLst>
            </p:cNvPr>
            <p:cNvGrpSpPr/>
            <p:nvPr/>
          </p:nvGrpSpPr>
          <p:grpSpPr>
            <a:xfrm>
              <a:off x="4677196" y="2485020"/>
              <a:ext cx="363431" cy="361942"/>
              <a:chOff x="255588" y="3119438"/>
              <a:chExt cx="387350" cy="385763"/>
            </a:xfrm>
          </p:grpSpPr>
          <p:sp>
            <p:nvSpPr>
              <p:cNvPr id="103" name="Oval 49">
                <a:extLst>
                  <a:ext uri="{FF2B5EF4-FFF2-40B4-BE49-F238E27FC236}">
                    <a16:creationId xmlns:a16="http://schemas.microsoft.com/office/drawing/2014/main" id="{CBA9913B-C996-4ED4-AE22-6946FD06730B}"/>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50">
                <a:extLst>
                  <a:ext uri="{FF2B5EF4-FFF2-40B4-BE49-F238E27FC236}">
                    <a16:creationId xmlns:a16="http://schemas.microsoft.com/office/drawing/2014/main" id="{C1ED9E15-E2C2-4A92-93CD-39AA2C7230F1}"/>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51">
                <a:extLst>
                  <a:ext uri="{FF2B5EF4-FFF2-40B4-BE49-F238E27FC236}">
                    <a16:creationId xmlns:a16="http://schemas.microsoft.com/office/drawing/2014/main" id="{C7B22FC3-159B-4A90-875E-BA438169149C}"/>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Tree>
    <p:custDataLst>
      <p:tags r:id="rId1"/>
    </p:custDataLst>
    <p:extLst>
      <p:ext uri="{BB962C8B-B14F-4D97-AF65-F5344CB8AC3E}">
        <p14:creationId xmlns:p14="http://schemas.microsoft.com/office/powerpoint/2010/main" val="21335344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ppt_x"/>
                                          </p:val>
                                        </p:tav>
                                        <p:tav tm="100000">
                                          <p:val>
                                            <p:strVal val="#ppt_x"/>
                                          </p:val>
                                        </p:tav>
                                      </p:tavLst>
                                    </p:anim>
                                    <p:anim calcmode="lin" valueType="num">
                                      <p:cBhvr additive="base">
                                        <p:cTn id="29" dur="10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1000" fill="hold"/>
                                        <p:tgtEl>
                                          <p:spTgt spid="35"/>
                                        </p:tgtEl>
                                        <p:attrNameLst>
                                          <p:attrName>ppt_x</p:attrName>
                                        </p:attrNameLst>
                                      </p:cBhvr>
                                      <p:tavLst>
                                        <p:tav tm="0">
                                          <p:val>
                                            <p:strVal val="#ppt_x"/>
                                          </p:val>
                                        </p:tav>
                                        <p:tav tm="100000">
                                          <p:val>
                                            <p:strVal val="#ppt_x"/>
                                          </p:val>
                                        </p:tav>
                                      </p:tavLst>
                                    </p:anim>
                                    <p:anim calcmode="lin" valueType="num">
                                      <p:cBhvr additive="base">
                                        <p:cTn id="33" dur="1000" fill="hold"/>
                                        <p:tgtEl>
                                          <p:spTgt spid="35"/>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1000" fill="hold"/>
                                        <p:tgtEl>
                                          <p:spTgt spid="36"/>
                                        </p:tgtEl>
                                        <p:attrNameLst>
                                          <p:attrName>ppt_x</p:attrName>
                                        </p:attrNameLst>
                                      </p:cBhvr>
                                      <p:tavLst>
                                        <p:tav tm="0">
                                          <p:val>
                                            <p:strVal val="#ppt_x"/>
                                          </p:val>
                                        </p:tav>
                                        <p:tav tm="100000">
                                          <p:val>
                                            <p:strVal val="#ppt_x"/>
                                          </p:val>
                                        </p:tav>
                                      </p:tavLst>
                                    </p:anim>
                                    <p:anim calcmode="lin" valueType="num">
                                      <p:cBhvr additive="base">
                                        <p:cTn id="37" dur="1000" fill="hold"/>
                                        <p:tgtEl>
                                          <p:spTgt spid="36"/>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1000" fill="hold"/>
                                        <p:tgtEl>
                                          <p:spTgt spid="38"/>
                                        </p:tgtEl>
                                        <p:attrNameLst>
                                          <p:attrName>ppt_x</p:attrName>
                                        </p:attrNameLst>
                                      </p:cBhvr>
                                      <p:tavLst>
                                        <p:tav tm="0">
                                          <p:val>
                                            <p:strVal val="#ppt_x"/>
                                          </p:val>
                                        </p:tav>
                                        <p:tav tm="100000">
                                          <p:val>
                                            <p:strVal val="#ppt_x"/>
                                          </p:val>
                                        </p:tav>
                                      </p:tavLst>
                                    </p:anim>
                                    <p:anim calcmode="lin" valueType="num">
                                      <p:cBhvr additive="base">
                                        <p:cTn id="41" dur="1000" fill="hold"/>
                                        <p:tgtEl>
                                          <p:spTgt spid="38"/>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up)">
                                      <p:cBhvr>
                                        <p:cTn id="45" dur="500"/>
                                        <p:tgtEl>
                                          <p:spTgt spid="40"/>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22" presetClass="entr" presetSubtype="8" fill="hold" nodeType="withEffect">
                                  <p:stCondLst>
                                    <p:cond delay="25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6">
            <a:extLst>
              <a:ext uri="{FF2B5EF4-FFF2-40B4-BE49-F238E27FC236}">
                <a16:creationId xmlns:a16="http://schemas.microsoft.com/office/drawing/2014/main" id="{25BDE386-8551-407F-9D11-05D3620181B4}"/>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Light" panose="020B0502040204020203" pitchFamily="34" charset="0"/>
                <a:ea typeface="+mn-ea"/>
                <a:cs typeface="Segoe UI Light" panose="020B0502040204020203" pitchFamily="34" charset="0"/>
              </a:rPr>
              <a:t>Containers and Kubernetes </a:t>
            </a:r>
            <a:r>
              <a:rPr kumimoji="0" lang="en-US" sz="3600" b="0" i="0" u="none" strike="noStrike" kern="1200" cap="none" spc="-50" normalizeH="0" baseline="0" noProof="0">
                <a:ln w="3175">
                  <a:noFill/>
                </a:ln>
                <a:solidFill>
                  <a:srgbClr val="0078D4"/>
                </a:solidFill>
                <a:effectLst/>
                <a:uLnTx/>
                <a:uFillTx/>
                <a:latin typeface="Segoe UI Semibold" panose="020B0702040204020203" pitchFamily="34" charset="0"/>
                <a:ea typeface="+mn-ea"/>
                <a:cs typeface="Segoe UI Semibold" panose="020B0702040204020203" pitchFamily="34" charset="0"/>
              </a:rPr>
              <a:t>momentum</a:t>
            </a:r>
          </a:p>
        </p:txBody>
      </p:sp>
      <p:grpSp>
        <p:nvGrpSpPr>
          <p:cNvPr id="17" name="Group 16">
            <a:extLst>
              <a:ext uri="{FF2B5EF4-FFF2-40B4-BE49-F238E27FC236}">
                <a16:creationId xmlns:a16="http://schemas.microsoft.com/office/drawing/2014/main" id="{27B84F3E-7035-4D9B-9EF4-270F65C7DB45}"/>
              </a:ext>
            </a:extLst>
          </p:cNvPr>
          <p:cNvGrpSpPr/>
          <p:nvPr/>
        </p:nvGrpSpPr>
        <p:grpSpPr>
          <a:xfrm>
            <a:off x="6079590" y="3942086"/>
            <a:ext cx="5329280" cy="2288272"/>
            <a:chOff x="6096000" y="3841086"/>
            <a:chExt cx="5329280" cy="2288272"/>
          </a:xfrm>
        </p:grpSpPr>
        <p:sp>
          <p:nvSpPr>
            <p:cNvPr id="38" name="Rectangle 37">
              <a:extLst>
                <a:ext uri="{FF2B5EF4-FFF2-40B4-BE49-F238E27FC236}">
                  <a16:creationId xmlns:a16="http://schemas.microsoft.com/office/drawing/2014/main" id="{050DE615-DD93-4112-9B5E-84ED254DC054}"/>
                </a:ext>
              </a:extLst>
            </p:cNvPr>
            <p:cNvSpPr/>
            <p:nvPr/>
          </p:nvSpPr>
          <p:spPr bwMode="auto">
            <a:xfrm>
              <a:off x="6096000" y="3841086"/>
              <a:ext cx="5313113" cy="2288272"/>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err="1">
                <a:ln>
                  <a:noFill/>
                </a:ln>
                <a:solidFill>
                  <a:srgbClr val="505050"/>
                </a:solidFill>
                <a:effectLst/>
                <a:uLnTx/>
                <a:uFillTx/>
                <a:latin typeface="Segoe UI"/>
                <a:ea typeface="+mn-ea"/>
                <a:cs typeface="Segoe UI" pitchFamily="34" charset="0"/>
              </a:endParaRPr>
            </a:p>
          </p:txBody>
        </p:sp>
        <p:graphicFrame>
          <p:nvGraphicFramePr>
            <p:cNvPr id="39" name="Chart 38">
              <a:extLst>
                <a:ext uri="{FF2B5EF4-FFF2-40B4-BE49-F238E27FC236}">
                  <a16:creationId xmlns:a16="http://schemas.microsoft.com/office/drawing/2014/main" id="{C23C8A72-ED16-4054-8D55-E9160EFAB4B3}"/>
                </a:ext>
              </a:extLst>
            </p:cNvPr>
            <p:cNvGraphicFramePr/>
            <p:nvPr>
              <p:extLst/>
            </p:nvPr>
          </p:nvGraphicFramePr>
          <p:xfrm>
            <a:off x="9181735" y="3968521"/>
            <a:ext cx="2243545" cy="1914995"/>
          </p:xfrm>
          <a:graphic>
            <a:graphicData uri="http://schemas.openxmlformats.org/drawingml/2006/chart">
              <c:chart xmlns:c="http://schemas.openxmlformats.org/drawingml/2006/chart" xmlns:r="http://schemas.openxmlformats.org/officeDocument/2006/relationships" r:id="rId3"/>
            </a:graphicData>
          </a:graphic>
        </p:graphicFrame>
        <p:sp>
          <p:nvSpPr>
            <p:cNvPr id="40" name="Rectangle 39">
              <a:extLst>
                <a:ext uri="{FF2B5EF4-FFF2-40B4-BE49-F238E27FC236}">
                  <a16:creationId xmlns:a16="http://schemas.microsoft.com/office/drawing/2014/main" id="{1C5D5880-0EBC-45C8-AEAA-CD534E6FBE80}"/>
                </a:ext>
              </a:extLst>
            </p:cNvPr>
            <p:cNvSpPr/>
            <p:nvPr/>
          </p:nvSpPr>
          <p:spPr>
            <a:xfrm>
              <a:off x="6477810" y="5187549"/>
              <a:ext cx="2125331" cy="64633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Nearly </a:t>
              </a: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50%</a:t>
              </a:r>
              <a:r>
                <a:rPr kumimoji="0" lang="en-US" sz="12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 </a:t>
              </a:r>
              <a:r>
                <a:rPr kumimoji="0" lang="en-US" sz="1200" b="0" i="0" u="none" strike="noStrike" kern="1200" cap="none" spc="0" normalizeH="0" baseline="0" noProof="0">
                  <a:ln>
                    <a:noFill/>
                  </a:ln>
                  <a:solidFill>
                    <a:srgbClr val="000000"/>
                  </a:solidFill>
                  <a:effectLst/>
                  <a:uLnTx/>
                  <a:uFillTx/>
                  <a:latin typeface="Segoe UI"/>
                  <a:ea typeface="+mn-ea"/>
                  <a:cs typeface="+mn-cs"/>
                </a:rPr>
                <a:t>of organizations</a:t>
              </a:r>
              <a:r>
                <a:rPr kumimoji="0" lang="en-US" sz="1200" b="0" i="0" u="none" strike="noStrike" kern="1200" cap="none" spc="0" normalizeH="0" baseline="3000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1</a:t>
              </a:r>
              <a:r>
                <a:rPr kumimoji="0" lang="en-US" sz="1200" b="0" i="0" u="none" strike="noStrike" kern="1200" cap="none" spc="0" normalizeH="0" baseline="0" noProof="0">
                  <a:ln>
                    <a:noFill/>
                  </a:ln>
                  <a:solidFill>
                    <a:srgbClr val="000000"/>
                  </a:solidFill>
                  <a:effectLst/>
                  <a:uLnTx/>
                  <a:uFillTx/>
                  <a:latin typeface="Segoe UI"/>
                  <a:ea typeface="+mn-ea"/>
                  <a:cs typeface="+mn-cs"/>
                </a:rPr>
                <a:t> running 1000 or more hosts have adopted containers.</a:t>
              </a:r>
            </a:p>
          </p:txBody>
        </p:sp>
        <p:sp>
          <p:nvSpPr>
            <p:cNvPr id="41" name="TextBox 40">
              <a:extLst>
                <a:ext uri="{FF2B5EF4-FFF2-40B4-BE49-F238E27FC236}">
                  <a16:creationId xmlns:a16="http://schemas.microsoft.com/office/drawing/2014/main" id="{2446F351-DBEE-4ED4-A0CE-3C57522C8643}"/>
                </a:ext>
              </a:extLst>
            </p:cNvPr>
            <p:cNvSpPr txBox="1"/>
            <p:nvPr/>
          </p:nvSpPr>
          <p:spPr>
            <a:xfrm>
              <a:off x="6477810" y="4124808"/>
              <a:ext cx="2052450" cy="747897"/>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Larger companies</a:t>
              </a:r>
              <a:b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are leading the</a:t>
              </a:r>
              <a:b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adoption.</a:t>
              </a:r>
              <a:r>
                <a:rPr kumimoji="0" lang="en-US" sz="1800" b="0" i="0" u="none" strike="noStrike" kern="1200" cap="none" spc="0" normalizeH="0" baseline="3000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1</a:t>
              </a:r>
              <a:endPar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42" name="Rectangle 41">
              <a:extLst>
                <a:ext uri="{FF2B5EF4-FFF2-40B4-BE49-F238E27FC236}">
                  <a16:creationId xmlns:a16="http://schemas.microsoft.com/office/drawing/2014/main" id="{398978EA-AA01-49E1-950A-EF739140F932}"/>
                </a:ext>
              </a:extLst>
            </p:cNvPr>
            <p:cNvSpPr/>
            <p:nvPr/>
          </p:nvSpPr>
          <p:spPr>
            <a:xfrm>
              <a:off x="9556524" y="4537665"/>
              <a:ext cx="1493966" cy="707886"/>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Segoe UI"/>
                  <a:ea typeface="+mn-ea"/>
                  <a:cs typeface="+mn-cs"/>
                </a:rPr>
                <a:t>50</a:t>
              </a:r>
              <a:r>
                <a:rPr kumimoji="0" lang="en-US" sz="3600" b="0" i="0" u="none" strike="noStrike" kern="1200" cap="none" spc="0" normalizeH="0" baseline="0" noProof="0">
                  <a:ln>
                    <a:noFill/>
                  </a:ln>
                  <a:solidFill>
                    <a:srgbClr val="000000"/>
                  </a:solidFill>
                  <a:effectLst/>
                  <a:uLnTx/>
                  <a:uFillTx/>
                  <a:latin typeface="Segoe UI"/>
                  <a:ea typeface="+mn-ea"/>
                  <a:cs typeface="+mn-cs"/>
                </a:rPr>
                <a:t>%</a:t>
              </a:r>
              <a:endParaRPr kumimoji="0" lang="en-US" sz="40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A621347A-7F89-4FB4-8401-A9BFF080AB7A}"/>
              </a:ext>
            </a:extLst>
          </p:cNvPr>
          <p:cNvGrpSpPr/>
          <p:nvPr/>
        </p:nvGrpSpPr>
        <p:grpSpPr>
          <a:xfrm>
            <a:off x="6079590" y="1399142"/>
            <a:ext cx="5313113" cy="2389606"/>
            <a:chOff x="6096000" y="1263671"/>
            <a:chExt cx="5313113" cy="2389606"/>
          </a:xfrm>
        </p:grpSpPr>
        <p:sp>
          <p:nvSpPr>
            <p:cNvPr id="33" name="Rectangle 32">
              <a:extLst>
                <a:ext uri="{FF2B5EF4-FFF2-40B4-BE49-F238E27FC236}">
                  <a16:creationId xmlns:a16="http://schemas.microsoft.com/office/drawing/2014/main" id="{2B66E8F9-822F-4AF7-AB71-3B1D71885955}"/>
                </a:ext>
              </a:extLst>
            </p:cNvPr>
            <p:cNvSpPr/>
            <p:nvPr/>
          </p:nvSpPr>
          <p:spPr bwMode="auto">
            <a:xfrm>
              <a:off x="6096000" y="1263671"/>
              <a:ext cx="5313113" cy="2389606"/>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err="1">
                <a:ln>
                  <a:noFill/>
                </a:ln>
                <a:solidFill>
                  <a:srgbClr val="505050"/>
                </a:solidFill>
                <a:effectLst/>
                <a:uLnTx/>
                <a:uFillTx/>
                <a:latin typeface="Segoe UI"/>
                <a:ea typeface="+mn-ea"/>
                <a:cs typeface="Segoe UI" pitchFamily="34" charset="0"/>
              </a:endParaRPr>
            </a:p>
          </p:txBody>
        </p:sp>
        <p:sp>
          <p:nvSpPr>
            <p:cNvPr id="51" name="TextBox 50">
              <a:extLst>
                <a:ext uri="{FF2B5EF4-FFF2-40B4-BE49-F238E27FC236}">
                  <a16:creationId xmlns:a16="http://schemas.microsoft.com/office/drawing/2014/main" id="{7B57E686-CC4A-42D4-AF37-45BE0B773BA5}"/>
                </a:ext>
              </a:extLst>
            </p:cNvPr>
            <p:cNvSpPr txBox="1"/>
            <p:nvPr/>
          </p:nvSpPr>
          <p:spPr>
            <a:xfrm>
              <a:off x="6477810" y="1548027"/>
              <a:ext cx="1725695" cy="997196"/>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Half of container environment is orchestrated.</a:t>
              </a:r>
              <a:r>
                <a:rPr kumimoji="0" lang="en-US" sz="1800" b="0" i="0" u="none" strike="noStrike" kern="1200" cap="none" spc="0" normalizeH="0" baseline="3000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1</a:t>
              </a:r>
              <a:endPar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aphicFrame>
          <p:nvGraphicFramePr>
            <p:cNvPr id="52" name="Chart 51">
              <a:extLst>
                <a:ext uri="{FF2B5EF4-FFF2-40B4-BE49-F238E27FC236}">
                  <a16:creationId xmlns:a16="http://schemas.microsoft.com/office/drawing/2014/main" id="{6DC436C8-CF67-4F30-9165-4C805ACD2A9A}"/>
                </a:ext>
              </a:extLst>
            </p:cNvPr>
            <p:cNvGraphicFramePr/>
            <p:nvPr>
              <p:extLst/>
            </p:nvPr>
          </p:nvGraphicFramePr>
          <p:xfrm>
            <a:off x="9129780" y="1492857"/>
            <a:ext cx="2243545" cy="1914995"/>
          </p:xfrm>
          <a:graphic>
            <a:graphicData uri="http://schemas.openxmlformats.org/drawingml/2006/chart">
              <c:chart xmlns:c="http://schemas.openxmlformats.org/drawingml/2006/chart" xmlns:r="http://schemas.openxmlformats.org/officeDocument/2006/relationships" r:id="rId4"/>
            </a:graphicData>
          </a:graphic>
        </p:graphicFrame>
        <p:sp>
          <p:nvSpPr>
            <p:cNvPr id="53" name="Rectangle 52">
              <a:extLst>
                <a:ext uri="{FF2B5EF4-FFF2-40B4-BE49-F238E27FC236}">
                  <a16:creationId xmlns:a16="http://schemas.microsoft.com/office/drawing/2014/main" id="{0CA4B141-85FF-4AB1-8482-302F73CCB657}"/>
                </a:ext>
              </a:extLst>
            </p:cNvPr>
            <p:cNvSpPr/>
            <p:nvPr/>
          </p:nvSpPr>
          <p:spPr>
            <a:xfrm>
              <a:off x="9504569" y="2085388"/>
              <a:ext cx="1493966" cy="707886"/>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Segoe UI"/>
                  <a:ea typeface="+mn-ea"/>
                  <a:cs typeface="+mn-cs"/>
                </a:rPr>
                <a:t>77</a:t>
              </a:r>
              <a:r>
                <a:rPr kumimoji="0" lang="en-US" sz="3600" b="0" i="0" u="none" strike="noStrike" kern="1200" cap="none" spc="0" normalizeH="0" baseline="0" noProof="0">
                  <a:ln>
                    <a:noFill/>
                  </a:ln>
                  <a:solidFill>
                    <a:srgbClr val="000000"/>
                  </a:solidFill>
                  <a:effectLst/>
                  <a:uLnTx/>
                  <a:uFillTx/>
                  <a:latin typeface="Segoe UI"/>
                  <a:ea typeface="+mn-ea"/>
                  <a:cs typeface="+mn-cs"/>
                </a:rPr>
                <a:t>%</a:t>
              </a:r>
              <a:endParaRPr kumimoji="0" lang="en-US" sz="40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DF2C837A-3DCE-4408-8199-6E3F47DEFE2C}"/>
                </a:ext>
              </a:extLst>
            </p:cNvPr>
            <p:cNvSpPr/>
            <p:nvPr/>
          </p:nvSpPr>
          <p:spPr>
            <a:xfrm>
              <a:off x="6477810" y="2755174"/>
              <a:ext cx="2352770" cy="64633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77%</a:t>
              </a:r>
              <a:r>
                <a:rPr kumimoji="0" lang="en-US" sz="1200" b="0" i="0" u="none" strike="noStrike" kern="1200" cap="none" spc="0" normalizeH="0" baseline="3000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 </a:t>
              </a:r>
              <a:r>
                <a:rPr kumimoji="0" lang="en-US" sz="1200" b="0" i="0" u="none" strike="noStrike" kern="1200" cap="none" spc="0" normalizeH="0" baseline="0" noProof="0">
                  <a:ln>
                    <a:noFill/>
                  </a:ln>
                  <a:solidFill>
                    <a:srgbClr val="000000"/>
                  </a:solidFill>
                  <a:effectLst/>
                  <a:uLnTx/>
                  <a:uFillTx/>
                  <a:latin typeface="Segoe UI"/>
                  <a:ea typeface="+mn-ea"/>
                  <a:cs typeface="+mn-cs"/>
                </a:rPr>
                <a:t>of companies</a:t>
              </a:r>
              <a:r>
                <a:rPr kumimoji="0" lang="en-US" sz="1200" b="0" i="0" u="none" strike="noStrike" kern="1200" cap="none" spc="0" normalizeH="0" baseline="3000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2</a:t>
              </a:r>
              <a:r>
                <a:rPr kumimoji="0" lang="en-US" sz="1200" b="0" i="0" u="none" strike="noStrike" kern="1200" cap="none" spc="0" normalizeH="0" baseline="0" noProof="0">
                  <a:ln>
                    <a:noFill/>
                  </a:ln>
                  <a:solidFill>
                    <a:srgbClr val="000000"/>
                  </a:solidFill>
                  <a:effectLst/>
                  <a:uLnTx/>
                  <a:uFillTx/>
                  <a:latin typeface="Segoe UI"/>
                  <a:ea typeface="+mn-ea"/>
                  <a:cs typeface="+mn-cs"/>
                </a:rPr>
                <a:t> who use container orchestrators choose Kubernetes.</a:t>
              </a:r>
            </a:p>
          </p:txBody>
        </p:sp>
      </p:grpSp>
      <p:grpSp>
        <p:nvGrpSpPr>
          <p:cNvPr id="24" name="Group 23">
            <a:extLst>
              <a:ext uri="{FF2B5EF4-FFF2-40B4-BE49-F238E27FC236}">
                <a16:creationId xmlns:a16="http://schemas.microsoft.com/office/drawing/2014/main" id="{7D38B18C-DDB3-414C-AA53-DC84BE0A7AB0}"/>
              </a:ext>
            </a:extLst>
          </p:cNvPr>
          <p:cNvGrpSpPr/>
          <p:nvPr/>
        </p:nvGrpSpPr>
        <p:grpSpPr>
          <a:xfrm>
            <a:off x="783131" y="3942086"/>
            <a:ext cx="5147059" cy="2280238"/>
            <a:chOff x="631761" y="3849119"/>
            <a:chExt cx="5147059" cy="2280238"/>
          </a:xfrm>
        </p:grpSpPr>
        <p:sp>
          <p:nvSpPr>
            <p:cNvPr id="34" name="Rectangle 33">
              <a:extLst>
                <a:ext uri="{FF2B5EF4-FFF2-40B4-BE49-F238E27FC236}">
                  <a16:creationId xmlns:a16="http://schemas.microsoft.com/office/drawing/2014/main" id="{44D6D69D-C7C0-4290-904D-BC9AD1D390F7}"/>
                </a:ext>
              </a:extLst>
            </p:cNvPr>
            <p:cNvSpPr/>
            <p:nvPr/>
          </p:nvSpPr>
          <p:spPr bwMode="auto">
            <a:xfrm>
              <a:off x="631761" y="3849119"/>
              <a:ext cx="5147059" cy="2280238"/>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err="1">
                <a:ln>
                  <a:noFill/>
                </a:ln>
                <a:solidFill>
                  <a:srgbClr val="505050"/>
                </a:solidFill>
                <a:effectLst/>
                <a:uLnTx/>
                <a:uFillTx/>
                <a:latin typeface="Segoe UI"/>
                <a:ea typeface="+mn-ea"/>
                <a:cs typeface="Segoe UI" pitchFamily="34" charset="0"/>
              </a:endParaRPr>
            </a:p>
          </p:txBody>
        </p:sp>
        <p:sp>
          <p:nvSpPr>
            <p:cNvPr id="35" name="Rectangle 34">
              <a:extLst>
                <a:ext uri="{FF2B5EF4-FFF2-40B4-BE49-F238E27FC236}">
                  <a16:creationId xmlns:a16="http://schemas.microsoft.com/office/drawing/2014/main" id="{C212F2F2-43F3-45A1-BBE4-F9C4DF538214}"/>
                </a:ext>
              </a:extLst>
            </p:cNvPr>
            <p:cNvSpPr/>
            <p:nvPr/>
          </p:nvSpPr>
          <p:spPr>
            <a:xfrm>
              <a:off x="4369821" y="4502988"/>
              <a:ext cx="1177588" cy="707886"/>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78D4"/>
                  </a:solidFill>
                  <a:effectLst/>
                  <a:uLnTx/>
                  <a:uFillTx/>
                  <a:latin typeface="Segoe UI"/>
                  <a:ea typeface="+mn-ea"/>
                  <a:cs typeface="+mn-cs"/>
                </a:rPr>
                <a:t>75%</a:t>
              </a:r>
            </a:p>
          </p:txBody>
        </p:sp>
        <p:sp>
          <p:nvSpPr>
            <p:cNvPr id="36" name="TextBox 35">
              <a:extLst>
                <a:ext uri="{FF2B5EF4-FFF2-40B4-BE49-F238E27FC236}">
                  <a16:creationId xmlns:a16="http://schemas.microsoft.com/office/drawing/2014/main" id="{8FC52F60-FDAB-44A9-8365-8EB353745BC8}"/>
                </a:ext>
              </a:extLst>
            </p:cNvPr>
            <p:cNvSpPr txBox="1"/>
            <p:nvPr/>
          </p:nvSpPr>
          <p:spPr>
            <a:xfrm>
              <a:off x="1014177" y="4132860"/>
              <a:ext cx="1731838" cy="1246495"/>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The average size of a container deployment </a:t>
              </a:r>
              <a:b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has grown 75% in one year. </a:t>
              </a:r>
              <a:r>
                <a:rPr kumimoji="0" lang="en-US" sz="1600" b="0" i="0" u="none" strike="noStrike" kern="1200" cap="none" spc="0" normalizeH="0" baseline="3000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1</a:t>
              </a:r>
              <a:endParaRPr kumimoji="0" lang="en-US" sz="1700" b="0" i="0" u="none" strike="noStrike" kern="1200" cap="none" spc="0" normalizeH="0" baseline="0" noProof="0">
                <a:ln>
                  <a:noFill/>
                </a:ln>
                <a:solidFill>
                  <a:srgbClr val="000000"/>
                </a:solidFill>
                <a:effectLst/>
                <a:uLnTx/>
                <a:uFillTx/>
                <a:latin typeface="Segoe UI Light"/>
                <a:ea typeface="+mn-ea"/>
                <a:cs typeface="Segoe UI" panose="020B0502040204020203" pitchFamily="34" charset="0"/>
              </a:endParaRPr>
            </a:p>
          </p:txBody>
        </p:sp>
        <p:pic>
          <p:nvPicPr>
            <p:cNvPr id="37" name="Graphic 36">
              <a:extLst>
                <a:ext uri="{FF2B5EF4-FFF2-40B4-BE49-F238E27FC236}">
                  <a16:creationId xmlns:a16="http://schemas.microsoft.com/office/drawing/2014/main" id="{AC61C202-855F-4717-87E4-7D66004F92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50531" y="4353411"/>
              <a:ext cx="941759" cy="1467392"/>
            </a:xfrm>
            <a:prstGeom prst="rect">
              <a:avLst/>
            </a:prstGeom>
          </p:spPr>
        </p:pic>
        <p:sp>
          <p:nvSpPr>
            <p:cNvPr id="58" name="Arrow: Down 57">
              <a:extLst>
                <a:ext uri="{FF2B5EF4-FFF2-40B4-BE49-F238E27FC236}">
                  <a16:creationId xmlns:a16="http://schemas.microsoft.com/office/drawing/2014/main" id="{702417C7-B206-4BAB-B6F5-A578D74DD5E4}"/>
                </a:ext>
              </a:extLst>
            </p:cNvPr>
            <p:cNvSpPr/>
            <p:nvPr/>
          </p:nvSpPr>
          <p:spPr bwMode="auto">
            <a:xfrm rot="10800000">
              <a:off x="4275326" y="4354011"/>
              <a:ext cx="90934" cy="1005840"/>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24" name="Group 1023">
            <a:extLst>
              <a:ext uri="{FF2B5EF4-FFF2-40B4-BE49-F238E27FC236}">
                <a16:creationId xmlns:a16="http://schemas.microsoft.com/office/drawing/2014/main" id="{70712578-8D5F-48F9-A36A-C65879FF2397}"/>
              </a:ext>
            </a:extLst>
          </p:cNvPr>
          <p:cNvGrpSpPr/>
          <p:nvPr/>
        </p:nvGrpSpPr>
        <p:grpSpPr>
          <a:xfrm>
            <a:off x="783132" y="1399142"/>
            <a:ext cx="5147059" cy="2389606"/>
            <a:chOff x="783132" y="1399142"/>
            <a:chExt cx="5147059" cy="2389606"/>
          </a:xfrm>
        </p:grpSpPr>
        <p:sp>
          <p:nvSpPr>
            <p:cNvPr id="55" name="Rectangle 54">
              <a:extLst>
                <a:ext uri="{FF2B5EF4-FFF2-40B4-BE49-F238E27FC236}">
                  <a16:creationId xmlns:a16="http://schemas.microsoft.com/office/drawing/2014/main" id="{2A0048E4-9A70-4553-A58B-79AB18D176B7}"/>
                </a:ext>
              </a:extLst>
            </p:cNvPr>
            <p:cNvSpPr/>
            <p:nvPr/>
          </p:nvSpPr>
          <p:spPr bwMode="auto">
            <a:xfrm>
              <a:off x="783132" y="1399142"/>
              <a:ext cx="5147059" cy="2389606"/>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err="1">
                <a:ln>
                  <a:noFill/>
                </a:ln>
                <a:solidFill>
                  <a:srgbClr val="505050"/>
                </a:solidFill>
                <a:effectLst/>
                <a:uLnTx/>
                <a:uFillTx/>
                <a:latin typeface="Segoe UI"/>
                <a:ea typeface="+mn-ea"/>
                <a:cs typeface="Segoe UI" pitchFamily="34" charset="0"/>
              </a:endParaRPr>
            </a:p>
          </p:txBody>
        </p:sp>
        <p:sp>
          <p:nvSpPr>
            <p:cNvPr id="56" name="Rectangle 55">
              <a:extLst>
                <a:ext uri="{FF2B5EF4-FFF2-40B4-BE49-F238E27FC236}">
                  <a16:creationId xmlns:a16="http://schemas.microsoft.com/office/drawing/2014/main" id="{153A3CB8-4553-4F1F-8685-EB6CD23D789C}"/>
                </a:ext>
              </a:extLst>
            </p:cNvPr>
            <p:cNvSpPr/>
            <p:nvPr/>
          </p:nvSpPr>
          <p:spPr>
            <a:xfrm>
              <a:off x="1165547" y="1610635"/>
              <a:ext cx="4469885" cy="92333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t>
              </a: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By 2020, more than </a:t>
              </a:r>
              <a:r>
                <a:rPr kumimoji="0" lang="en-US" sz="1800" b="1"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50%</a:t>
              </a: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 of enterprises will run </a:t>
              </a:r>
              <a:r>
                <a:rPr kumimoji="0" lang="en-US" sz="18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mission-critical, containerized cloud-native applications</a:t>
              </a:r>
              <a:r>
                <a:rPr kumimoji="0" lang="en-US" sz="1800" b="1"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 </a:t>
              </a: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in production</a:t>
              </a: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t>
              </a:r>
            </a:p>
          </p:txBody>
        </p:sp>
        <p:pic>
          <p:nvPicPr>
            <p:cNvPr id="1026" name="Picture 2" descr="Image result for GARTNER LOGO png black">
              <a:extLst>
                <a:ext uri="{FF2B5EF4-FFF2-40B4-BE49-F238E27FC236}">
                  <a16:creationId xmlns:a16="http://schemas.microsoft.com/office/drawing/2014/main" id="{B7D0A211-5DA1-49E4-82DB-A8FC6B9F053D}"/>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213076" y="3124089"/>
              <a:ext cx="1290415" cy="407119"/>
            </a:xfrm>
            <a:prstGeom prst="rect">
              <a:avLst/>
            </a:prstGeom>
            <a:noFill/>
            <a:extLst>
              <a:ext uri="{909E8E84-426E-40DD-AFC4-6F175D3DCCD1}">
                <a14:hiddenFill xmlns:a14="http://schemas.microsoft.com/office/drawing/2010/main">
                  <a:solidFill>
                    <a:srgbClr val="FFFFFF"/>
                  </a:solidFill>
                </a14:hiddenFill>
              </a:ext>
            </a:extLst>
          </p:spPr>
        </p:pic>
      </p:grpSp>
      <p:sp>
        <p:nvSpPr>
          <p:cNvPr id="67" name="Rectangle 66">
            <a:extLst>
              <a:ext uri="{FF2B5EF4-FFF2-40B4-BE49-F238E27FC236}">
                <a16:creationId xmlns:a16="http://schemas.microsoft.com/office/drawing/2014/main" id="{D7DA27EF-B855-4284-BCCA-7BB0FE175D60}"/>
              </a:ext>
            </a:extLst>
          </p:cNvPr>
          <p:cNvSpPr/>
          <p:nvPr/>
        </p:nvSpPr>
        <p:spPr>
          <a:xfrm>
            <a:off x="44224" y="6468994"/>
            <a:ext cx="6096000" cy="338554"/>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30000" noProof="0">
                <a:ln>
                  <a:noFill/>
                </a:ln>
                <a:solidFill>
                  <a:srgbClr val="000000"/>
                </a:solidFill>
                <a:effectLst/>
                <a:uLnTx/>
                <a:uFillTx/>
                <a:latin typeface="Segoe UI"/>
                <a:ea typeface="+mn-ea"/>
                <a:cs typeface="Segoe UI Semibold" panose="020B0702040204020203" pitchFamily="34" charset="0"/>
              </a:rPr>
              <a:t>1</a:t>
            </a: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 Datadog </a:t>
            </a: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hlinkClick r:id="rId8">
                  <a:extLst>
                    <a:ext uri="{A12FA001-AC4F-418D-AE19-62706E023703}">
                      <ahyp:hlinkClr xmlns:ahyp="http://schemas.microsoft.com/office/drawing/2018/hyperlinkcolor" val="tx"/>
                    </a:ext>
                  </a:extLst>
                </a:hlinkClick>
              </a:rPr>
              <a:t>report</a:t>
            </a: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 8 Surprising Facts About Real Docker Adoption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30000" noProof="0">
                <a:ln>
                  <a:noFill/>
                </a:ln>
                <a:solidFill>
                  <a:srgbClr val="000000"/>
                </a:solidFill>
                <a:effectLst/>
                <a:uLnTx/>
                <a:uFillTx/>
                <a:latin typeface="Segoe UI"/>
                <a:ea typeface="+mn-ea"/>
                <a:cs typeface="Segoe UI Semibold" panose="020B0702040204020203" pitchFamily="34" charset="0"/>
              </a:rPr>
              <a:t>2</a:t>
            </a: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 CNCF </a:t>
            </a: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hlinkClick r:id="rId9">
                  <a:extLst>
                    <a:ext uri="{A12FA001-AC4F-418D-AE19-62706E023703}">
                      <ahyp:hlinkClr xmlns:ahyp="http://schemas.microsoft.com/office/drawing/2018/hyperlinkcolor" val="tx"/>
                    </a:ext>
                  </a:extLst>
                </a:hlinkClick>
              </a:rPr>
              <a:t>survey</a:t>
            </a: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 </a:t>
            </a:r>
            <a:r>
              <a:rPr kumimoji="0" lang="en-US" sz="800" b="0" i="0" u="none" strike="noStrike" kern="1200" cap="none" spc="0" normalizeH="0" baseline="0" noProof="0">
                <a:ln>
                  <a:noFill/>
                </a:ln>
                <a:solidFill>
                  <a:srgbClr val="000000"/>
                </a:solidFill>
                <a:effectLst/>
                <a:uLnTx/>
                <a:uFillTx/>
                <a:latin typeface="Segoe UI"/>
                <a:ea typeface="+mn-ea"/>
                <a:cs typeface="+mn-cs"/>
              </a:rPr>
              <a:t>cloud-native-technologies-scaling-production-applications</a:t>
            </a:r>
          </a:p>
        </p:txBody>
      </p:sp>
    </p:spTree>
    <p:extLst>
      <p:ext uri="{BB962C8B-B14F-4D97-AF65-F5344CB8AC3E}">
        <p14:creationId xmlns:p14="http://schemas.microsoft.com/office/powerpoint/2010/main" val="199678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3e72345a-4808-4f06-a706-7fd0bf9060d6&quot;,&quot;TimeStamp&quot;:&quot;2018-03-04T15:25:07.8567051-05: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d5d3b798-0695-496d-9b81-03055564429e&quot;,&quot;TimeStamp&quot;:&quot;2018-03-04T15:25:07.8577052-05: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eaa26a1f-b287-49bc-aec1-22b1e7fe68c7&quot;,&quot;TimeStamp&quot;:&quot;2018-03-04T15:25:07.8577052-05:00&quot;}"/>
</p:tagLst>
</file>

<file path=ppt/theme/theme1.xml><?xml version="1.0" encoding="utf-8"?>
<a:theme xmlns:a="http://schemas.openxmlformats.org/drawingml/2006/main" name="2_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10.xml><?xml version="1.0" encoding="utf-8"?>
<a:theme xmlns:a="http://schemas.openxmlformats.org/drawingml/2006/main" name="1_Reinventing Productivity">
  <a:themeElements>
    <a:clrScheme name="Custom 10">
      <a:dk1>
        <a:srgbClr val="2C292A"/>
      </a:dk1>
      <a:lt1>
        <a:srgbClr val="F1EFED"/>
      </a:lt1>
      <a:dk2>
        <a:srgbClr val="2C292A"/>
      </a:dk2>
      <a:lt2>
        <a:srgbClr val="FFFFFF"/>
      </a:lt2>
      <a:accent1>
        <a:srgbClr val="D83B01"/>
      </a:accent1>
      <a:accent2>
        <a:srgbClr val="FFC000"/>
      </a:accent2>
      <a:accent3>
        <a:srgbClr val="0078D7"/>
      </a:accent3>
      <a:accent4>
        <a:srgbClr val="2C292A"/>
      </a:accent4>
      <a:accent5>
        <a:srgbClr val="5A5456"/>
      </a:accent5>
      <a:accent6>
        <a:srgbClr val="B2ADAE"/>
      </a:accent6>
      <a:hlink>
        <a:srgbClr val="ED6722"/>
      </a:hlink>
      <a:folHlink>
        <a:srgbClr val="ED672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themes" id="{54405CC7-7BAD-40E3-9858-EA1C13C2ABAA}" vid="{D43C54FA-65FD-4068-84E1-5F52604A8B54}"/>
    </a:ext>
  </a:extLst>
</a:theme>
</file>

<file path=ppt/theme/theme11.xml><?xml version="1.0" encoding="utf-8"?>
<a:theme xmlns:a="http://schemas.openxmlformats.org/drawingml/2006/main" name="1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12.xml><?xml version="1.0" encoding="utf-8"?>
<a:theme xmlns:a="http://schemas.openxmlformats.org/drawingml/2006/main" name="4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3.xml><?xml version="1.0" encoding="utf-8"?>
<a:theme xmlns:a="http://schemas.openxmlformats.org/drawingml/2006/main" name="5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4.xml><?xml version="1.0" encoding="utf-8"?>
<a:theme xmlns:a="http://schemas.openxmlformats.org/drawingml/2006/main" name="6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5.xml><?xml version="1.0" encoding="utf-8"?>
<a:theme xmlns:a="http://schemas.openxmlformats.org/drawingml/2006/main" name="1_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16.xml><?xml version="1.0" encoding="utf-8"?>
<a:theme xmlns:a="http://schemas.openxmlformats.org/drawingml/2006/main" name="7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7.xml><?xml version="1.0" encoding="utf-8"?>
<a:theme xmlns:a="http://schemas.openxmlformats.org/drawingml/2006/main" name="8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8.xml><?xml version="1.0" encoding="utf-8"?>
<a:theme xmlns:a="http://schemas.openxmlformats.org/drawingml/2006/main" name="9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0.xml><?xml version="1.0" encoding="utf-8"?>
<a:theme xmlns:a="http://schemas.openxmlformats.org/drawingml/2006/main" name="10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1.xml><?xml version="1.0" encoding="utf-8"?>
<a:theme xmlns:a="http://schemas.openxmlformats.org/drawingml/2006/main" name="3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4.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5.xml><?xml version="1.0" encoding="utf-8"?>
<a:theme xmlns:a="http://schemas.openxmlformats.org/drawingml/2006/main" name="1_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6.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7.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8.xml><?xml version="1.0" encoding="utf-8"?>
<a:theme xmlns:a="http://schemas.openxmlformats.org/drawingml/2006/main" name="Azure Dev Light - 2018H2">
  <a:themeElements>
    <a:clrScheme name="Azure 2018Q1 Light">
      <a:dk1>
        <a:srgbClr val="E9E9E9"/>
      </a:dk1>
      <a:lt1>
        <a:srgbClr val="000000"/>
      </a:lt1>
      <a:dk2>
        <a:srgbClr val="FFFFFF"/>
      </a:dk2>
      <a:lt2>
        <a:srgbClr val="404140"/>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 Developer Template.potx" id="{259ECF57-CCA7-41E2-BBE7-4A5ADC622A31}" vid="{D47BAD43-CC97-49DF-B1A0-4644BB209BB0}"/>
    </a:ext>
  </a:extLst>
</a:theme>
</file>

<file path=ppt/theme/theme9.xml><?xml version="1.0" encoding="utf-8"?>
<a:theme xmlns:a="http://schemas.openxmlformats.org/drawingml/2006/main" name="Reinventing Productivity">
  <a:themeElements>
    <a:clrScheme name="Custom 10">
      <a:dk1>
        <a:srgbClr val="2C292A"/>
      </a:dk1>
      <a:lt1>
        <a:srgbClr val="F1EFED"/>
      </a:lt1>
      <a:dk2>
        <a:srgbClr val="2C292A"/>
      </a:dk2>
      <a:lt2>
        <a:srgbClr val="FFFFFF"/>
      </a:lt2>
      <a:accent1>
        <a:srgbClr val="D83B01"/>
      </a:accent1>
      <a:accent2>
        <a:srgbClr val="FFC000"/>
      </a:accent2>
      <a:accent3>
        <a:srgbClr val="0078D7"/>
      </a:accent3>
      <a:accent4>
        <a:srgbClr val="2C292A"/>
      </a:accent4>
      <a:accent5>
        <a:srgbClr val="5A5456"/>
      </a:accent5>
      <a:accent6>
        <a:srgbClr val="B2ADAE"/>
      </a:accent6>
      <a:hlink>
        <a:srgbClr val="ED6722"/>
      </a:hlink>
      <a:folHlink>
        <a:srgbClr val="ED672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themes" id="{54405CC7-7BAD-40E3-9858-EA1C13C2ABAA}" vid="{D43C54FA-65FD-4068-84E1-5F52604A8B5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36" ma:contentTypeDescription="" ma:contentTypeScope="" ma:versionID="69563caf85b1e55b96313508f96c32ae">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fdc85842f077ecd27e3db7b35f6a13d4"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GenericText2" minOccurs="0"/>
                <xsd:element ref="ns2:GenericHTML1" minOccurs="0"/>
                <xsd:element ref="ns2:FolderExtensions"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Coowner"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ParentID1" minOccurs="0"/>
                <xsd:element ref="ns4:dkll" minOccurs="0"/>
                <xsd:element ref="ns4:Update_x0020_Expiration_x0020_Date_x0020_For_x0020_Docset" minOccurs="0"/>
                <xsd:element ref="ns1:_dlc_Exempt" minOccurs="0"/>
                <xsd:element ref="ns1:_dlc_ExpireDateSaved" minOccurs="0"/>
                <xsd:element ref="ns1:_dlc_ExpireDate" minOccurs="0"/>
                <xsd:element ref="ns4:lbla" minOccurs="0"/>
                <xsd:element ref="ns4:MediaServiceOCR" minOccurs="0"/>
                <xsd:element ref="ns4:MediaServiceEventHashCode" minOccurs="0"/>
                <xsd:element ref="ns4: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10"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4" nillable="true" ma:displayName="Rating (0-5)" ma:decimals="2" ma:description="Average value of all the ratings that have been submitted" ma:internalName="AverageRating" ma:readOnly="true">
      <xsd:simpleType>
        <xsd:restriction base="dms:Number"/>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PublishingExpirationDate" ma:index="18"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6" nillable="true" ma:displayName="Expiration" ma:format="DateOnly" ma:internalName="Expire_x0020_Review" ma:readOnly="false">
      <xsd:simpleType>
        <xsd:restriction base="dms:DateTime"/>
      </xsd:simpleType>
    </xsd:element>
    <xsd:element name="Thumbnail1" ma:index="11"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0" nillable="true" ma:displayName="ContentID" ma:indexed="true" ma:internalName="ContentID" ma:readOnly="false">
      <xsd:simpleType>
        <xsd:restriction base="dms:Text">
          <xsd:maxLength value="255"/>
        </xsd:restriction>
      </xsd:simpleType>
    </xsd:element>
    <xsd:element name="Blog_x0020_Name" ma:index="21" nillable="true" ma:displayName="Blog Name" ma:description="Title of an Infopedia Blog" ma:internalName="Blog_x0020_Name">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FolderExtensions" ma:index="38" nillable="true" ma:displayName="Folder Extensions" ma:description="On-DocSet sub folder to support inactive documents views." ma:internalName="FolderExtensions">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Coowner" ma:index="67"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ParentID1" ma:index="74" nillable="true" ma:displayName="ParentID" ma:description="Used to maintain the parent-child relationship within Document Set and Documents" ma:indexed="true" ma:internalName="ParentID1">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xsd:simpleType>
        <xsd:restriction base="dms:DateTime"/>
      </xsd:simpleType>
    </xsd:element>
    <xsd:element name="ApplyWorkflowRules" ma:index="19"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dkll" ma:index="75" nillable="true" ma:displayName="SMSG Topics" ma:internalName="dkll">
      <xsd:simpleType>
        <xsd:restriction base="dms:Text"/>
      </xsd:simpleType>
    </xsd:element>
    <xsd:element name="Update_x0020_Expiration_x0020_Date_x0020_For_x0020_Docset" ma:index="76"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80"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3.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Overview of Azure Containers beginning with the basics. Covers Azure Container Service (AKS), Azure Container Instances (ACI) and Azure Container Registry.</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presentations</TermName>
          <TermId xmlns="http://schemas.microsoft.com/office/infopath/2007/PartnerControls">317da5a4-398e-4c38-b265-afd519770055</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Anand Chandramohan</DisplayName>
        <AccountId>69228</AccountId>
        <AccountType/>
      </UserInfo>
    </Owner>
    <PublishDate xmlns="230E9DF3-BE65-4C73-A93B-D1236EBD677E">2018-12-07T08:00:00+00:00</PublishDate>
    <GenericHTML1 xmlns="230e9df3-be65-4c73-a93b-d1236ebd677e" xsi:nil="true"/>
    <k21a64daf20d4502b2796a1c6b8ce6c8 xmlns="230e9df3-be65-4c73-a93b-d1236ebd677e">
      <Terms xmlns="http://schemas.microsoft.com/office/infopath/2007/PartnerControls"/>
    </k21a64daf20d4502b2796a1c6b8ce6c8>
    <lbla xmlns="b3bc04a5-d503-43b1-b98c-a8cf663329d9">
      <UserInfo>
        <DisplayName/>
        <AccountId xsi:nil="true"/>
        <AccountType/>
      </UserInfo>
    </lbla>
    <Expire_x0020_Review xmlns="230e9df3-be65-4c73-a93b-d1236ebd677e">2019-09-30T07:00:00+00:00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Microsoft Azure Marketing</TermName>
          <TermId xmlns="http://schemas.microsoft.com/office/infopath/2007/PartnerControls">0958c357-5252-473f-8b4e-42f27525a99d</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internal users</TermName>
          <TermId xmlns="http://schemas.microsoft.com/office/infopath/2007/PartnerControls">461efa83-0283-486a-a8d5-943328f3693f</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i:0#.f|membership|stellal@microsoft.com</DisplayName>
        <AccountId>77448</AccountId>
        <AccountType/>
      </UserInfo>
      <UserInfo>
        <DisplayName>i:0#.f|membership|v-khah@microsoft.com</DisplayName>
        <AccountId>157981</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Azure platform</TermName>
          <TermId xmlns="http://schemas.microsoft.com/office/infopath/2007/PartnerControls">df6aaec2-d07c-4319-b510-15a691aea35b</TermId>
        </TermInfo>
        <TermInfo xmlns="http://schemas.microsoft.com/office/infopath/2007/PartnerControls">
          <TermName xmlns="http://schemas.microsoft.com/office/infopath/2007/PartnerControls">Azure Container Service</TermName>
          <TermId xmlns="http://schemas.microsoft.com/office/infopath/2007/PartnerControls">da55d66e-fdf8-469d-bdcd-bf23a5f5b4b3</TermId>
        </TermInfo>
      </Term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200</TermName>
          <TermId xmlns="http://schemas.microsoft.com/office/infopath/2007/PartnerControls">855c9113-a119-44e7-b3de-bccffe25ed46</TermId>
        </TermInfo>
      </Terms>
    </m6d26e40ac264097a006193f92232ece>
    <b60f8d2dbb984f349d80d8196897f4d3 xmlns="230e9df3-be65-4c73-a93b-d1236ebd677e">
      <Terms xmlns="http://schemas.microsoft.com/office/infopath/2007/PartnerControls">
        <TermInfo xmlns="http://schemas.microsoft.com/office/infopath/2007/PartnerControls">
          <TermName xmlns="http://schemas.microsoft.com/office/infopath/2007/PartnerControls">Technology Solutions Professional</TermName>
          <TermId xmlns="http://schemas.microsoft.com/office/infopath/2007/PartnerControls">18ae106e-2924-4f2d-83ba-9b3af46c5a31</TermId>
        </TermInfo>
      </Terms>
    </b60f8d2dbb984f349d80d8196897f4d3>
    <Thumbnail1 xmlns="230e9df3-be65-4c73-a93b-d1236ebd677e">
      <Url>https://microsoft.sharepoint.com/sites/Infopedia_G01KC/Media/Thumbnails/G01KC-1-36095/Azure%20Kubernetes%20Service%20Pitch%20Deck.png</Url>
      <Description>/sites/Infopedia_G01KC/Media/Thumbnails/G01KC-1-36095/Azure Kubernetes Service Pitch Deck.png</Description>
    </Thumbnail1>
    <i0d941ee1e744ffea7aeee9924c91cbb xmlns="230e9df3-be65-4c73-a93b-d1236ebd677e">
      <Terms xmlns="http://schemas.microsoft.com/office/infopath/2007/PartnerControls"/>
    </i0d941ee1e744ffea7aeee9924c91cbb>
    <RoutingRuleDescription xmlns="http://schemas.microsoft.com/sharepoint/v3" xsi:nil="true"/>
    <PublishingExpirationDate xmlns="http://schemas.microsoft.com/sharepoint/v3" xsi:nil="true"/>
    <ga0c0bf70a6644469c61b3efa7025301 xmlns="230e9df3-be65-4c73-a93b-d1236ebd677e">
      <Terms xmlns="http://schemas.microsoft.com/office/infopath/2007/PartnerControls"/>
    </ga0c0bf70a6644469c61b3efa7025301>
    <dkll xmlns="b3bc04a5-d503-43b1-b98c-a8cf663329d9" xsi:nil="true"/>
    <i1b478372f814787abd313030b81fcb2 xmlns="230e9df3-be65-4c73-a93b-d1236ebd677e">
      <Terms xmlns="http://schemas.microsoft.com/office/infopath/2007/PartnerControls">
        <TermInfo xmlns="http://schemas.microsoft.com/office/infopath/2007/PartnerControls">
          <TermName xmlns="http://schemas.microsoft.com/office/infopath/2007/PartnerControls">Priority Solution Areas</TermName>
          <TermId xmlns="http://schemas.microsoft.com/office/infopath/2007/PartnerControls">c23d8183-ce20-44cd-b13b-640d45c2d6c2</TermId>
        </TermInfo>
        <TermInfo xmlns="http://schemas.microsoft.com/office/infopath/2007/PartnerControls">
          <TermName xmlns="http://schemas.microsoft.com/office/infopath/2007/PartnerControls">Go To Market</TermName>
          <TermId xmlns="http://schemas.microsoft.com/office/infopath/2007/PartnerControls">f4d86be9-ad6a-4150-b338-918959af159e</TermId>
        </TermInfo>
        <TermInfo xmlns="http://schemas.microsoft.com/office/infopath/2007/PartnerControls">
          <TermName xmlns="http://schemas.microsoft.com/office/infopath/2007/PartnerControls">Cloud Application Development</TermName>
          <TermId xmlns="http://schemas.microsoft.com/office/infopath/2007/PartnerControls">3a7aceec-a821-419b-a538-072d1024ae27</TermId>
        </TermInfo>
      </Terms>
    </i1b478372f814787abd313030b81fcb2>
    <TaxKeywordTaxHTField xmlns="230e9df3-be65-4c73-a93b-d1236ebd677e">
      <Terms xmlns="http://schemas.microsoft.com/office/infopath/2007/PartnerControls">
        <TermInfo xmlns="http://schemas.microsoft.com/office/infopath/2007/PartnerControls">
          <TermName xmlns="http://schemas.microsoft.com/office/infopath/2007/PartnerControls">Azure Kubernetes Service</TermName>
          <TermId xmlns="http://schemas.microsoft.com/office/infopath/2007/PartnerControls">8613eadf-04d1-44ae-bd4e-24a6f3fb4a02</TermId>
        </TermInfo>
      </Term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31</Value>
      <Value>29</Value>
      <Value>354</Value>
      <Value>169</Value>
      <Value>1947</Value>
      <Value>1872</Value>
      <Value>21</Value>
      <Value>20</Value>
      <Value>2754</Value>
      <Value>1455</Value>
      <Value>747</Value>
      <Value>80</Value>
      <Value>5</Value>
      <Value>2595</Value>
    </TaxCatchAll>
    <Update_x0020_Expiration_x0020_Date_x0020_For_x0020_Docset xmlns="b3bc04a5-d503-43b1-b98c-a8cf663329d9">
      <Url xsi:nil="true"/>
      <Description xsi:nil="true"/>
    </Update_x0020_Expiration_x0020_Date_x0020_For_x0020_Docset>
    <mb88723863e1404388ba3733387d48df xmlns="230e9df3-be65-4c73-a93b-d1236ebd677e">
      <Terms xmlns="http://schemas.microsoft.com/office/infopath/2007/PartnerControls"/>
    </mb88723863e1404388ba3733387d48df>
    <ParentID1 xmlns="230e9df3-be65-4c73-a93b-d1236ebd677e">G01KC-1-35180</ParentID1>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features</TermName>
          <TermId xmlns="http://schemas.microsoft.com/office/infopath/2007/PartnerControls">94b87768-f145-4764-adbd-fec700e47348</TermId>
        </TermInfo>
      </Terms>
    </m6c7b4717b6346e6a075a59dd47eac69>
    <_dlc_DocId xmlns="230e9df3-be65-4c73-a93b-d1236ebd677e">G01KC-99682991-36095</_dlc_DocId>
    <_dlc_ExpireDateSaved xmlns="http://schemas.microsoft.com/sharepoint/v3" xsi:nil="true"/>
    <_dlc_ExpireDate xmlns="http://schemas.microsoft.com/sharepoint/v3">2019-09-30T07:00:00+00:00</_dlc_ExpireDate>
    <_dlc_DocIdUrl xmlns="230e9df3-be65-4c73-a93b-d1236ebd677e">
      <Url>https://microsoft.sharepoint.com/sites/Infopedia_G01KC/_layouts/15/DocIdRedir.aspx?ID=G01KC-99682991-36095</Url>
      <Description>G01KC-99682991-36095</Description>
    </_dlc_DocIdUrl>
  </documentManagement>
</p:properties>
</file>

<file path=customXml/item6.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7BA1AFD1-BC22-43B8-8152-A6F7C9A0600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A21BBD9-32E0-4C76-B300-744A2790222A}">
  <ds:schemaRefs>
    <ds:schemaRef ds:uri="office.server.policy"/>
  </ds:schemaRefs>
</ds:datastoreItem>
</file>

<file path=customXml/itemProps3.xml><?xml version="1.0" encoding="utf-8"?>
<ds:datastoreItem xmlns:ds="http://schemas.openxmlformats.org/officeDocument/2006/customXml" ds:itemID="{374E7409-FBE8-47E2-9002-2D4D452383E2}">
  <ds:schemaRefs>
    <ds:schemaRef ds:uri="Microsoft.SharePoint.Taxonomy.ContentTypeSync"/>
  </ds:schemaRefs>
</ds:datastoreItem>
</file>

<file path=customXml/itemProps4.xml><?xml version="1.0" encoding="utf-8"?>
<ds:datastoreItem xmlns:ds="http://schemas.openxmlformats.org/officeDocument/2006/customXml" ds:itemID="{2AEF7FB6-E55F-4886-8E53-37252045F36B}">
  <ds:schemaRefs>
    <ds:schemaRef ds:uri="http://schemas.microsoft.com/sharepoint/v3/contenttype/forms"/>
  </ds:schemaRefs>
</ds:datastoreItem>
</file>

<file path=customXml/itemProps5.xml><?xml version="1.0" encoding="utf-8"?>
<ds:datastoreItem xmlns:ds="http://schemas.openxmlformats.org/officeDocument/2006/customXml" ds:itemID="{E0584347-21A4-4239-A634-34B5507A3B90}">
  <ds:schemaRefs>
    <ds:schemaRef ds:uri="http://schemas.microsoft.com/office/2006/metadata/properties"/>
    <ds:schemaRef ds:uri="http://schemas.microsoft.com/office/infopath/2007/PartnerControls"/>
    <ds:schemaRef ds:uri="230e9df3-be65-4c73-a93b-d1236ebd677e"/>
    <ds:schemaRef ds:uri="230E9DF3-BE65-4C73-A93B-D1236EBD677E"/>
    <ds:schemaRef ds:uri="b3bc04a5-d503-43b1-b98c-a8cf663329d9"/>
    <ds:schemaRef ds:uri="http://schemas.microsoft.com/sharepoint/v3"/>
  </ds:schemaRefs>
</ds:datastoreItem>
</file>

<file path=customXml/itemProps6.xml><?xml version="1.0" encoding="utf-8"?>
<ds:datastoreItem xmlns:ds="http://schemas.openxmlformats.org/officeDocument/2006/customXml" ds:itemID="{B3798409-D00B-46DE-833E-D897129D5DA5}">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otalTime>0</TotalTime>
  <Words>7524</Words>
  <Application>Microsoft Macintosh PowerPoint</Application>
  <PresentationFormat>Widescreen</PresentationFormat>
  <Paragraphs>1289</Paragraphs>
  <Slides>74</Slides>
  <Notes>59</Notes>
  <HiddenSlides>3</HiddenSlides>
  <MMClips>0</MMClips>
  <ScaleCrop>false</ScaleCrop>
  <HeadingPairs>
    <vt:vector size="6" baseType="variant">
      <vt:variant>
        <vt:lpstr>Fonts Used</vt:lpstr>
      </vt:variant>
      <vt:variant>
        <vt:i4>14</vt:i4>
      </vt:variant>
      <vt:variant>
        <vt:lpstr>Theme</vt:lpstr>
      </vt:variant>
      <vt:variant>
        <vt:i4>21</vt:i4>
      </vt:variant>
      <vt:variant>
        <vt:lpstr>Slide Titles</vt:lpstr>
      </vt:variant>
      <vt:variant>
        <vt:i4>74</vt:i4>
      </vt:variant>
    </vt:vector>
  </HeadingPairs>
  <TitlesOfParts>
    <vt:vector size="109" baseType="lpstr">
      <vt:lpstr>Arial</vt:lpstr>
      <vt:lpstr>Calibri</vt:lpstr>
      <vt:lpstr>Calibri Light</vt:lpstr>
      <vt:lpstr>Consolas</vt:lpstr>
      <vt:lpstr>Courier New</vt:lpstr>
      <vt:lpstr>Helvetica Neue</vt:lpstr>
      <vt:lpstr>Noto Sans Symbols</vt:lpstr>
      <vt:lpstr>Proxima Nova</vt:lpstr>
      <vt:lpstr>Quattrocento Sans</vt:lpstr>
      <vt:lpstr>Segoe UI</vt:lpstr>
      <vt:lpstr>Segoe UI Light</vt:lpstr>
      <vt:lpstr>Segoe UI Semibold</vt:lpstr>
      <vt:lpstr>Segoe UI Semilight</vt:lpstr>
      <vt:lpstr>Wingdings</vt:lpstr>
      <vt:lpstr>2_5-50195_Microsoft_Build_Template</vt:lpstr>
      <vt:lpstr>Server and Cloud 2013</vt:lpstr>
      <vt:lpstr>1_Server and Cloud 2013</vt:lpstr>
      <vt:lpstr>2_Server and Cloud 2013</vt:lpstr>
      <vt:lpstr>1_Connect_2016_Template_Light</vt:lpstr>
      <vt:lpstr>5-50195_Microsoft_Build_Template</vt:lpstr>
      <vt:lpstr>Azure PPT Template - 2018</vt:lpstr>
      <vt:lpstr>Azure Dev Light - 2018H2</vt:lpstr>
      <vt:lpstr>Reinventing Productivity</vt:lpstr>
      <vt:lpstr>1_Reinventing Productivity</vt:lpstr>
      <vt:lpstr>1_WHITE TEMPLATE</vt:lpstr>
      <vt:lpstr>4_Server and Cloud 2013</vt:lpstr>
      <vt:lpstr>5_Server and Cloud 2013</vt:lpstr>
      <vt:lpstr>6_Server and Cloud 2013</vt:lpstr>
      <vt:lpstr>1_Azure PPT Template - 2018</vt:lpstr>
      <vt:lpstr>7_Server and Cloud 2013</vt:lpstr>
      <vt:lpstr>8_Server and Cloud 2013</vt:lpstr>
      <vt:lpstr>9_Server and Cloud 2013</vt:lpstr>
      <vt:lpstr>Office Theme</vt:lpstr>
      <vt:lpstr>10_Server and Cloud 2013</vt:lpstr>
      <vt:lpstr>3_Server and Cloud 2013</vt:lpstr>
      <vt:lpstr>Kubernetes Hackfest</vt:lpstr>
      <vt:lpstr>Table of contents</vt:lpstr>
      <vt:lpstr>PowerPoint Presentation</vt:lpstr>
      <vt:lpstr>Introduction</vt:lpstr>
      <vt:lpstr>What is a container?</vt:lpstr>
      <vt:lpstr>The container advantage</vt:lpstr>
      <vt:lpstr>Why containers?</vt:lpstr>
      <vt:lpstr>The elements of orchestration</vt:lpstr>
      <vt:lpstr>PowerPoint Presentation</vt:lpstr>
      <vt:lpstr>Kubernetes: the industry leading orchestrator</vt:lpstr>
      <vt:lpstr>PowerPoint Presentation</vt:lpstr>
      <vt:lpstr>PowerPoint Presentation</vt:lpstr>
      <vt:lpstr>PowerPoint Presentation</vt:lpstr>
      <vt:lpstr>PowerPoint Presentation</vt:lpstr>
      <vt:lpstr>Azure Kubernetes Service Overview</vt:lpstr>
      <vt:lpstr>PowerPoint Presentation</vt:lpstr>
      <vt:lpstr>Azure Kubernetes Service (AKS) Kubernetes made easy – get the most complete and simple end-to-end experience for seamless Kubernetes lifecycle management on Azure</vt:lpstr>
      <vt:lpstr>Work how you want with opensource tools and APIs</vt:lpstr>
      <vt:lpstr>Azure makes Kubernetes easy </vt:lpstr>
      <vt:lpstr>Azure makes Kubernetes easy </vt:lpstr>
      <vt:lpstr>Azure makes Kubernetes easy </vt:lpstr>
      <vt:lpstr>Secure your Kubernetes environment</vt:lpstr>
      <vt:lpstr>PowerPoint Presentation</vt:lpstr>
      <vt:lpstr>Top scenarios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Product deep dive</vt:lpstr>
      <vt:lpstr>What is Kubernetes?</vt:lpstr>
      <vt:lpstr>PowerPoint Presentation</vt:lpstr>
      <vt:lpstr>PowerPoint Presentation</vt:lpstr>
      <vt:lpstr>PowerPoint Presentation</vt:lpstr>
      <vt:lpstr>PowerPoint Presentation</vt:lpstr>
      <vt:lpstr>PowerPoint Presentation</vt:lpstr>
      <vt:lpstr>PowerPoint Presentation</vt:lpstr>
      <vt:lpstr>AKS Engine</vt:lpstr>
      <vt:lpstr>Azure Container Instances (ACI)</vt:lpstr>
      <vt:lpstr>What can you build with ACI</vt:lpstr>
      <vt:lpstr>Azure Container Instances (ACI)</vt:lpstr>
      <vt:lpstr>Azure Container Instances (ACI)</vt:lpstr>
      <vt:lpstr>Azure Container Registry (ACR)</vt:lpstr>
      <vt:lpstr>PowerPoint Presentation</vt:lpstr>
      <vt:lpstr>PowerPoint Presentation</vt:lpstr>
      <vt:lpstr>Built-in security with ACR</vt:lpstr>
      <vt:lpstr>PowerPoint Presentation</vt:lpstr>
      <vt:lpstr>DevOps Practices Arrive</vt:lpstr>
      <vt:lpstr>Why DevOps? </vt:lpstr>
      <vt:lpstr>Release automation workflow</vt:lpstr>
      <vt:lpstr>Release automation workflow</vt:lpstr>
      <vt:lpstr>Release automation workflow</vt:lpstr>
      <vt:lpstr>Release automation tools</vt:lpstr>
      <vt:lpstr>Helm</vt:lpstr>
      <vt:lpstr>Helm</vt:lpstr>
      <vt:lpstr>Draft</vt:lpstr>
      <vt:lpstr>Draft</vt:lpstr>
      <vt:lpstr>Brigade</vt:lpstr>
      <vt:lpstr>Brigade</vt:lpstr>
      <vt:lpstr>Brigade UI</vt:lpstr>
      <vt:lpstr>Resources</vt:lpstr>
      <vt:lpstr>PowerPoint Presentation</vt:lpstr>
      <vt:lpstr>PowerPoint Presentation</vt:lpstr>
      <vt:lpstr>Microservices</vt:lpstr>
      <vt:lpstr>microservices ≠ containers</vt:lpstr>
      <vt:lpstr>Microservices Benefits</vt:lpstr>
      <vt:lpstr>Microservices – The Hard Part</vt:lpstr>
      <vt:lpstr>12-Factor Apps </vt:lpstr>
      <vt:lpstr>12-Factor Apps (1-5)</vt:lpstr>
      <vt:lpstr>12-Factor Apps (6-12)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Kubernetes on Azure_Pitch Deck - Dec 2018</dc:title>
  <dc:creator/>
  <cp:keywords>Azure Kubernetes Service</cp:keywords>
  <cp:lastModifiedBy/>
  <cp:revision>1</cp:revision>
  <dcterms:created xsi:type="dcterms:W3CDTF">2018-09-28T22:49:29Z</dcterms:created>
  <dcterms:modified xsi:type="dcterms:W3CDTF">2019-01-09T17:16:10Z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ewsType">
    <vt:lpwstr/>
  </property>
  <property fmtid="{D5CDD505-2E9C-101B-9397-08002B2CF9AE}" pid="3" name="TaxKeyword">
    <vt:lpwstr>2754;#Azure Kubernetes Service|8613eadf-04d1-44ae-bd4e-24a6f3fb4a02</vt:lpwstr>
  </property>
  <property fmtid="{D5CDD505-2E9C-101B-9397-08002B2CF9AE}" pid="4" name="MSIP_Label_f42aa342-8706-4288-bd11-ebb85995028c_Application">
    <vt:lpwstr>Microsoft Azure Information Protection</vt:lpwstr>
  </property>
  <property fmtid="{D5CDD505-2E9C-101B-9397-08002B2CF9AE}" pid="5" name="_dlc_policyId">
    <vt:lpwstr>0x0101000E4CB7077FEE4FF7AE86D4A500EEC780030016C849C62B10EB41ACA8C7EEDEF40BB20099ECF64382448D48A56095091C66B1A9|-661092312</vt:lpwstr>
  </property>
  <property fmtid="{D5CDD505-2E9C-101B-9397-08002B2CF9AE}" pid="6" name="LastSharedByUser">
    <vt:lpwstr>joobrie@microsoft.com</vt:lpwstr>
  </property>
  <property fmtid="{D5CDD505-2E9C-101B-9397-08002B2CF9AE}" pid="7" name="Region">
    <vt:lpwstr/>
  </property>
  <property fmtid="{D5CDD505-2E9C-101B-9397-08002B2CF9AE}" pid="8" name="Confidentiality">
    <vt:lpwstr>5;#internal users|461efa83-0283-486a-a8d5-943328f3693f</vt:lpwstr>
  </property>
  <property fmtid="{D5CDD505-2E9C-101B-9397-08002B2CF9AE}" pid="9" name="MSIP_Label_f42aa342-8706-4288-bd11-ebb85995028c_Enabled">
    <vt:lpwstr>True</vt:lpwstr>
  </property>
  <property fmtid="{D5CDD505-2E9C-101B-9397-08002B2CF9AE}" pid="10" name="xd_ProgID">
    <vt:lpwstr/>
  </property>
  <property fmtid="{D5CDD505-2E9C-101B-9397-08002B2CF9AE}" pid="11" name="ItemType">
    <vt:lpwstr>169;#presentations|317da5a4-398e-4c38-b265-afd519770055</vt:lpwstr>
  </property>
  <property fmtid="{D5CDD505-2E9C-101B-9397-08002B2CF9AE}" pid="12" name="ContentTypeId">
    <vt:lpwstr>0x0101000E4CB7077FEE4FF7AE86D4A500EEC780030016C849C62B10EB41ACA8C7EEDEF40BB20099ECF64382448D48A56095091C66B1A9</vt:lpwstr>
  </property>
  <property fmtid="{D5CDD505-2E9C-101B-9397-08002B2CF9AE}" pid="13" name="MSProducts">
    <vt:lpwstr/>
  </property>
  <property fmtid="{D5CDD505-2E9C-101B-9397-08002B2CF9AE}" pid="14" name="Industries">
    <vt:lpwstr/>
  </property>
  <property fmtid="{D5CDD505-2E9C-101B-9397-08002B2CF9AE}" pid="15" name="Audience">
    <vt:lpwstr/>
  </property>
  <property fmtid="{D5CDD505-2E9C-101B-9397-08002B2CF9AE}" pid="16" name="TemplateUrl">
    <vt:lpwstr/>
  </property>
  <property fmtid="{D5CDD505-2E9C-101B-9397-08002B2CF9AE}" pid="17" name="ComplianceAssetId">
    <vt:lpwstr/>
  </property>
  <property fmtid="{D5CDD505-2E9C-101B-9397-08002B2CF9AE}" pid="18" name="Competitors">
    <vt:lpwstr/>
  </property>
  <property fmtid="{D5CDD505-2E9C-101B-9397-08002B2CF9AE}" pid="19" name="SMSGDomain">
    <vt:lpwstr>20;#Microsoft Azure Domain|d600a391-d529-4311-892b-2c05c1ab2538;#21;#Intelligent Cloud|adc2fe87-c79a-4ded-a449-3f86b954069d</vt:lpwstr>
  </property>
  <property fmtid="{D5CDD505-2E9C-101B-9397-08002B2CF9AE}" pid="20" name="ExperienceContentType">
    <vt:lpwstr/>
  </property>
  <property fmtid="{D5CDD505-2E9C-101B-9397-08002B2CF9AE}" pid="21" name="MSIP_Label_f42aa342-8706-4288-bd11-ebb85995028c_SetDate">
    <vt:lpwstr>2018-05-25T03:54:40.1918749Z</vt:lpwstr>
  </property>
  <property fmtid="{D5CDD505-2E9C-101B-9397-08002B2CF9AE}" pid="22" name="BusinessArchitecture">
    <vt:lpwstr/>
  </property>
  <property fmtid="{D5CDD505-2E9C-101B-9397-08002B2CF9AE}" pid="23" name="LastSharedByTime">
    <vt:filetime>2018-08-03T17:17:54Z</vt:filetime>
  </property>
  <property fmtid="{D5CDD505-2E9C-101B-9397-08002B2CF9AE}" pid="24" name="Products">
    <vt:lpwstr>80;#Azure platform|df6aaec2-d07c-4319-b510-15a691aea35b;#2595;#Azure Container Service|da55d66e-fdf8-469d-bdcd-bf23a5f5b4b3</vt:lpwstr>
  </property>
  <property fmtid="{D5CDD505-2E9C-101B-9397-08002B2CF9AE}" pid="25" name="MSIP_Label_f42aa342-8706-4288-bd11-ebb85995028c_SiteId">
    <vt:lpwstr>72f988bf-86f1-41af-91ab-2d7cd011db47</vt:lpwstr>
  </property>
  <property fmtid="{D5CDD505-2E9C-101B-9397-08002B2CF9AE}" pid="26" name="MSIP_Label_f42aa342-8706-4288-bd11-ebb85995028c_Name">
    <vt:lpwstr>General</vt:lpwstr>
  </property>
  <property fmtid="{D5CDD505-2E9C-101B-9397-08002B2CF9AE}" pid="27" name="MSIP_Label_f42aa342-8706-4288-bd11-ebb85995028c_Extended_MSFT_Method">
    <vt:lpwstr>Automatic</vt:lpwstr>
  </property>
  <property fmtid="{D5CDD505-2E9C-101B-9397-08002B2CF9AE}" pid="28" name="l6f004f21209409da86a713c0f24627d">
    <vt:lpwstr/>
  </property>
  <property fmtid="{D5CDD505-2E9C-101B-9397-08002B2CF9AE}" pid="29" name="MSProductsTaxHTField0">
    <vt:lpwstr/>
  </property>
  <property fmtid="{D5CDD505-2E9C-101B-9397-08002B2CF9AE}" pid="30" name="MSIP_Label_f42aa342-8706-4288-bd11-ebb85995028c_Owner">
    <vt:lpwstr>stellal@microsoft.com</vt:lpwstr>
  </property>
  <property fmtid="{D5CDD505-2E9C-101B-9397-08002B2CF9AE}" pid="31" name="e8080b0481964c759b2c36ae49591b31">
    <vt:lpwstr/>
  </property>
  <property fmtid="{D5CDD505-2E9C-101B-9397-08002B2CF9AE}" pid="32" name="_docset_NoMedatataSyncRequired">
    <vt:lpwstr>False</vt:lpwstr>
  </property>
  <property fmtid="{D5CDD505-2E9C-101B-9397-08002B2CF9AE}" pid="33" name="display_urn">
    <vt:lpwstr>Aanand Ramachandran;Josh Schnell;Jason Hansen;Chad Ray;Lachie Evenson;Joe Kavanaugh (Cadence Preferred);Gabe Monroy;Tammy Smith Monnot;Sunita Yadav;Tim Meyer;Roiy Zysman;Ali Vira</vt:lpwstr>
  </property>
  <property fmtid="{D5CDD505-2E9C-101B-9397-08002B2CF9AE}" pid="34" name="TechnicalLevel">
    <vt:lpwstr>747;#200|855c9113-a119-44e7-b3de-bccffe25ed46</vt:lpwstr>
  </property>
  <property fmtid="{D5CDD505-2E9C-101B-9397-08002B2CF9AE}" pid="35" name="Audiences">
    <vt:lpwstr/>
  </property>
  <property fmtid="{D5CDD505-2E9C-101B-9397-08002B2CF9AE}" pid="36" name="Sensitivity">
    <vt:lpwstr>General</vt:lpwstr>
  </property>
  <property fmtid="{D5CDD505-2E9C-101B-9397-08002B2CF9AE}" pid="37" name="ldac8aee9d1f469e8cd8c3f8d6a615f2">
    <vt:lpwstr/>
  </property>
  <property fmtid="{D5CDD505-2E9C-101B-9397-08002B2CF9AE}" pid="38" name="xd_Signature">
    <vt:bool>false</vt:bool>
  </property>
  <property fmtid="{D5CDD505-2E9C-101B-9397-08002B2CF9AE}" pid="39" name="EmployeeRole">
    <vt:lpwstr/>
  </property>
  <property fmtid="{D5CDD505-2E9C-101B-9397-08002B2CF9AE}" pid="40" name="SharedWithUsers">
    <vt:lpwstr>136442;#Chakir Kamkam;#160397;#Ishan Jain;#149940;#John O'Brien</vt:lpwstr>
  </property>
  <property fmtid="{D5CDD505-2E9C-101B-9397-08002B2CF9AE}" pid="41" name="NewsTopic">
    <vt:lpwstr/>
  </property>
  <property fmtid="{D5CDD505-2E9C-101B-9397-08002B2CF9AE}" pid="42" name="Product">
    <vt:lpwstr/>
  </property>
  <property fmtid="{D5CDD505-2E9C-101B-9397-08002B2CF9AE}" pid="43" name="Roles">
    <vt:lpwstr>354;#Technology Solutions Professional|18ae106e-2924-4f2d-83ba-9b3af46c5a31</vt:lpwstr>
  </property>
  <property fmtid="{D5CDD505-2E9C-101B-9397-08002B2CF9AE}" pid="44" name="Event1">
    <vt:lpwstr>217;#Unassigned|e51362f4-782c-41a8-bb7b-e0cfc8669933</vt:lpwstr>
  </property>
  <property fmtid="{D5CDD505-2E9C-101B-9397-08002B2CF9AE}" pid="45"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46" name="NewsSource">
    <vt:lpwstr/>
  </property>
  <property fmtid="{D5CDD505-2E9C-101B-9397-08002B2CF9AE}" pid="47" name="SMSGTags">
    <vt:lpwstr/>
  </property>
  <property fmtid="{D5CDD505-2E9C-101B-9397-08002B2CF9AE}" pid="48" name="_dlc_DocIdItemGuid">
    <vt:lpwstr>38135e9c-5fe0-4ff4-8599-3815af7ccd48</vt:lpwstr>
  </property>
  <property fmtid="{D5CDD505-2E9C-101B-9397-08002B2CF9AE}" pid="49" name="MSPhysicalGeography">
    <vt:lpwstr/>
  </property>
  <property fmtid="{D5CDD505-2E9C-101B-9397-08002B2CF9AE}" pid="50" name="j3562c58ee414e028925bc902cfc01a1">
    <vt:lpwstr/>
  </property>
  <property fmtid="{D5CDD505-2E9C-101B-9397-08002B2CF9AE}" pid="51" name="EnterpriseDomainTags">
    <vt:lpwstr/>
  </property>
  <property fmtid="{D5CDD505-2E9C-101B-9397-08002B2CF9AE}" pid="52" name="la4444b61d19467597d63190b69ac227">
    <vt:lpwstr/>
  </property>
  <property fmtid="{D5CDD505-2E9C-101B-9397-08002B2CF9AE}" pid="53" name="ActivitiesAndPrograms">
    <vt:lpwstr>1947;#Priority Solution Areas|c23d8183-ce20-44cd-b13b-640d45c2d6c2;#1455;#Go To Market|f4d86be9-ad6a-4150-b338-918959af159e;#1872;#Cloud Application Development|3a7aceec-a821-419b-a538-072d1024ae27</vt:lpwstr>
  </property>
  <property fmtid="{D5CDD505-2E9C-101B-9397-08002B2CF9AE}" pid="54" name="Segments">
    <vt:lpwstr/>
  </property>
  <property fmtid="{D5CDD505-2E9C-101B-9397-08002B2CF9AE}" pid="55" name="Partners">
    <vt:lpwstr/>
  </property>
  <property fmtid="{D5CDD505-2E9C-101B-9397-08002B2CF9AE}" pid="56" name="Topics">
    <vt:lpwstr>29;#features|94b87768-f145-4764-adbd-fec700e47348</vt:lpwstr>
  </property>
  <property fmtid="{D5CDD505-2E9C-101B-9397-08002B2CF9AE}" pid="57" name="Groups">
    <vt:lpwstr>31;#Microsoft Azure Marketing|0958c357-5252-473f-8b4e-42f27525a99d</vt:lpwstr>
  </property>
  <property fmtid="{D5CDD505-2E9C-101B-9397-08002B2CF9AE}" pid="58" name="Languages">
    <vt:lpwstr/>
  </property>
  <property fmtid="{D5CDD505-2E9C-101B-9397-08002B2CF9AE}" pid="59" name="of67e5d4b76f4a9db8769983fda9cec0">
    <vt:lpwstr/>
  </property>
</Properties>
</file>